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9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1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6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9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1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2C83-9C3A-4BFC-A951-983D85A11E1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50D1-700E-4855-AEAF-DCF92715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0600" y="533400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1371600"/>
            <a:ext cx="3962400" cy="49530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75000">
                <a:schemeClr val="bg1">
                  <a:lumMod val="50000"/>
                </a:schemeClr>
              </a:gs>
              <a:gs pos="3700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76600" y="3342336"/>
            <a:ext cx="3169920" cy="1011528"/>
          </a:xfrm>
          <a:prstGeom prst="roundRect">
            <a:avLst/>
          </a:prstGeom>
          <a:gradFill>
            <a:gsLst>
              <a:gs pos="8732">
                <a:srgbClr val="282828"/>
              </a:gs>
              <a:gs pos="0">
                <a:schemeClr val="accent3">
                  <a:lumMod val="50000"/>
                </a:schemeClr>
              </a:gs>
              <a:gs pos="75000">
                <a:schemeClr val="bg2">
                  <a:lumMod val="25000"/>
                </a:schemeClr>
              </a:gs>
              <a:gs pos="37000">
                <a:schemeClr val="accent3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resume</a:t>
            </a:r>
          </a:p>
          <a:p>
            <a:pPr algn="ctr"/>
            <a:endParaRPr lang="en-US" sz="800" dirty="0">
              <a:solidFill>
                <a:schemeClr val="accent3">
                  <a:lumMod val="60000"/>
                  <a:lumOff val="4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1882783"/>
            <a:ext cx="3169920" cy="1046408"/>
          </a:xfrm>
          <a:prstGeom prst="roundRect">
            <a:avLst/>
          </a:prstGeom>
          <a:gradFill>
            <a:gsLst>
              <a:gs pos="8732">
                <a:srgbClr val="282828"/>
              </a:gs>
              <a:gs pos="0">
                <a:schemeClr val="tx2">
                  <a:lumMod val="50000"/>
                </a:schemeClr>
              </a:gs>
              <a:gs pos="75000">
                <a:schemeClr val="tx2">
                  <a:lumMod val="50000"/>
                </a:schemeClr>
              </a:gs>
              <a:gs pos="37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</a:t>
            </a:r>
            <a:r>
              <a:rPr 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ain menu</a:t>
            </a:r>
            <a:endParaRPr lang="en-US" sz="800" dirty="0" smtClean="0">
              <a:solidFill>
                <a:schemeClr val="accent1">
                  <a:lumMod val="60000"/>
                  <a:lumOff val="4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6600" y="4760794"/>
            <a:ext cx="3169920" cy="1039161"/>
          </a:xfrm>
          <a:prstGeom prst="roundRect">
            <a:avLst/>
          </a:prstGeom>
          <a:gradFill>
            <a:gsLst>
              <a:gs pos="8732">
                <a:srgbClr val="282828"/>
              </a:gs>
              <a:gs pos="0">
                <a:schemeClr val="accent2">
                  <a:lumMod val="50000"/>
                </a:schemeClr>
              </a:gs>
              <a:gs pos="75000">
                <a:schemeClr val="accent2">
                  <a:lumMod val="50000"/>
                </a:schemeClr>
              </a:gs>
              <a:gs pos="37000">
                <a:schemeClr val="accent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quit</a:t>
            </a:r>
          </a:p>
          <a:p>
            <a:pPr algn="ctr"/>
            <a:endParaRPr lang="en-US" sz="800" dirty="0">
              <a:solidFill>
                <a:schemeClr val="accent2">
                  <a:lumMod val="40000"/>
                  <a:lumOff val="6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" name="Heptagon 1"/>
          <p:cNvSpPr/>
          <p:nvPr/>
        </p:nvSpPr>
        <p:spPr>
          <a:xfrm>
            <a:off x="-4724400" y="838200"/>
            <a:ext cx="5715000" cy="54864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203282" y="152853"/>
            <a:ext cx="6797718" cy="5943147"/>
            <a:chOff x="1203282" y="152853"/>
            <a:chExt cx="6797718" cy="5943147"/>
          </a:xfrm>
        </p:grpSpPr>
        <p:sp>
          <p:nvSpPr>
            <p:cNvPr id="95" name="4-Point Star 94"/>
            <p:cNvSpPr/>
            <p:nvPr/>
          </p:nvSpPr>
          <p:spPr>
            <a:xfrm>
              <a:off x="3985528" y="152853"/>
              <a:ext cx="1057157" cy="1075418"/>
            </a:xfrm>
            <a:prstGeom prst="star4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un 93"/>
            <p:cNvSpPr/>
            <p:nvPr/>
          </p:nvSpPr>
          <p:spPr>
            <a:xfrm>
              <a:off x="2500765" y="565660"/>
              <a:ext cx="3974506" cy="1028699"/>
            </a:xfrm>
            <a:prstGeom prst="su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203282" y="341441"/>
              <a:ext cx="6797718" cy="5754559"/>
              <a:chOff x="1203282" y="341441"/>
              <a:chExt cx="6797718" cy="575455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203282" y="3946071"/>
                <a:ext cx="3573186" cy="1846724"/>
                <a:chOff x="1241011" y="3976948"/>
                <a:chExt cx="3573186" cy="184672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 rot="21002404">
                  <a:off x="1241011" y="3976948"/>
                  <a:ext cx="3420786" cy="1694324"/>
                  <a:chOff x="1372728" y="4013436"/>
                  <a:chExt cx="3420786" cy="1694324"/>
                </a:xfrm>
              </p:grpSpPr>
              <p:sp>
                <p:nvSpPr>
                  <p:cNvPr id="40" name="Moon 39"/>
                  <p:cNvSpPr/>
                  <p:nvPr/>
                </p:nvSpPr>
                <p:spPr>
                  <a:xfrm rot="3648801">
                    <a:off x="1989239" y="3396925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Moon 40"/>
                  <p:cNvSpPr/>
                  <p:nvPr/>
                </p:nvSpPr>
                <p:spPr>
                  <a:xfrm rot="3648801">
                    <a:off x="2404537" y="3605566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Moon 41"/>
                  <p:cNvSpPr/>
                  <p:nvPr/>
                </p:nvSpPr>
                <p:spPr>
                  <a:xfrm rot="3648801">
                    <a:off x="2703859" y="3925789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Moon 42"/>
                  <p:cNvSpPr/>
                  <p:nvPr/>
                </p:nvSpPr>
                <p:spPr>
                  <a:xfrm rot="3648801">
                    <a:off x="3124025" y="4038272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 rot="21002404">
                  <a:off x="1393411" y="4129348"/>
                  <a:ext cx="3420786" cy="1694324"/>
                  <a:chOff x="1372728" y="4013436"/>
                  <a:chExt cx="3420786" cy="1694324"/>
                </a:xfrm>
              </p:grpSpPr>
              <p:sp>
                <p:nvSpPr>
                  <p:cNvPr id="46" name="Moon 45"/>
                  <p:cNvSpPr/>
                  <p:nvPr/>
                </p:nvSpPr>
                <p:spPr>
                  <a:xfrm rot="3648801">
                    <a:off x="1989239" y="3396925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Moon 46"/>
                  <p:cNvSpPr/>
                  <p:nvPr/>
                </p:nvSpPr>
                <p:spPr>
                  <a:xfrm rot="3648801">
                    <a:off x="2404537" y="3605566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Moon 47"/>
                  <p:cNvSpPr/>
                  <p:nvPr/>
                </p:nvSpPr>
                <p:spPr>
                  <a:xfrm rot="3648801">
                    <a:off x="2703859" y="3925789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Moon 48"/>
                  <p:cNvSpPr/>
                  <p:nvPr/>
                </p:nvSpPr>
                <p:spPr>
                  <a:xfrm rot="3648801">
                    <a:off x="3124025" y="4038272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" name="Group 81"/>
              <p:cNvGrpSpPr/>
              <p:nvPr/>
            </p:nvGrpSpPr>
            <p:grpSpPr>
              <a:xfrm flipH="1">
                <a:off x="3828960" y="3878543"/>
                <a:ext cx="4172040" cy="1846724"/>
                <a:chOff x="1241011" y="3976948"/>
                <a:chExt cx="3573186" cy="1846724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 rot="21002404">
                  <a:off x="1241011" y="3976948"/>
                  <a:ext cx="3420786" cy="1694324"/>
                  <a:chOff x="1372728" y="4013436"/>
                  <a:chExt cx="3420786" cy="1694324"/>
                </a:xfrm>
              </p:grpSpPr>
              <p:sp>
                <p:nvSpPr>
                  <p:cNvPr id="89" name="Moon 88"/>
                  <p:cNvSpPr/>
                  <p:nvPr/>
                </p:nvSpPr>
                <p:spPr>
                  <a:xfrm rot="3648801">
                    <a:off x="1989239" y="3396925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Moon 89"/>
                  <p:cNvSpPr/>
                  <p:nvPr/>
                </p:nvSpPr>
                <p:spPr>
                  <a:xfrm rot="3648801">
                    <a:off x="2404537" y="3605566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Moon 90"/>
                  <p:cNvSpPr/>
                  <p:nvPr/>
                </p:nvSpPr>
                <p:spPr>
                  <a:xfrm rot="3648801">
                    <a:off x="2703859" y="3925789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Moon 91"/>
                  <p:cNvSpPr/>
                  <p:nvPr/>
                </p:nvSpPr>
                <p:spPr>
                  <a:xfrm rot="3648801">
                    <a:off x="3124025" y="4038272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 rot="21002404">
                  <a:off x="1393411" y="4129348"/>
                  <a:ext cx="3420786" cy="1694324"/>
                  <a:chOff x="1372728" y="4013436"/>
                  <a:chExt cx="3420786" cy="1694324"/>
                </a:xfrm>
              </p:grpSpPr>
              <p:sp>
                <p:nvSpPr>
                  <p:cNvPr id="85" name="Moon 84"/>
                  <p:cNvSpPr/>
                  <p:nvPr/>
                </p:nvSpPr>
                <p:spPr>
                  <a:xfrm rot="3648801">
                    <a:off x="1989239" y="3396925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Moon 85"/>
                  <p:cNvSpPr/>
                  <p:nvPr/>
                </p:nvSpPr>
                <p:spPr>
                  <a:xfrm rot="3648801">
                    <a:off x="2404537" y="3605566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Moon 86"/>
                  <p:cNvSpPr/>
                  <p:nvPr/>
                </p:nvSpPr>
                <p:spPr>
                  <a:xfrm rot="3648801">
                    <a:off x="2703859" y="3925789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Moon 87"/>
                  <p:cNvSpPr/>
                  <p:nvPr/>
                </p:nvSpPr>
                <p:spPr>
                  <a:xfrm rot="3648801">
                    <a:off x="3124025" y="4038272"/>
                    <a:ext cx="1052977" cy="2286000"/>
                  </a:xfrm>
                  <a:prstGeom prst="moon">
                    <a:avLst>
                      <a:gd name="adj" fmla="val 1699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" name="Moon 38"/>
              <p:cNvSpPr/>
              <p:nvPr/>
            </p:nvSpPr>
            <p:spPr>
              <a:xfrm rot="12179940">
                <a:off x="6067626" y="341441"/>
                <a:ext cx="1052977" cy="2286000"/>
              </a:xfrm>
              <a:prstGeom prst="moon">
                <a:avLst>
                  <a:gd name="adj" fmla="val 29324"/>
                </a:avLst>
              </a:prstGeom>
              <a:gradFill flip="none"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chemeClr val="tx1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/>
              <p:cNvSpPr/>
              <p:nvPr/>
            </p:nvSpPr>
            <p:spPr>
              <a:xfrm rot="19861437">
                <a:off x="1905127" y="451359"/>
                <a:ext cx="1052977" cy="2286000"/>
              </a:xfrm>
              <a:prstGeom prst="moon">
                <a:avLst>
                  <a:gd name="adj" fmla="val 29324"/>
                </a:avLst>
              </a:prstGeom>
              <a:gradFill flip="none"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chemeClr val="tx1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Heptagon 1"/>
              <p:cNvSpPr/>
              <p:nvPr/>
            </p:nvSpPr>
            <p:spPr>
              <a:xfrm>
                <a:off x="1676400" y="609600"/>
                <a:ext cx="5715000" cy="5486400"/>
              </a:xfrm>
              <a:prstGeom prst="heptagon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2507">
                    <a:schemeClr val="accent2">
                      <a:lumMod val="11000"/>
                    </a:schemeClr>
                  </a:gs>
                  <a:gs pos="85013">
                    <a:schemeClr val="tx1"/>
                  </a:gs>
                  <a:gs pos="71000">
                    <a:srgbClr val="331312">
                      <a:lumMod val="93000"/>
                      <a:lumOff val="7000"/>
                    </a:srgbClr>
                  </a:gs>
                  <a:gs pos="56000">
                    <a:schemeClr val="accent2">
                      <a:lumMod val="11000"/>
                    </a:schemeClr>
                  </a:gs>
                  <a:gs pos="42000">
                    <a:schemeClr val="tx1"/>
                  </a:gs>
                  <a:gs pos="29000">
                    <a:schemeClr val="accent2">
                      <a:lumMod val="42000"/>
                    </a:schemeClr>
                  </a:gs>
                  <a:gs pos="18000">
                    <a:schemeClr val="tx1"/>
                  </a:gs>
                  <a:gs pos="9000">
                    <a:schemeClr val="accent2">
                      <a:lumMod val="20000"/>
                    </a:schemeClr>
                  </a:gs>
                  <a:gs pos="100000">
                    <a:schemeClr val="tx1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2811816" y="1600200"/>
                <a:ext cx="609600" cy="381000"/>
              </a:xfrm>
              <a:prstGeom prst="triangle">
                <a:avLst/>
              </a:prstGeom>
              <a:gradFill>
                <a:gsLst>
                  <a:gs pos="0">
                    <a:srgbClr val="FFFFFF"/>
                  </a:gs>
                  <a:gs pos="30000">
                    <a:srgbClr val="E6E6E6"/>
                  </a:gs>
                  <a:gs pos="70000">
                    <a:srgbClr val="E6E6E6"/>
                  </a:gs>
                  <a:gs pos="100000">
                    <a:srgbClr val="E6E6E6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 flipV="1">
                <a:off x="2363218" y="2438400"/>
                <a:ext cx="4341364" cy="3167743"/>
                <a:chOff x="2133600" y="1117600"/>
                <a:chExt cx="4775200" cy="3062514"/>
              </a:xfrm>
            </p:grpSpPr>
            <p:sp>
              <p:nvSpPr>
                <p:cNvPr id="10" name="Freeform 9"/>
                <p:cNvSpPr/>
                <p:nvPr/>
              </p:nvSpPr>
              <p:spPr>
                <a:xfrm>
                  <a:off x="4499429" y="1117600"/>
                  <a:ext cx="2409371" cy="3062514"/>
                </a:xfrm>
                <a:custGeom>
                  <a:avLst/>
                  <a:gdLst>
                    <a:gd name="connsiteX0" fmla="*/ 0 w 2409371"/>
                    <a:gd name="connsiteY0" fmla="*/ 0 h 3062514"/>
                    <a:gd name="connsiteX1" fmla="*/ 2002971 w 2409371"/>
                    <a:gd name="connsiteY1" fmla="*/ 841829 h 3062514"/>
                    <a:gd name="connsiteX2" fmla="*/ 2409371 w 2409371"/>
                    <a:gd name="connsiteY2" fmla="*/ 3062514 h 3062514"/>
                    <a:gd name="connsiteX3" fmla="*/ 2409371 w 2409371"/>
                    <a:gd name="connsiteY3" fmla="*/ 3062514 h 3062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9371" h="3062514">
                      <a:moveTo>
                        <a:pt x="0" y="0"/>
                      </a:moveTo>
                      <a:cubicBezTo>
                        <a:pt x="800704" y="165705"/>
                        <a:pt x="1601409" y="331410"/>
                        <a:pt x="2002971" y="841829"/>
                      </a:cubicBezTo>
                      <a:cubicBezTo>
                        <a:pt x="2404533" y="1352248"/>
                        <a:pt x="2409371" y="3062514"/>
                        <a:pt x="2409371" y="3062514"/>
                      </a:cubicBezTo>
                      <a:lnTo>
                        <a:pt x="2409371" y="3062514"/>
                      </a:lnTo>
                    </a:path>
                  </a:pathLst>
                </a:custGeom>
                <a:noFill/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flipH="1">
                  <a:off x="2133600" y="1117600"/>
                  <a:ext cx="2365829" cy="3062514"/>
                </a:xfrm>
                <a:custGeom>
                  <a:avLst/>
                  <a:gdLst>
                    <a:gd name="connsiteX0" fmla="*/ 0 w 2409371"/>
                    <a:gd name="connsiteY0" fmla="*/ 0 h 3062514"/>
                    <a:gd name="connsiteX1" fmla="*/ 2002971 w 2409371"/>
                    <a:gd name="connsiteY1" fmla="*/ 841829 h 3062514"/>
                    <a:gd name="connsiteX2" fmla="*/ 2409371 w 2409371"/>
                    <a:gd name="connsiteY2" fmla="*/ 3062514 h 3062514"/>
                    <a:gd name="connsiteX3" fmla="*/ 2409371 w 2409371"/>
                    <a:gd name="connsiteY3" fmla="*/ 3062514 h 3062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9371" h="3062514">
                      <a:moveTo>
                        <a:pt x="0" y="0"/>
                      </a:moveTo>
                      <a:cubicBezTo>
                        <a:pt x="800704" y="165705"/>
                        <a:pt x="1601409" y="331410"/>
                        <a:pt x="2002971" y="841829"/>
                      </a:cubicBezTo>
                      <a:cubicBezTo>
                        <a:pt x="2404533" y="1352248"/>
                        <a:pt x="2409371" y="3062514"/>
                        <a:pt x="2409371" y="3062514"/>
                      </a:cubicBezTo>
                      <a:lnTo>
                        <a:pt x="2409371" y="3062514"/>
                      </a:lnTo>
                    </a:path>
                  </a:pathLst>
                </a:custGeom>
                <a:noFill/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Isosceles Triangle 12"/>
              <p:cNvSpPr/>
              <p:nvPr/>
            </p:nvSpPr>
            <p:spPr>
              <a:xfrm>
                <a:off x="3793069" y="1219200"/>
                <a:ext cx="609600" cy="381000"/>
              </a:xfrm>
              <a:prstGeom prst="triangle">
                <a:avLst/>
              </a:prstGeom>
              <a:gradFill>
                <a:gsLst>
                  <a:gs pos="0">
                    <a:srgbClr val="FFFFFF"/>
                  </a:gs>
                  <a:gs pos="30000">
                    <a:srgbClr val="E6E6E6"/>
                  </a:gs>
                  <a:gs pos="70000">
                    <a:srgbClr val="E6E6E6"/>
                  </a:gs>
                  <a:gs pos="100000">
                    <a:srgbClr val="E6E6E6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486400" y="1609271"/>
                <a:ext cx="609600" cy="381000"/>
              </a:xfrm>
              <a:prstGeom prst="triangle">
                <a:avLst/>
              </a:prstGeom>
              <a:gradFill>
                <a:gsLst>
                  <a:gs pos="0">
                    <a:srgbClr val="FFFFFF"/>
                  </a:gs>
                  <a:gs pos="30000">
                    <a:srgbClr val="E6E6E6"/>
                  </a:gs>
                  <a:gs pos="70000">
                    <a:srgbClr val="E6E6E6"/>
                  </a:gs>
                  <a:gs pos="100000">
                    <a:srgbClr val="E6E6E6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4626480" y="1228271"/>
                <a:ext cx="609600" cy="381000"/>
              </a:xfrm>
              <a:prstGeom prst="triangle">
                <a:avLst/>
              </a:prstGeom>
              <a:gradFill>
                <a:gsLst>
                  <a:gs pos="0">
                    <a:srgbClr val="FFFFFF"/>
                  </a:gs>
                  <a:gs pos="30000">
                    <a:srgbClr val="E6E6E6"/>
                  </a:gs>
                  <a:gs pos="70000">
                    <a:srgbClr val="E6E6E6"/>
                  </a:gs>
                  <a:gs pos="100000">
                    <a:srgbClr val="E6E6E6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557486" y="2002971"/>
                <a:ext cx="1785257" cy="1088572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flipV="1">
                <a:off x="2617412" y="3657600"/>
                <a:ext cx="1896695" cy="609600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flipH="1">
                <a:off x="2574033" y="1999343"/>
                <a:ext cx="1940074" cy="1088572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flipH="1">
                <a:off x="4692851" y="3467100"/>
                <a:ext cx="757263" cy="1600200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H="1" flipV="1">
                <a:off x="3793068" y="3087915"/>
                <a:ext cx="1809445" cy="531585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H="1">
                <a:off x="3276600" y="3619500"/>
                <a:ext cx="2325914" cy="1447800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 flipV="1">
                <a:off x="3962400" y="2362200"/>
                <a:ext cx="1640114" cy="1257300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800046" y="3352800"/>
                <a:ext cx="1650067" cy="1714500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V="1">
                <a:off x="5602513" y="3091543"/>
                <a:ext cx="874486" cy="527957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 flipV="1">
                <a:off x="3421415" y="4343400"/>
                <a:ext cx="2748415" cy="381000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flipH="1" flipV="1">
                <a:off x="2752817" y="3038021"/>
                <a:ext cx="550167" cy="1293585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 26"/>
              <p:cNvSpPr/>
              <p:nvPr/>
            </p:nvSpPr>
            <p:spPr>
              <a:xfrm flipH="1">
                <a:off x="2726432" y="2547257"/>
                <a:ext cx="2204848" cy="693058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762086" y="1990271"/>
                <a:ext cx="2277669" cy="2276928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 flipH="1">
                <a:off x="4097868" y="2862942"/>
                <a:ext cx="1565019" cy="2204358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 flipH="1">
                <a:off x="3762086" y="1981200"/>
                <a:ext cx="2029114" cy="1964871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flipH="1" flipV="1">
                <a:off x="5132306" y="3784600"/>
                <a:ext cx="658894" cy="1282699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 flipH="1">
                <a:off x="3506461" y="1790699"/>
                <a:ext cx="1562349" cy="1903187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 flipH="1">
                <a:off x="4645834" y="2209799"/>
                <a:ext cx="1696908" cy="1907721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 flipH="1">
                <a:off x="2951404" y="2893785"/>
                <a:ext cx="841664" cy="1675493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flipH="1" flipV="1">
                <a:off x="4570619" y="3476172"/>
                <a:ext cx="1469135" cy="1057728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 flipV="1">
                <a:off x="5008690" y="2892878"/>
                <a:ext cx="1161140" cy="891721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3565759" y="4005035"/>
                <a:ext cx="1314618" cy="1328057"/>
              </a:xfrm>
              <a:custGeom>
                <a:avLst/>
                <a:gdLst>
                  <a:gd name="connsiteX0" fmla="*/ 0 w 1785257"/>
                  <a:gd name="connsiteY0" fmla="*/ 0 h 1088572"/>
                  <a:gd name="connsiteX1" fmla="*/ 0 w 1785257"/>
                  <a:gd name="connsiteY1" fmla="*/ 0 h 1088572"/>
                  <a:gd name="connsiteX2" fmla="*/ 116114 w 1785257"/>
                  <a:gd name="connsiteY2" fmla="*/ 72572 h 1088572"/>
                  <a:gd name="connsiteX3" fmla="*/ 145143 w 1785257"/>
                  <a:gd name="connsiteY3" fmla="*/ 116115 h 1088572"/>
                  <a:gd name="connsiteX4" fmla="*/ 275771 w 1785257"/>
                  <a:gd name="connsiteY4" fmla="*/ 145143 h 1088572"/>
                  <a:gd name="connsiteX5" fmla="*/ 406400 w 1785257"/>
                  <a:gd name="connsiteY5" fmla="*/ 188686 h 1088572"/>
                  <a:gd name="connsiteX6" fmla="*/ 449943 w 1785257"/>
                  <a:gd name="connsiteY6" fmla="*/ 203200 h 1088572"/>
                  <a:gd name="connsiteX7" fmla="*/ 478971 w 1785257"/>
                  <a:gd name="connsiteY7" fmla="*/ 246743 h 1088572"/>
                  <a:gd name="connsiteX8" fmla="*/ 537028 w 1785257"/>
                  <a:gd name="connsiteY8" fmla="*/ 275772 h 1088572"/>
                  <a:gd name="connsiteX9" fmla="*/ 580571 w 1785257"/>
                  <a:gd name="connsiteY9" fmla="*/ 304800 h 1088572"/>
                  <a:gd name="connsiteX10" fmla="*/ 609600 w 1785257"/>
                  <a:gd name="connsiteY10" fmla="*/ 348343 h 1088572"/>
                  <a:gd name="connsiteX11" fmla="*/ 653143 w 1785257"/>
                  <a:gd name="connsiteY11" fmla="*/ 362858 h 1088572"/>
                  <a:gd name="connsiteX12" fmla="*/ 740228 w 1785257"/>
                  <a:gd name="connsiteY12" fmla="*/ 406400 h 1088572"/>
                  <a:gd name="connsiteX13" fmla="*/ 841828 w 1785257"/>
                  <a:gd name="connsiteY13" fmla="*/ 464458 h 1088572"/>
                  <a:gd name="connsiteX14" fmla="*/ 899885 w 1785257"/>
                  <a:gd name="connsiteY14" fmla="*/ 478972 h 1088572"/>
                  <a:gd name="connsiteX15" fmla="*/ 1030514 w 1785257"/>
                  <a:gd name="connsiteY15" fmla="*/ 566058 h 1088572"/>
                  <a:gd name="connsiteX16" fmla="*/ 1074057 w 1785257"/>
                  <a:gd name="connsiteY16" fmla="*/ 595086 h 1088572"/>
                  <a:gd name="connsiteX17" fmla="*/ 1204685 w 1785257"/>
                  <a:gd name="connsiteY17" fmla="*/ 624115 h 1088572"/>
                  <a:gd name="connsiteX18" fmla="*/ 1335314 w 1785257"/>
                  <a:gd name="connsiteY18" fmla="*/ 711200 h 1088572"/>
                  <a:gd name="connsiteX19" fmla="*/ 1378857 w 1785257"/>
                  <a:gd name="connsiteY19" fmla="*/ 740229 h 1088572"/>
                  <a:gd name="connsiteX20" fmla="*/ 1480457 w 1785257"/>
                  <a:gd name="connsiteY20" fmla="*/ 798286 h 1088572"/>
                  <a:gd name="connsiteX21" fmla="*/ 1538514 w 1785257"/>
                  <a:gd name="connsiteY21" fmla="*/ 870858 h 1088572"/>
                  <a:gd name="connsiteX22" fmla="*/ 1553028 w 1785257"/>
                  <a:gd name="connsiteY22" fmla="*/ 914400 h 1088572"/>
                  <a:gd name="connsiteX23" fmla="*/ 1596571 w 1785257"/>
                  <a:gd name="connsiteY23" fmla="*/ 928915 h 1088572"/>
                  <a:gd name="connsiteX24" fmla="*/ 1625600 w 1785257"/>
                  <a:gd name="connsiteY24" fmla="*/ 957943 h 1088572"/>
                  <a:gd name="connsiteX25" fmla="*/ 1785257 w 1785257"/>
                  <a:gd name="connsiteY25" fmla="*/ 1088572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85257" h="1088572">
                    <a:moveTo>
                      <a:pt x="0" y="0"/>
                    </a:moveTo>
                    <a:lnTo>
                      <a:pt x="0" y="0"/>
                    </a:lnTo>
                    <a:cubicBezTo>
                      <a:pt x="38705" y="24191"/>
                      <a:pt x="80473" y="44059"/>
                      <a:pt x="116114" y="72572"/>
                    </a:cubicBezTo>
                    <a:cubicBezTo>
                      <a:pt x="129736" y="83469"/>
                      <a:pt x="131521" y="105218"/>
                      <a:pt x="145143" y="116115"/>
                    </a:cubicBezTo>
                    <a:cubicBezTo>
                      <a:pt x="163949" y="131160"/>
                      <a:pt x="274880" y="144995"/>
                      <a:pt x="275771" y="145143"/>
                    </a:cubicBezTo>
                    <a:lnTo>
                      <a:pt x="406400" y="188686"/>
                    </a:lnTo>
                    <a:lnTo>
                      <a:pt x="449943" y="203200"/>
                    </a:lnTo>
                    <a:cubicBezTo>
                      <a:pt x="459619" y="217714"/>
                      <a:pt x="465570" y="235576"/>
                      <a:pt x="478971" y="246743"/>
                    </a:cubicBezTo>
                    <a:cubicBezTo>
                      <a:pt x="495593" y="260595"/>
                      <a:pt x="518242" y="265037"/>
                      <a:pt x="537028" y="275772"/>
                    </a:cubicBezTo>
                    <a:cubicBezTo>
                      <a:pt x="552174" y="284427"/>
                      <a:pt x="566057" y="295124"/>
                      <a:pt x="580571" y="304800"/>
                    </a:cubicBezTo>
                    <a:cubicBezTo>
                      <a:pt x="590247" y="319314"/>
                      <a:pt x="595978" y="337446"/>
                      <a:pt x="609600" y="348343"/>
                    </a:cubicBezTo>
                    <a:cubicBezTo>
                      <a:pt x="621547" y="357901"/>
                      <a:pt x="639459" y="356016"/>
                      <a:pt x="653143" y="362858"/>
                    </a:cubicBezTo>
                    <a:cubicBezTo>
                      <a:pt x="765680" y="419127"/>
                      <a:pt x="630787" y="369921"/>
                      <a:pt x="740228" y="406400"/>
                    </a:cubicBezTo>
                    <a:cubicBezTo>
                      <a:pt x="776322" y="430463"/>
                      <a:pt x="799738" y="448674"/>
                      <a:pt x="841828" y="464458"/>
                    </a:cubicBezTo>
                    <a:cubicBezTo>
                      <a:pt x="860506" y="471462"/>
                      <a:pt x="880533" y="474134"/>
                      <a:pt x="899885" y="478972"/>
                    </a:cubicBezTo>
                    <a:lnTo>
                      <a:pt x="1030514" y="566058"/>
                    </a:lnTo>
                    <a:cubicBezTo>
                      <a:pt x="1045028" y="575734"/>
                      <a:pt x="1057134" y="590855"/>
                      <a:pt x="1074057" y="595086"/>
                    </a:cubicBezTo>
                    <a:cubicBezTo>
                      <a:pt x="1156047" y="615583"/>
                      <a:pt x="1112554" y="605688"/>
                      <a:pt x="1204685" y="624115"/>
                    </a:cubicBezTo>
                    <a:lnTo>
                      <a:pt x="1335314" y="711200"/>
                    </a:lnTo>
                    <a:cubicBezTo>
                      <a:pt x="1349828" y="720876"/>
                      <a:pt x="1363255" y="732428"/>
                      <a:pt x="1378857" y="740229"/>
                    </a:cubicBezTo>
                    <a:cubicBezTo>
                      <a:pt x="1452516" y="777059"/>
                      <a:pt x="1418911" y="757256"/>
                      <a:pt x="1480457" y="798286"/>
                    </a:cubicBezTo>
                    <a:cubicBezTo>
                      <a:pt x="1516938" y="907730"/>
                      <a:pt x="1463485" y="777072"/>
                      <a:pt x="1538514" y="870858"/>
                    </a:cubicBezTo>
                    <a:cubicBezTo>
                      <a:pt x="1548071" y="882805"/>
                      <a:pt x="1542210" y="903582"/>
                      <a:pt x="1553028" y="914400"/>
                    </a:cubicBezTo>
                    <a:cubicBezTo>
                      <a:pt x="1563846" y="925218"/>
                      <a:pt x="1583452" y="921043"/>
                      <a:pt x="1596571" y="928915"/>
                    </a:cubicBezTo>
                    <a:cubicBezTo>
                      <a:pt x="1608305" y="935955"/>
                      <a:pt x="1615924" y="948267"/>
                      <a:pt x="1625600" y="957943"/>
                    </a:cubicBezTo>
                    <a:lnTo>
                      <a:pt x="1785257" y="1088572"/>
                    </a:lnTo>
                  </a:path>
                </a:pathLst>
              </a:custGeom>
              <a:noFill/>
              <a:ln>
                <a:gradFill>
                  <a:gsLst>
                    <a:gs pos="0">
                      <a:srgbClr val="000000">
                        <a:lumMod val="46000"/>
                        <a:lumOff val="54000"/>
                      </a:srgbClr>
                    </a:gs>
                    <a:gs pos="20000">
                      <a:srgbClr val="000040">
                        <a:lumMod val="90000"/>
                        <a:lumOff val="10000"/>
                      </a:srgbClr>
                    </a:gs>
                    <a:gs pos="50000">
                      <a:srgbClr val="400040">
                        <a:lumMod val="97000"/>
                        <a:lumOff val="3000"/>
                      </a:srgbClr>
                    </a:gs>
                    <a:gs pos="75000">
                      <a:schemeClr val="accent3">
                        <a:lumMod val="50000"/>
                      </a:schemeClr>
                    </a:gs>
                    <a:gs pos="89999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52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Svetlana</cp:lastModifiedBy>
  <cp:revision>13</cp:revision>
  <dcterms:created xsi:type="dcterms:W3CDTF">2012-05-20T20:43:58Z</dcterms:created>
  <dcterms:modified xsi:type="dcterms:W3CDTF">2012-06-08T07:23:29Z</dcterms:modified>
</cp:coreProperties>
</file>