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44E"/>
    <a:srgbClr val="8C3434"/>
    <a:srgbClr val="D3E76F"/>
    <a:srgbClr val="E8F729"/>
    <a:srgbClr val="171717"/>
    <a:srgbClr val="501D1C"/>
    <a:srgbClr val="5F275F"/>
    <a:srgbClr val="F30BC7"/>
    <a:srgbClr val="65215D"/>
    <a:srgbClr val="631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3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A3967-B002-4B48-A7AE-155E0D3A288F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2A36-F9F3-47B8-B760-57635B25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2A36-F9F3-47B8-B760-57635B25F5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04E6-4115-46A5-9F8B-33024D167306}" type="datetimeFigureOut">
              <a:rPr lang="en-US" smtClean="0"/>
              <a:pPr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0D8-4293-4893-B3E0-AD73E506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838200"/>
            <a:ext cx="7620000" cy="5257800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0">
                  <a:schemeClr val="tx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17833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Music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3314700"/>
            <a:ext cx="1524000" cy="533400"/>
          </a:xfrm>
          <a:prstGeom prst="rect">
            <a:avLst/>
          </a:prstGeom>
          <a:gradFill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9800" y="2576993"/>
            <a:ext cx="1828800" cy="445363"/>
          </a:xfrm>
          <a:prstGeom prst="rect">
            <a:avLst/>
          </a:prstGeom>
          <a:gradFill>
            <a:gsLst>
              <a:gs pos="4000">
                <a:srgbClr val="501D1C"/>
              </a:gs>
              <a:gs pos="3300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3467100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0100" y="1799789"/>
            <a:ext cx="1828800" cy="445363"/>
          </a:xfrm>
          <a:prstGeom prst="rect">
            <a:avLst/>
          </a:prstGeom>
          <a:gradFill flip="none" rotWithShape="1">
            <a:gsLst>
              <a:gs pos="125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900" y="25380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Sound FX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29800" y="1803690"/>
            <a:ext cx="1828800" cy="445363"/>
          </a:xfrm>
          <a:prstGeom prst="rect">
            <a:avLst/>
          </a:prstGeom>
          <a:gradFill>
            <a:gsLst>
              <a:gs pos="1250">
                <a:schemeClr val="tx1">
                  <a:lumMod val="85000"/>
                  <a:lumOff val="15000"/>
                </a:schemeClr>
              </a:gs>
              <a:gs pos="21000">
                <a:srgbClr val="303C18"/>
              </a:gs>
              <a:gs pos="47520">
                <a:srgbClr val="303C18"/>
              </a:gs>
              <a:gs pos="72000">
                <a:schemeClr val="accent3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On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249053"/>
            <a:ext cx="1524000" cy="533400"/>
          </a:xfrm>
          <a:prstGeom prst="rect">
            <a:avLst/>
          </a:prstGeom>
          <a:gradFill>
            <a:gsLst>
              <a:gs pos="4000">
                <a:srgbClr val="501D1C"/>
              </a:gs>
              <a:gs pos="33000">
                <a:schemeClr val="accent2">
                  <a:lumMod val="50000"/>
                </a:schemeClr>
              </a:gs>
              <a:gs pos="50000">
                <a:schemeClr val="accent2">
                  <a:lumMod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Off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4120721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 Control 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5335601"/>
            <a:ext cx="1524000" cy="533400"/>
          </a:xfrm>
          <a:prstGeom prst="rect">
            <a:avLst/>
          </a:prstGeom>
          <a:gradFill flip="none" rotWithShape="1">
            <a:gsLst>
              <a:gs pos="1250">
                <a:schemeClr val="accent2">
                  <a:lumMod val="50000"/>
                </a:schemeClr>
              </a:gs>
              <a:gs pos="21000">
                <a:schemeClr val="accent6">
                  <a:lumMod val="75000"/>
                </a:schemeClr>
              </a:gs>
              <a:gs pos="47520">
                <a:schemeClr val="accent2">
                  <a:lumMod val="50000"/>
                </a:schemeClr>
              </a:gs>
              <a:gs pos="72000">
                <a:schemeClr val="accent6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1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9634" y="3733800"/>
            <a:ext cx="1524000" cy="445363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50000"/>
                </a:schemeClr>
              </a:gs>
              <a:gs pos="33000">
                <a:schemeClr val="accent1">
                  <a:lumMod val="5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Keyboard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634" y="4725263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accent4">
                  <a:lumMod val="50000"/>
                </a:schemeClr>
              </a:gs>
              <a:gs pos="4000">
                <a:schemeClr val="accent4">
                  <a:lumMod val="50000"/>
                </a:schemeClr>
              </a:gs>
              <a:gs pos="2300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Mouse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5335600"/>
            <a:ext cx="1600200" cy="608000"/>
          </a:xfrm>
          <a:prstGeom prst="rect">
            <a:avLst/>
          </a:prstGeom>
          <a:gradFill flip="none" rotWithShape="1">
            <a:gsLst>
              <a:gs pos="29592">
                <a:srgbClr val="A82498"/>
              </a:gs>
              <a:gs pos="1250">
                <a:srgbClr val="631B6B"/>
              </a:gs>
              <a:gs pos="21000">
                <a:schemeClr val="accent2">
                  <a:lumMod val="75000"/>
                </a:schemeClr>
              </a:gs>
              <a:gs pos="47520">
                <a:srgbClr val="65215D"/>
              </a:gs>
              <a:gs pos="72000">
                <a:srgbClr val="F30BC7"/>
              </a:gs>
              <a:gs pos="100000">
                <a:srgbClr val="5F275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Back to Menu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829800" y="3354874"/>
            <a:ext cx="1905000" cy="493226"/>
          </a:xfrm>
          <a:prstGeom prst="rect">
            <a:avLst/>
          </a:prstGeom>
          <a:gradFill flip="none" rotWithShape="1">
            <a:gsLst>
              <a:gs pos="29592">
                <a:schemeClr val="tx1">
                  <a:lumMod val="50000"/>
                  <a:lumOff val="50000"/>
                </a:schemeClr>
              </a:gs>
              <a:gs pos="1250">
                <a:schemeClr val="tx1">
                  <a:lumMod val="85000"/>
                  <a:lumOff val="1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  <a:gs pos="47520">
                <a:schemeClr val="tx1">
                  <a:lumMod val="65000"/>
                  <a:lumOff val="3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Debug Mode: Off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9800" y="4269274"/>
            <a:ext cx="1905000" cy="493226"/>
          </a:xfrm>
          <a:prstGeom prst="rect">
            <a:avLst/>
          </a:prstGeom>
          <a:gradFill flip="none" rotWithShape="1">
            <a:gsLst>
              <a:gs pos="29592">
                <a:schemeClr val="accent3">
                  <a:lumMod val="50000"/>
                </a:schemeClr>
              </a:gs>
              <a:gs pos="1250">
                <a:schemeClr val="accent3">
                  <a:lumMod val="50000"/>
                </a:schemeClr>
              </a:gs>
              <a:gs pos="21000">
                <a:schemeClr val="bg2">
                  <a:lumMod val="25000"/>
                </a:schemeClr>
              </a:gs>
              <a:gs pos="49000">
                <a:schemeClr val="bg2">
                  <a:lumMod val="10000"/>
                </a:schemeClr>
              </a:gs>
              <a:gs pos="72000">
                <a:schemeClr val="bg2">
                  <a:lumMod val="25000"/>
                </a:schemeClr>
              </a:gs>
              <a:gs pos="100000">
                <a:schemeClr val="bg2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Debug Mode: On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2716695"/>
            <a:ext cx="1524000" cy="5334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2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5413806"/>
            <a:ext cx="1828800" cy="44536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2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48300" y="5410199"/>
            <a:ext cx="1828800" cy="445363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Cave 3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7" name="Picture 3" descr="C:\Users\Cameron\Dropbox\WumpusTest\WumpusTest\WumpusTestContent\Menu\Startup\Options\Cave1_Disabled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6600" y="2116650"/>
            <a:ext cx="2381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-1524000" y="609600"/>
            <a:ext cx="2381250" cy="762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Cave 1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9" name="Picture 5" descr="C:\Users\Cameron\Dropbox\WumpusTest\WumpusTest\WumpusTestContent\Menu\Startup\Options\Cave1_Disab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271418"/>
            <a:ext cx="1524000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79634" y="4197550"/>
            <a:ext cx="1524000" cy="533400"/>
          </a:xfrm>
          <a:prstGeom prst="rect">
            <a:avLst/>
          </a:prstGeom>
          <a:gradFill flip="none" rotWithShape="1">
            <a:gsLst>
              <a:gs pos="1250">
                <a:srgbClr val="171717"/>
              </a:gs>
              <a:gs pos="100000">
                <a:schemeClr val="tx1">
                  <a:lumMod val="94000"/>
                  <a:lumOff val="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Sound FX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05600" y="1157590"/>
            <a:ext cx="1600200" cy="60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0">
                <a:schemeClr val="accent4">
                  <a:lumMod val="50000"/>
                </a:schemeClr>
              </a:gs>
              <a:gs pos="21000">
                <a:schemeClr val="accent4">
                  <a:lumMod val="60000"/>
                  <a:lumOff val="40000"/>
                </a:schemeClr>
              </a:gs>
              <a:gs pos="47520">
                <a:schemeClr val="accent4">
                  <a:lumMod val="87000"/>
                  <a:lumOff val="13000"/>
                </a:schemeClr>
              </a:gs>
              <a:gs pos="68000">
                <a:schemeClr val="accent4">
                  <a:lumMod val="92000"/>
                  <a:lumOff val="8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Back to Menu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8400" y="6206986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spc="0" dirty="0" smtClean="0">
                <a:ln w="0"/>
                <a:gradFill flip="none">
                  <a:gsLst>
                    <a:gs pos="0">
                      <a:schemeClr val="bg1">
                        <a:lumMod val="65000"/>
                      </a:schemeClr>
                    </a:gs>
                    <a:gs pos="92000">
                      <a:schemeClr val="bg1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Options</a:t>
            </a:r>
            <a:endParaRPr lang="en-US" sz="2800" b="1" cap="all" spc="0" dirty="0">
              <a:ln w="0"/>
              <a:gradFill flip="none">
                <a:gsLst>
                  <a:gs pos="0">
                    <a:schemeClr val="bg1">
                      <a:lumMod val="65000"/>
                    </a:schemeClr>
                  </a:gs>
                  <a:gs pos="92000">
                    <a:schemeClr val="bg1">
                      <a:lumMod val="5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95400" y="3270334"/>
            <a:ext cx="1508234" cy="445363"/>
          </a:xfrm>
          <a:prstGeom prst="rect">
            <a:avLst/>
          </a:prstGeom>
          <a:gradFill flip="none" rotWithShape="1">
            <a:gsLst>
              <a:gs pos="37080">
                <a:schemeClr val="accent2">
                  <a:lumMod val="50000"/>
                </a:schemeClr>
              </a:gs>
              <a:gs pos="4000">
                <a:schemeClr val="accent2">
                  <a:lumMod val="50000"/>
                </a:schemeClr>
              </a:gs>
              <a:gs pos="2300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Kinect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39501" y="7609025"/>
            <a:ext cx="1828800" cy="445363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50000"/>
                </a:schemeClr>
              </a:gs>
              <a:gs pos="33000">
                <a:schemeClr val="accent1">
                  <a:lumMod val="5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Keyboard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220200" y="4762500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tx1">
                  <a:lumMod val="92000"/>
                  <a:lumOff val="8000"/>
                </a:schemeClr>
              </a:gs>
              <a:gs pos="4000">
                <a:schemeClr val="tx1"/>
              </a:gs>
              <a:gs pos="23000">
                <a:schemeClr val="tx1">
                  <a:lumMod val="88000"/>
                  <a:lumOff val="12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Mouse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6000" y="7386344"/>
            <a:ext cx="1828800" cy="445363"/>
          </a:xfrm>
          <a:prstGeom prst="rect">
            <a:avLst/>
          </a:prstGeom>
          <a:gradFill flip="none" rotWithShape="1">
            <a:gsLst>
              <a:gs pos="37080">
                <a:schemeClr val="accent2">
                  <a:lumMod val="50000"/>
                </a:schemeClr>
              </a:gs>
              <a:gs pos="4000">
                <a:schemeClr val="accent2">
                  <a:lumMod val="50000"/>
                </a:schemeClr>
              </a:gs>
              <a:gs pos="2300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Kinect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58300" y="3796205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tx1">
                  <a:lumMod val="92000"/>
                  <a:lumOff val="8000"/>
                </a:schemeClr>
              </a:gs>
              <a:gs pos="4000">
                <a:schemeClr val="tx1"/>
              </a:gs>
              <a:gs pos="23000">
                <a:schemeClr val="tx1">
                  <a:lumMod val="88000"/>
                  <a:lumOff val="12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Keyboard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58300" y="4241568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tx1">
                  <a:lumMod val="92000"/>
                  <a:lumOff val="8000"/>
                </a:schemeClr>
              </a:gs>
              <a:gs pos="4000">
                <a:schemeClr val="tx1"/>
              </a:gs>
              <a:gs pos="23000">
                <a:schemeClr val="tx1">
                  <a:lumMod val="88000"/>
                  <a:lumOff val="12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Kinect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2697992" y="4000500"/>
            <a:ext cx="1828800" cy="445363"/>
          </a:xfrm>
          <a:prstGeom prst="rect">
            <a:avLst/>
          </a:prstGeom>
          <a:gradFill>
            <a:gsLst>
              <a:gs pos="4000">
                <a:schemeClr val="tx1">
                  <a:lumMod val="85000"/>
                  <a:lumOff val="15000"/>
                </a:schemeClr>
              </a:gs>
              <a:gs pos="3300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Aharoni" pitchFamily="2" charset="-79"/>
                <a:cs typeface="Aharoni" pitchFamily="2" charset="-79"/>
              </a:rPr>
              <a:t>Controls  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58300" y="5634092"/>
            <a:ext cx="1524000" cy="445363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50000"/>
                </a:schemeClr>
              </a:gs>
              <a:gs pos="33000">
                <a:schemeClr val="accent1">
                  <a:lumMod val="50000"/>
                </a:schemeClr>
              </a:gs>
              <a:gs pos="5000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Keyboard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258300" y="6625555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accent4">
                  <a:lumMod val="50000"/>
                </a:schemeClr>
              </a:gs>
              <a:gs pos="4000">
                <a:schemeClr val="accent4">
                  <a:lumMod val="50000"/>
                </a:schemeClr>
              </a:gs>
              <a:gs pos="2300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Mouse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58300" y="6097842"/>
            <a:ext cx="1524000" cy="533400"/>
          </a:xfrm>
          <a:prstGeom prst="rect">
            <a:avLst/>
          </a:prstGeom>
          <a:gradFill flip="none" rotWithShape="1">
            <a:gsLst>
              <a:gs pos="1250">
                <a:srgbClr val="171717"/>
              </a:gs>
              <a:gs pos="100000">
                <a:schemeClr val="tx1">
                  <a:lumMod val="94000"/>
                  <a:lumOff val="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Sound FX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58300" y="5170626"/>
            <a:ext cx="1524000" cy="445363"/>
          </a:xfrm>
          <a:prstGeom prst="rect">
            <a:avLst/>
          </a:prstGeom>
          <a:gradFill flip="none" rotWithShape="1">
            <a:gsLst>
              <a:gs pos="37080">
                <a:schemeClr val="accent2">
                  <a:lumMod val="50000"/>
                </a:schemeClr>
              </a:gs>
              <a:gs pos="4000">
                <a:schemeClr val="accent2">
                  <a:lumMod val="50000"/>
                </a:schemeClr>
              </a:gs>
              <a:gs pos="2300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Kinect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6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6096000" cy="2209800"/>
          </a:xfrm>
          <a:prstGeom prst="rect">
            <a:avLst/>
          </a:prstGeom>
          <a:gradFill flip="none" rotWithShape="1">
            <a:gsLst>
              <a:gs pos="4000">
                <a:schemeClr val="tx2">
                  <a:lumMod val="50000"/>
                </a:schemeClr>
              </a:gs>
              <a:gs pos="16000">
                <a:schemeClr val="accent1">
                  <a:lumMod val="50000"/>
                </a:schemeClr>
              </a:gs>
              <a:gs pos="80852">
                <a:schemeClr val="tx2">
                  <a:lumMod val="50000"/>
                </a:schemeClr>
              </a:gs>
              <a:gs pos="57916">
                <a:schemeClr val="accent1">
                  <a:lumMod val="50000"/>
                </a:schemeClr>
              </a:gs>
              <a:gs pos="37000">
                <a:schemeClr val="tx2">
                  <a:lumMod val="50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tx1">
                <a:lumMod val="50000"/>
                <a:lumOff val="50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ln w="50800">
          <a:noFill/>
        </a:ln>
      </a:spPr>
      <a:bodyPr rtlCol="0" anchor="ctr"/>
      <a:lstStyle>
        <a:defPPr algn="ctr">
          <a:defRPr dirty="0" smtClean="0">
            <a:latin typeface="Aharoni" pitchFamily="2" charset="-79"/>
            <a:cs typeface="Aharoni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54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Lake Washington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AKKER, CAMERON</dc:creator>
  <cp:lastModifiedBy>Cameron</cp:lastModifiedBy>
  <cp:revision>17</cp:revision>
  <dcterms:created xsi:type="dcterms:W3CDTF">2012-06-04T01:38:29Z</dcterms:created>
  <dcterms:modified xsi:type="dcterms:W3CDTF">2012-06-08T22:15:15Z</dcterms:modified>
</cp:coreProperties>
</file>