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98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9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7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268BD-4EAB-4717-A513-CBF3764F7B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D130-02D1-4E93-86CF-811C4F5A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533400" y="304794"/>
            <a:ext cx="7653528" cy="5458968"/>
          </a:xfrm>
          <a:prstGeom prst="rect">
            <a:avLst/>
          </a:prstGeom>
          <a:pattFill prst="lgCheck">
            <a:fgClr>
              <a:schemeClr val="tx1"/>
            </a:fgClr>
            <a:bgClr>
              <a:srgbClr val="7030A0"/>
            </a:bgClr>
          </a:pattFill>
          <a:ln w="0">
            <a:noFill/>
          </a:ln>
          <a:effectLst>
            <a:innerShdw blurRad="1270000">
              <a:prstClr val="black">
                <a:alpha val="89000"/>
              </a:prstClr>
            </a:inn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533400" y="304794"/>
            <a:ext cx="7653528" cy="5458968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7000"/>
                      </a14:imgEffect>
                      <a14:imgEffect>
                        <a14:brightnessContrast bright="-15000" contrast="41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 w="0">
            <a:noFill/>
          </a:ln>
          <a:effectLst>
            <a:innerShdw blurRad="469900" dist="9271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533400" y="304794"/>
            <a:ext cx="7653528" cy="5458968"/>
          </a:xfrm>
          <a:prstGeom prst="rect">
            <a:avLst/>
          </a:prstGeom>
          <a:blipFill dpi="0" rotWithShape="1">
            <a:blip r:embed="rId2">
              <a:alphaModFix amt="77000"/>
            </a:blip>
            <a:srcRect/>
            <a:stretch>
              <a:fillRect/>
            </a:stretch>
          </a:blipFill>
          <a:ln w="0">
            <a:noFill/>
          </a:ln>
          <a:effectLst>
            <a:innerShdw blurRad="1206500" dist="660400" dir="18900000">
              <a:prstClr val="black">
                <a:alpha val="58000"/>
              </a:prstClr>
            </a:inn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Lake Washington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BOWERS, KEVIN</dc:creator>
  <cp:lastModifiedBy>BOWERS, KEVIN</cp:lastModifiedBy>
  <cp:revision>6</cp:revision>
  <dcterms:created xsi:type="dcterms:W3CDTF">2012-05-14T16:40:55Z</dcterms:created>
  <dcterms:modified xsi:type="dcterms:W3CDTF">2012-05-16T14:45:29Z</dcterms:modified>
</cp:coreProperties>
</file>