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11"/>
  </p:notesMasterIdLst>
  <p:sldIdLst>
    <p:sldId id="256" r:id="rId2"/>
    <p:sldId id="257" r:id="rId3"/>
    <p:sldId id="261" r:id="rId4"/>
    <p:sldId id="260" r:id="rId5"/>
    <p:sldId id="265" r:id="rId6"/>
    <p:sldId id="267" r:id="rId7"/>
    <p:sldId id="266" r:id="rId8"/>
    <p:sldId id="268" r:id="rId9"/>
    <p:sldId id="258"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38" autoAdjust="0"/>
    <p:restoredTop sz="66547" autoAdjust="0"/>
  </p:normalViewPr>
  <p:slideViewPr>
    <p:cSldViewPr snapToGrid="0">
      <p:cViewPr varScale="1">
        <p:scale>
          <a:sx n="49" d="100"/>
          <a:sy n="49" d="100"/>
        </p:scale>
        <p:origin x="1338" y="5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1" d="100"/>
          <a:sy n="61" d="100"/>
        </p:scale>
        <p:origin x="253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14A873-5A21-433F-8184-F64C2B2C779C}" type="datetimeFigureOut">
              <a:rPr kumimoji="1" lang="ja-JP" altLang="en-US" smtClean="0"/>
              <a:t>2015/7/26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A45599-8C98-440D-806B-E8AA892C6DDB}" type="slidenum">
              <a:rPr kumimoji="1" lang="ja-JP" altLang="en-US" smtClean="0"/>
              <a:t>‹#›</a:t>
            </a:fld>
            <a:endParaRPr kumimoji="1" lang="ja-JP" altLang="en-US"/>
          </a:p>
        </p:txBody>
      </p:sp>
    </p:spTree>
    <p:extLst>
      <p:ext uri="{BB962C8B-B14F-4D97-AF65-F5344CB8AC3E}">
        <p14:creationId xmlns:p14="http://schemas.microsoft.com/office/powerpoint/2010/main" val="6268788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これから</a:t>
            </a:r>
            <a:r>
              <a:rPr kumimoji="1" lang="en-US" altLang="ja-JP" dirty="0" smtClean="0"/>
              <a:t>F</a:t>
            </a:r>
            <a:r>
              <a:rPr kumimoji="1" lang="ja-JP" altLang="en-US" dirty="0" smtClean="0"/>
              <a:t>班の発表を始めます。</a:t>
            </a:r>
            <a:endParaRPr kumimoji="1" lang="ja-JP" altLang="en-US" dirty="0"/>
          </a:p>
        </p:txBody>
      </p:sp>
      <p:sp>
        <p:nvSpPr>
          <p:cNvPr id="4" name="スライド番号プレースホルダー 3"/>
          <p:cNvSpPr>
            <a:spLocks noGrp="1"/>
          </p:cNvSpPr>
          <p:nvPr>
            <p:ph type="sldNum" sz="quarter" idx="10"/>
          </p:nvPr>
        </p:nvSpPr>
        <p:spPr/>
        <p:txBody>
          <a:bodyPr/>
          <a:lstStyle/>
          <a:p>
            <a:fld id="{F6A45599-8C98-440D-806B-E8AA892C6DDB}" type="slidenum">
              <a:rPr kumimoji="1" lang="ja-JP" altLang="en-US" smtClean="0"/>
              <a:t>1</a:t>
            </a:fld>
            <a:endParaRPr kumimoji="1" lang="ja-JP" altLang="en-US"/>
          </a:p>
        </p:txBody>
      </p:sp>
    </p:spTree>
    <p:extLst>
      <p:ext uri="{BB962C8B-B14F-4D97-AF65-F5344CB8AC3E}">
        <p14:creationId xmlns:p14="http://schemas.microsoft.com/office/powerpoint/2010/main" val="3803072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まずはじめにメンバーを紹介します。</a:t>
            </a:r>
            <a:r>
              <a:rPr kumimoji="1" lang="en-US" altLang="ja-JP" dirty="0" smtClean="0"/>
              <a:t>(</a:t>
            </a:r>
            <a:r>
              <a:rPr kumimoji="1" lang="ja-JP" altLang="en-US" dirty="0" smtClean="0"/>
              <a:t>クリック</a:t>
            </a:r>
            <a:r>
              <a:rPr kumimoji="1" lang="en-US" altLang="ja-JP" dirty="0" smtClean="0"/>
              <a:t>)</a:t>
            </a:r>
          </a:p>
          <a:p>
            <a:r>
              <a:rPr kumimoji="1" lang="en-US" altLang="ja-JP" dirty="0" smtClean="0"/>
              <a:t>(</a:t>
            </a:r>
            <a:r>
              <a:rPr kumimoji="1" lang="ja-JP" altLang="en-US" dirty="0" smtClean="0"/>
              <a:t>全員一言ずつしゃべる</a:t>
            </a:r>
            <a:r>
              <a:rPr kumimoji="1" lang="en-US" altLang="ja-JP" dirty="0" smtClean="0"/>
              <a:t>)</a:t>
            </a:r>
          </a:p>
          <a:p>
            <a:r>
              <a:rPr kumimoji="1" lang="ja-JP" altLang="en-US" dirty="0" smtClean="0"/>
              <a:t>私は○○を担当した</a:t>
            </a:r>
            <a:r>
              <a:rPr kumimoji="1" lang="en-US" altLang="ja-JP" dirty="0" smtClean="0"/>
              <a:t>××</a:t>
            </a:r>
            <a:r>
              <a:rPr kumimoji="1" lang="ja-JP" altLang="en-US" dirty="0" smtClean="0"/>
              <a:t>です。</a:t>
            </a:r>
            <a:endParaRPr kumimoji="1" lang="en-US" altLang="ja-JP" dirty="0" smtClean="0"/>
          </a:p>
          <a:p>
            <a:endParaRPr kumimoji="1" lang="en-US" altLang="ja-JP" dirty="0" smtClean="0"/>
          </a:p>
          <a:p>
            <a:r>
              <a:rPr kumimoji="1" lang="ja-JP" altLang="en-US" dirty="0" smtClean="0"/>
              <a:t>以上の</a:t>
            </a:r>
            <a:r>
              <a:rPr kumimoji="1" lang="en-US" altLang="ja-JP" dirty="0" smtClean="0"/>
              <a:t>5</a:t>
            </a:r>
            <a:r>
              <a:rPr kumimoji="1" lang="ja-JP" altLang="en-US" dirty="0" smtClean="0"/>
              <a:t>人で作り上げたのがこちら、</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6A45599-8C98-440D-806B-E8AA892C6DDB}" type="slidenum">
              <a:rPr kumimoji="1" lang="ja-JP" altLang="en-US" smtClean="0"/>
              <a:t>2</a:t>
            </a:fld>
            <a:endParaRPr kumimoji="1" lang="ja-JP" altLang="en-US"/>
          </a:p>
        </p:txBody>
      </p:sp>
    </p:spTree>
    <p:extLst>
      <p:ext uri="{BB962C8B-B14F-4D97-AF65-F5344CB8AC3E}">
        <p14:creationId xmlns:p14="http://schemas.microsoft.com/office/powerpoint/2010/main" val="2923702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「オレとペットの非日常」</a:t>
            </a:r>
            <a:endParaRPr kumimoji="1" lang="en-US" altLang="ja-JP" dirty="0" smtClean="0"/>
          </a:p>
          <a:p>
            <a:r>
              <a:rPr kumimoji="1" lang="ja-JP" altLang="en-US" dirty="0" smtClean="0"/>
              <a:t>ペットのペチと会話をするプログラムです。</a:t>
            </a:r>
            <a:endParaRPr kumimoji="1" lang="en-US" altLang="ja-JP" dirty="0" smtClean="0"/>
          </a:p>
          <a:p>
            <a:r>
              <a:rPr kumimoji="1" lang="ja-JP" altLang="en-US" dirty="0" smtClean="0"/>
              <a:t>全員で相談した結果、私たちは選択肢方式で開発をしました。</a:t>
            </a:r>
            <a:r>
              <a:rPr kumimoji="1" lang="en-US" altLang="ja-JP" dirty="0" smtClean="0"/>
              <a:t>(</a:t>
            </a:r>
            <a:r>
              <a:rPr kumimoji="1" lang="ja-JP" altLang="en-US" dirty="0" smtClean="0"/>
              <a:t>クリック</a:t>
            </a:r>
            <a:r>
              <a:rPr kumimoji="1" lang="en-US" altLang="ja-JP" dirty="0" smtClean="0"/>
              <a:t>)</a:t>
            </a:r>
          </a:p>
          <a:p>
            <a:r>
              <a:rPr kumimoji="1" lang="ja-JP" altLang="en-US" dirty="0" smtClean="0"/>
              <a:t>ある晴れた日、散歩をしているとペチが突然しゃべり出します。</a:t>
            </a:r>
            <a:endParaRPr kumimoji="1" lang="en-US" altLang="ja-JP" dirty="0" smtClean="0"/>
          </a:p>
          <a:p>
            <a:r>
              <a:rPr kumimoji="1" lang="ja-JP" altLang="en-US" dirty="0" smtClean="0"/>
              <a:t>エンディングは</a:t>
            </a:r>
            <a:r>
              <a:rPr kumimoji="1" lang="en-US" altLang="ja-JP" dirty="0" smtClean="0"/>
              <a:t>8</a:t>
            </a:r>
            <a:r>
              <a:rPr kumimoji="1" lang="ja-JP" altLang="en-US" dirty="0" smtClean="0"/>
              <a:t>種類用意しました。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F6A45599-8C98-440D-806B-E8AA892C6DDB}" type="slidenum">
              <a:rPr kumimoji="1" lang="ja-JP" altLang="en-US" smtClean="0"/>
              <a:t>3</a:t>
            </a:fld>
            <a:endParaRPr kumimoji="1" lang="ja-JP" altLang="en-US"/>
          </a:p>
        </p:txBody>
      </p:sp>
    </p:spTree>
    <p:extLst>
      <p:ext uri="{BB962C8B-B14F-4D97-AF65-F5344CB8AC3E}">
        <p14:creationId xmlns:p14="http://schemas.microsoft.com/office/powerpoint/2010/main" val="662247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開発をする際に使用したソフトや環境を紹介します。</a:t>
            </a:r>
            <a:endParaRPr kumimoji="1" lang="en-US" altLang="ja-JP" dirty="0" smtClean="0"/>
          </a:p>
          <a:p>
            <a:r>
              <a:rPr kumimoji="1" lang="ja-JP" altLang="en-US" dirty="0" smtClean="0"/>
              <a:t>まず</a:t>
            </a:r>
            <a:r>
              <a:rPr kumimoji="1" lang="en-US" altLang="ja-JP" dirty="0" smtClean="0"/>
              <a:t>HTML5</a:t>
            </a:r>
            <a:r>
              <a:rPr kumimoji="1" lang="ja-JP" altLang="en-US" dirty="0" smtClean="0"/>
              <a:t>と</a:t>
            </a:r>
            <a:r>
              <a:rPr kumimoji="1" lang="en-US" altLang="ja-JP" dirty="0" smtClean="0"/>
              <a:t>CSS3</a:t>
            </a:r>
            <a:r>
              <a:rPr kumimoji="1" lang="ja-JP" altLang="en-US" dirty="0" smtClean="0"/>
              <a:t>で画面のレイアウトを作成し、</a:t>
            </a:r>
            <a:r>
              <a:rPr kumimoji="1" lang="en-US" altLang="ja-JP" dirty="0" smtClean="0"/>
              <a:t>JavaScript</a:t>
            </a:r>
            <a:r>
              <a:rPr kumimoji="1" lang="ja-JP" altLang="en-US" dirty="0" smtClean="0"/>
              <a:t>でコーディングしました。</a:t>
            </a:r>
            <a:endParaRPr kumimoji="1" lang="en-US" altLang="ja-JP" dirty="0" smtClean="0"/>
          </a:p>
          <a:p>
            <a:r>
              <a:rPr kumimoji="1" lang="ja-JP" altLang="en-US" dirty="0" smtClean="0"/>
              <a:t>背景やキャラクターの作成には</a:t>
            </a:r>
            <a:r>
              <a:rPr kumimoji="1" lang="en-US" altLang="ja-JP" dirty="0" smtClean="0"/>
              <a:t>Photoshop</a:t>
            </a:r>
            <a:r>
              <a:rPr kumimoji="1" lang="ja-JP" altLang="en-US" dirty="0" err="1" smtClean="0"/>
              <a:t>、</a:t>
            </a:r>
            <a:r>
              <a:rPr kumimoji="1" lang="en-US" altLang="ja-JP" dirty="0" smtClean="0"/>
              <a:t>Illustrator</a:t>
            </a:r>
            <a:r>
              <a:rPr kumimoji="1" lang="ja-JP" altLang="en-US" dirty="0" smtClean="0"/>
              <a:t>を使用しました。</a:t>
            </a:r>
            <a:endParaRPr kumimoji="1" lang="en-US" altLang="ja-JP" dirty="0" smtClean="0"/>
          </a:p>
          <a:p>
            <a:endParaRPr kumimoji="1" lang="en-US" altLang="ja-JP" dirty="0" smtClean="0"/>
          </a:p>
          <a:p>
            <a:r>
              <a:rPr kumimoji="1" lang="ja-JP" altLang="en-US" dirty="0" smtClean="0"/>
              <a:t>それではキャラクター、レイアウト、シナリオ、プログラムの順に実際にやったことを紹介します。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6A45599-8C98-440D-806B-E8AA892C6DDB}" type="slidenum">
              <a:rPr kumimoji="1" lang="ja-JP" altLang="en-US" smtClean="0"/>
              <a:t>4</a:t>
            </a:fld>
            <a:endParaRPr kumimoji="1" lang="ja-JP" altLang="en-US"/>
          </a:p>
        </p:txBody>
      </p:sp>
    </p:spTree>
    <p:extLst>
      <p:ext uri="{BB962C8B-B14F-4D97-AF65-F5344CB8AC3E}">
        <p14:creationId xmlns:p14="http://schemas.microsoft.com/office/powerpoint/2010/main" val="889027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まずはキャラクターについてです。</a:t>
            </a:r>
            <a:endParaRPr kumimoji="1" lang="en-US" altLang="ja-JP" dirty="0" smtClean="0"/>
          </a:p>
          <a:p>
            <a:r>
              <a:rPr kumimoji="1" lang="ja-JP" altLang="en-US" dirty="0" smtClean="0"/>
              <a:t>私は、イラストレーターのペンツールを使ってこのキャラクターを描きました。</a:t>
            </a:r>
            <a:endParaRPr kumimoji="1" lang="en-US" altLang="ja-JP" dirty="0" smtClean="0"/>
          </a:p>
          <a:p>
            <a:r>
              <a:rPr kumimoji="1" lang="ja-JP" altLang="en-US" dirty="0" smtClean="0"/>
              <a:t>作った表情は笑顔、怒り、悟りの３パターンで、全体的に愛着の持てるかわいらしさを目指しました。</a:t>
            </a:r>
            <a:endParaRPr kumimoji="1" lang="en-US" altLang="ja-JP" dirty="0" smtClean="0"/>
          </a:p>
          <a:p>
            <a:r>
              <a:rPr lang="ja-JP" altLang="en-US" dirty="0" smtClean="0"/>
              <a:t>笑顔は、目の大きさと口元に特に気を付け、３つの中でも特にかわいい表情に仕上げました。</a:t>
            </a:r>
            <a:endParaRPr lang="en-US" altLang="ja-JP" dirty="0" smtClean="0"/>
          </a:p>
          <a:p>
            <a:r>
              <a:rPr kumimoji="1" lang="ja-JP" altLang="en-US" dirty="0" smtClean="0"/>
              <a:t>怒りは、本当に怒っているというよりはムッとさせ、こわさを緩和させました。</a:t>
            </a:r>
            <a:endParaRPr kumimoji="1" lang="en-US" altLang="ja-JP" dirty="0" smtClean="0"/>
          </a:p>
          <a:p>
            <a:r>
              <a:rPr lang="ja-JP" altLang="en-US" dirty="0" smtClean="0"/>
              <a:t>悟りは、おもしろい表情が一つはあったらいい</a:t>
            </a:r>
            <a:r>
              <a:rPr lang="ja-JP" altLang="en-US" dirty="0" err="1" smtClean="0"/>
              <a:t>な</a:t>
            </a:r>
            <a:r>
              <a:rPr lang="ja-JP" altLang="en-US" dirty="0" smtClean="0"/>
              <a:t>思い作りました。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6A45599-8C98-440D-806B-E8AA892C6DDB}" type="slidenum">
              <a:rPr kumimoji="1" lang="ja-JP" altLang="en-US" smtClean="0"/>
              <a:t>5</a:t>
            </a:fld>
            <a:endParaRPr kumimoji="1" lang="ja-JP" altLang="en-US"/>
          </a:p>
        </p:txBody>
      </p:sp>
    </p:spTree>
    <p:extLst>
      <p:ext uri="{BB962C8B-B14F-4D97-AF65-F5344CB8AC3E}">
        <p14:creationId xmlns:p14="http://schemas.microsoft.com/office/powerpoint/2010/main" val="3903233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次はレイアウトについてです。</a:t>
            </a:r>
            <a:endParaRPr kumimoji="1" lang="en-US" altLang="ja-JP" dirty="0" smtClean="0"/>
          </a:p>
          <a:p>
            <a:r>
              <a:rPr kumimoji="1" lang="ja-JP" altLang="en-US" dirty="0" smtClean="0"/>
              <a:t>はじめに画面レイアウトのラフをイラストレーターで作成し、それを元に</a:t>
            </a:r>
            <a:r>
              <a:rPr kumimoji="1" lang="en-US" altLang="ja-JP" dirty="0" smtClean="0"/>
              <a:t>HTML</a:t>
            </a:r>
            <a:r>
              <a:rPr kumimoji="1" lang="ja-JP" altLang="en-US" dirty="0" smtClean="0"/>
              <a:t>を組む方に回しました。</a:t>
            </a:r>
            <a:endParaRPr kumimoji="1" lang="en-US" altLang="ja-JP" dirty="0" smtClean="0"/>
          </a:p>
          <a:p>
            <a:r>
              <a:rPr kumimoji="1" lang="ja-JP" altLang="en-US" dirty="0" smtClean="0"/>
              <a:t>背景はイラストではなく写真をフォトショップで加工したものを使用しています。</a:t>
            </a:r>
            <a:endParaRPr kumimoji="1" lang="en-US" altLang="ja-JP" dirty="0" smtClean="0"/>
          </a:p>
          <a:p>
            <a:r>
              <a:rPr kumimoji="1" lang="ja-JP" altLang="en-US" dirty="0" smtClean="0"/>
              <a:t>そうして出来上がったプロトタイプを確認し、修正箇所をチェックし、完成させました。</a:t>
            </a:r>
            <a:endParaRPr kumimoji="1" lang="ja-JP" altLang="en-US" dirty="0"/>
          </a:p>
        </p:txBody>
      </p:sp>
      <p:sp>
        <p:nvSpPr>
          <p:cNvPr id="4" name="スライド番号プレースホルダー 3"/>
          <p:cNvSpPr>
            <a:spLocks noGrp="1"/>
          </p:cNvSpPr>
          <p:nvPr>
            <p:ph type="sldNum" sz="quarter" idx="10"/>
          </p:nvPr>
        </p:nvSpPr>
        <p:spPr/>
        <p:txBody>
          <a:bodyPr/>
          <a:lstStyle/>
          <a:p>
            <a:fld id="{F6A45599-8C98-440D-806B-E8AA892C6DDB}" type="slidenum">
              <a:rPr kumimoji="1" lang="ja-JP" altLang="en-US" smtClean="0"/>
              <a:t>6</a:t>
            </a:fld>
            <a:endParaRPr kumimoji="1" lang="ja-JP" altLang="en-US"/>
          </a:p>
        </p:txBody>
      </p:sp>
    </p:spTree>
    <p:extLst>
      <p:ext uri="{BB962C8B-B14F-4D97-AF65-F5344CB8AC3E}">
        <p14:creationId xmlns:p14="http://schemas.microsoft.com/office/powerpoint/2010/main" val="269012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ここで一旦、完成したプログラムを触ってみたいと思います。</a:t>
            </a:r>
            <a:endParaRPr kumimoji="1" lang="en-US" altLang="ja-JP" dirty="0" smtClean="0"/>
          </a:p>
          <a:p>
            <a:r>
              <a:rPr kumimoji="1" lang="en-US" altLang="ja-JP" dirty="0" smtClean="0"/>
              <a:t>(</a:t>
            </a:r>
            <a:r>
              <a:rPr kumimoji="1" lang="ja-JP" altLang="en-US" dirty="0" smtClean="0"/>
              <a:t>実演</a:t>
            </a:r>
            <a:r>
              <a:rPr kumimoji="1" lang="en-US" altLang="ja-JP"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今回は会話プログラムということで、会話の相手としてキャラクターを選びました。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しかし、ただ話すだけでは面白くないと思い、ペットがしゃべるという不思議な要素を盛り込みました。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選択肢により分岐して最終的に８つのエンディングがあります。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短いシナリオではありますが、喧嘩をしたり、ペチが何の動物なのかわかったり、実は・・・というような話もあります。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6A45599-8C98-440D-806B-E8AA892C6DDB}" type="slidenum">
              <a:rPr kumimoji="1" lang="ja-JP" altLang="en-US" smtClean="0"/>
              <a:t>7</a:t>
            </a:fld>
            <a:endParaRPr kumimoji="1" lang="ja-JP" altLang="en-US"/>
          </a:p>
        </p:txBody>
      </p:sp>
    </p:spTree>
    <p:extLst>
      <p:ext uri="{BB962C8B-B14F-4D97-AF65-F5344CB8AC3E}">
        <p14:creationId xmlns:p14="http://schemas.microsoft.com/office/powerpoint/2010/main" val="2799564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プログラムについては、特に力を入れたこの</a:t>
            </a:r>
            <a:r>
              <a:rPr kumimoji="1" lang="en-US" altLang="ja-JP" dirty="0" smtClean="0"/>
              <a:t>3</a:t>
            </a:r>
            <a:r>
              <a:rPr kumimoji="1" lang="ja-JP" altLang="en-US" dirty="0" smtClean="0"/>
              <a:t>点について説明します。</a:t>
            </a:r>
            <a:endParaRPr kumimoji="1" lang="en-US" altLang="ja-JP" dirty="0" smtClean="0"/>
          </a:p>
          <a:p>
            <a:r>
              <a:rPr kumimoji="1" lang="ja-JP" altLang="en-US" dirty="0" smtClean="0"/>
              <a:t>まずプロローグには</a:t>
            </a:r>
            <a:r>
              <a:rPr kumimoji="1" lang="en-US" altLang="ja-JP" dirty="0" err="1" smtClean="0"/>
              <a:t>setTimeout</a:t>
            </a:r>
            <a:r>
              <a:rPr kumimoji="1" lang="ja-JP" altLang="en-US" dirty="0" smtClean="0"/>
              <a:t>を使って</a:t>
            </a:r>
            <a:r>
              <a:rPr kumimoji="1" lang="en-US" altLang="ja-JP" dirty="0" smtClean="0"/>
              <a:t>1.5</a:t>
            </a:r>
            <a:r>
              <a:rPr kumimoji="1" lang="ja-JP" altLang="en-US" dirty="0" smtClean="0"/>
              <a:t>秒ずつ自動的に表示させる機能をつけました。</a:t>
            </a:r>
            <a:endParaRPr kumimoji="1" lang="en-US" altLang="ja-JP" dirty="0" smtClean="0"/>
          </a:p>
          <a:p>
            <a:r>
              <a:rPr kumimoji="1" lang="ja-JP" altLang="en-US" dirty="0" smtClean="0"/>
              <a:t>その後の会話データと表情パターンは、</a:t>
            </a:r>
            <a:r>
              <a:rPr kumimoji="1" lang="en-US" altLang="ja-JP" dirty="0" smtClean="0"/>
              <a:t>HTML</a:t>
            </a:r>
            <a:r>
              <a:rPr kumimoji="1" lang="ja-JP" altLang="en-US" dirty="0" smtClean="0"/>
              <a:t>に直接記入するのではなく、別途</a:t>
            </a:r>
            <a:r>
              <a:rPr kumimoji="1" lang="en-US" altLang="ja-JP" dirty="0" smtClean="0"/>
              <a:t>CSV</a:t>
            </a:r>
            <a:r>
              <a:rPr kumimoji="1" lang="ja-JP" altLang="en-US" dirty="0" smtClean="0"/>
              <a:t>ファイルを用意し読み込むようにしました。</a:t>
            </a:r>
            <a:endParaRPr kumimoji="1" lang="en-US" altLang="ja-JP" dirty="0" smtClean="0"/>
          </a:p>
          <a:p>
            <a:r>
              <a:rPr kumimoji="1" lang="ja-JP" altLang="en-US" dirty="0" smtClean="0"/>
              <a:t>このプログラムは選択肢によって分岐していくので、どのデータを読み込むかをしっかり計算しています。</a:t>
            </a:r>
            <a:endParaRPr kumimoji="1" lang="en-US" altLang="ja-JP" dirty="0" smtClean="0"/>
          </a:p>
          <a:p>
            <a:r>
              <a:rPr kumimoji="1" lang="ja-JP" altLang="en-US" dirty="0" smtClean="0"/>
              <a:t>バックログの部分は相手のセリフのみ表示する予定でしたが、順次下に追加していく形にしました。</a:t>
            </a:r>
            <a:endParaRPr kumimoji="1" lang="en-US" altLang="ja-JP" dirty="0" smtClean="0"/>
          </a:p>
          <a:p>
            <a:r>
              <a:rPr kumimoji="1" lang="ja-JP" altLang="en-US" dirty="0" smtClean="0"/>
              <a:t>それに準じて、最新の会話が読めるようスクロールバーが常に最下部を表示するようにプログラムしました。</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mtClean="0"/>
              <a:t>今回はとても</a:t>
            </a:r>
            <a:r>
              <a:rPr kumimoji="1" lang="ja-JP" altLang="en-US" dirty="0" smtClean="0"/>
              <a:t>短く、選択肢も２つと少な目に作りましたが、もっと長くすることも可能です。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6A45599-8C98-440D-806B-E8AA892C6DDB}" type="slidenum">
              <a:rPr kumimoji="1" lang="ja-JP" altLang="en-US" smtClean="0"/>
              <a:t>8</a:t>
            </a:fld>
            <a:endParaRPr kumimoji="1" lang="ja-JP" altLang="en-US"/>
          </a:p>
        </p:txBody>
      </p:sp>
    </p:spTree>
    <p:extLst>
      <p:ext uri="{BB962C8B-B14F-4D97-AF65-F5344CB8AC3E}">
        <p14:creationId xmlns:p14="http://schemas.microsoft.com/office/powerpoint/2010/main" val="424791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これで</a:t>
            </a:r>
            <a:r>
              <a:rPr kumimoji="1" lang="en-US" altLang="ja-JP" dirty="0" smtClean="0"/>
              <a:t>F</a:t>
            </a:r>
            <a:r>
              <a:rPr kumimoji="1" lang="ja-JP" altLang="en-US" dirty="0" smtClean="0"/>
              <a:t>班の発表を終わります。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F6A45599-8C98-440D-806B-E8AA892C6DDB}" type="slidenum">
              <a:rPr kumimoji="1" lang="ja-JP" altLang="en-US" smtClean="0"/>
              <a:t>9</a:t>
            </a:fld>
            <a:endParaRPr kumimoji="1" lang="ja-JP" altLang="en-US"/>
          </a:p>
        </p:txBody>
      </p:sp>
    </p:spTree>
    <p:extLst>
      <p:ext uri="{BB962C8B-B14F-4D97-AF65-F5344CB8AC3E}">
        <p14:creationId xmlns:p14="http://schemas.microsoft.com/office/powerpoint/2010/main" val="2320914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06981EFD-DF2A-4745-8CE6-A8A0D4BDB9F6}" type="datetimeFigureOut">
              <a:rPr kumimoji="1" lang="ja-JP" altLang="en-US" smtClean="0"/>
              <a:t>2015/7/26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2BE0151-407A-4792-892D-0218FB1DE1CC}" type="slidenum">
              <a:rPr kumimoji="1" lang="ja-JP" altLang="en-US" smtClean="0"/>
              <a:t>‹#›</a:t>
            </a:fld>
            <a:endParaRPr kumimoji="1" lang="ja-JP" altLang="en-US"/>
          </a:p>
        </p:txBody>
      </p:sp>
    </p:spTree>
    <p:extLst>
      <p:ext uri="{BB962C8B-B14F-4D97-AF65-F5344CB8AC3E}">
        <p14:creationId xmlns:p14="http://schemas.microsoft.com/office/powerpoint/2010/main" val="421676565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6981EFD-DF2A-4745-8CE6-A8A0D4BDB9F6}" type="datetimeFigureOut">
              <a:rPr kumimoji="1" lang="ja-JP" altLang="en-US" smtClean="0"/>
              <a:t>2015/7/26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2BE0151-407A-4792-892D-0218FB1DE1CC}" type="slidenum">
              <a:rPr kumimoji="1" lang="ja-JP" altLang="en-US" smtClean="0"/>
              <a:t>‹#›</a:t>
            </a:fld>
            <a:endParaRPr kumimoji="1" lang="ja-JP" altLang="en-US"/>
          </a:p>
        </p:txBody>
      </p:sp>
    </p:spTree>
    <p:extLst>
      <p:ext uri="{BB962C8B-B14F-4D97-AF65-F5344CB8AC3E}">
        <p14:creationId xmlns:p14="http://schemas.microsoft.com/office/powerpoint/2010/main" val="2950283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6981EFD-DF2A-4745-8CE6-A8A0D4BDB9F6}" type="datetimeFigureOut">
              <a:rPr kumimoji="1" lang="ja-JP" altLang="en-US" smtClean="0"/>
              <a:t>2015/7/26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2BE0151-407A-4792-892D-0218FB1DE1CC}"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068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06981EFD-DF2A-4745-8CE6-A8A0D4BDB9F6}" type="datetimeFigureOut">
              <a:rPr kumimoji="1" lang="ja-JP" altLang="en-US" smtClean="0"/>
              <a:t>2015/7/26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BE0151-407A-4792-892D-0218FB1DE1CC}" type="slidenum">
              <a:rPr kumimoji="1" lang="ja-JP" altLang="en-US" smtClean="0"/>
              <a:t>‹#›</a:t>
            </a:fld>
            <a:endParaRPr kumimoji="1" lang="ja-JP" altLang="en-US"/>
          </a:p>
        </p:txBody>
      </p:sp>
    </p:spTree>
    <p:extLst>
      <p:ext uri="{BB962C8B-B14F-4D97-AF65-F5344CB8AC3E}">
        <p14:creationId xmlns:p14="http://schemas.microsoft.com/office/powerpoint/2010/main" val="2250100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06981EFD-DF2A-4745-8CE6-A8A0D4BDB9F6}" type="datetimeFigureOut">
              <a:rPr kumimoji="1" lang="ja-JP" altLang="en-US" smtClean="0"/>
              <a:t>2015/7/26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BE0151-407A-4792-892D-0218FB1DE1CC}"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90108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smtClean="0"/>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06981EFD-DF2A-4745-8CE6-A8A0D4BDB9F6}" type="datetimeFigureOut">
              <a:rPr kumimoji="1" lang="ja-JP" altLang="en-US" smtClean="0"/>
              <a:t>2015/7/26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BE0151-407A-4792-892D-0218FB1DE1CC}" type="slidenum">
              <a:rPr kumimoji="1" lang="ja-JP" altLang="en-US" smtClean="0"/>
              <a:t>‹#›</a:t>
            </a:fld>
            <a:endParaRPr kumimoji="1" lang="ja-JP" altLang="en-US"/>
          </a:p>
        </p:txBody>
      </p:sp>
    </p:spTree>
    <p:extLst>
      <p:ext uri="{BB962C8B-B14F-4D97-AF65-F5344CB8AC3E}">
        <p14:creationId xmlns:p14="http://schemas.microsoft.com/office/powerpoint/2010/main" val="11877657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6981EFD-DF2A-4745-8CE6-A8A0D4BDB9F6}" type="datetimeFigureOut">
              <a:rPr kumimoji="1" lang="ja-JP" altLang="en-US" smtClean="0"/>
              <a:t>2015/7/26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2BE0151-407A-4792-892D-0218FB1DE1CC}" type="slidenum">
              <a:rPr kumimoji="1" lang="ja-JP" altLang="en-US" smtClean="0"/>
              <a:t>‹#›</a:t>
            </a:fld>
            <a:endParaRPr kumimoji="1" lang="ja-JP" altLang="en-US"/>
          </a:p>
        </p:txBody>
      </p:sp>
    </p:spTree>
    <p:extLst>
      <p:ext uri="{BB962C8B-B14F-4D97-AF65-F5344CB8AC3E}">
        <p14:creationId xmlns:p14="http://schemas.microsoft.com/office/powerpoint/2010/main" val="2911720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6981EFD-DF2A-4745-8CE6-A8A0D4BDB9F6}" type="datetimeFigureOut">
              <a:rPr kumimoji="1" lang="ja-JP" altLang="en-US" smtClean="0"/>
              <a:t>2015/7/26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2BE0151-407A-4792-892D-0218FB1DE1CC}" type="slidenum">
              <a:rPr kumimoji="1" lang="ja-JP" altLang="en-US" smtClean="0"/>
              <a:t>‹#›</a:t>
            </a:fld>
            <a:endParaRPr kumimoji="1" lang="ja-JP" altLang="en-US"/>
          </a:p>
        </p:txBody>
      </p:sp>
    </p:spTree>
    <p:extLst>
      <p:ext uri="{BB962C8B-B14F-4D97-AF65-F5344CB8AC3E}">
        <p14:creationId xmlns:p14="http://schemas.microsoft.com/office/powerpoint/2010/main" val="1191020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dirty="0" smtClean="0"/>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06981EFD-DF2A-4745-8CE6-A8A0D4BDB9F6}" type="datetimeFigureOut">
              <a:rPr kumimoji="1" lang="ja-JP" altLang="en-US" smtClean="0"/>
              <a:t>2015/7/26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2BE0151-407A-4792-892D-0218FB1DE1CC}" type="slidenum">
              <a:rPr kumimoji="1" lang="ja-JP" altLang="en-US" smtClean="0"/>
              <a:t>‹#›</a:t>
            </a:fld>
            <a:endParaRPr kumimoji="1" lang="ja-JP" altLang="en-US"/>
          </a:p>
        </p:txBody>
      </p:sp>
    </p:spTree>
    <p:extLst>
      <p:ext uri="{BB962C8B-B14F-4D97-AF65-F5344CB8AC3E}">
        <p14:creationId xmlns:p14="http://schemas.microsoft.com/office/powerpoint/2010/main" val="8155529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6981EFD-DF2A-4745-8CE6-A8A0D4BDB9F6}" type="datetimeFigureOut">
              <a:rPr kumimoji="1" lang="ja-JP" altLang="en-US" smtClean="0"/>
              <a:t>2015/7/26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2BE0151-407A-4792-892D-0218FB1DE1CC}" type="slidenum">
              <a:rPr kumimoji="1" lang="ja-JP" altLang="en-US" smtClean="0"/>
              <a:t>‹#›</a:t>
            </a:fld>
            <a:endParaRPr kumimoji="1" lang="ja-JP" altLang="en-US"/>
          </a:p>
        </p:txBody>
      </p:sp>
    </p:spTree>
    <p:extLst>
      <p:ext uri="{BB962C8B-B14F-4D97-AF65-F5344CB8AC3E}">
        <p14:creationId xmlns:p14="http://schemas.microsoft.com/office/powerpoint/2010/main" val="33341594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06981EFD-DF2A-4745-8CE6-A8A0D4BDB9F6}" type="datetimeFigureOut">
              <a:rPr kumimoji="1" lang="ja-JP" altLang="en-US" smtClean="0"/>
              <a:t>2015/7/26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2BE0151-407A-4792-892D-0218FB1DE1CC}" type="slidenum">
              <a:rPr kumimoji="1" lang="ja-JP" altLang="en-US" smtClean="0"/>
              <a:t>‹#›</a:t>
            </a:fld>
            <a:endParaRPr kumimoji="1" lang="ja-JP" altLang="en-US"/>
          </a:p>
        </p:txBody>
      </p:sp>
    </p:spTree>
    <p:extLst>
      <p:ext uri="{BB962C8B-B14F-4D97-AF65-F5344CB8AC3E}">
        <p14:creationId xmlns:p14="http://schemas.microsoft.com/office/powerpoint/2010/main" val="12026234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06981EFD-DF2A-4745-8CE6-A8A0D4BDB9F6}" type="datetimeFigureOut">
              <a:rPr kumimoji="1" lang="ja-JP" altLang="en-US" smtClean="0"/>
              <a:t>2015/7/26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2BE0151-407A-4792-892D-0218FB1DE1CC}" type="slidenum">
              <a:rPr kumimoji="1" lang="ja-JP" altLang="en-US" smtClean="0"/>
              <a:t>‹#›</a:t>
            </a:fld>
            <a:endParaRPr kumimoji="1" lang="ja-JP" altLang="en-US"/>
          </a:p>
        </p:txBody>
      </p:sp>
    </p:spTree>
    <p:extLst>
      <p:ext uri="{BB962C8B-B14F-4D97-AF65-F5344CB8AC3E}">
        <p14:creationId xmlns:p14="http://schemas.microsoft.com/office/powerpoint/2010/main" val="87757740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06981EFD-DF2A-4745-8CE6-A8A0D4BDB9F6}" type="datetimeFigureOut">
              <a:rPr kumimoji="1" lang="ja-JP" altLang="en-US" smtClean="0"/>
              <a:t>2015/7/26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2BE0151-407A-4792-892D-0218FB1DE1CC}" type="slidenum">
              <a:rPr kumimoji="1" lang="ja-JP" altLang="en-US" smtClean="0"/>
              <a:t>‹#›</a:t>
            </a:fld>
            <a:endParaRPr kumimoji="1" lang="ja-JP" altLang="en-US"/>
          </a:p>
        </p:txBody>
      </p:sp>
    </p:spTree>
    <p:extLst>
      <p:ext uri="{BB962C8B-B14F-4D97-AF65-F5344CB8AC3E}">
        <p14:creationId xmlns:p14="http://schemas.microsoft.com/office/powerpoint/2010/main" val="652012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81EFD-DF2A-4745-8CE6-A8A0D4BDB9F6}" type="datetimeFigureOut">
              <a:rPr kumimoji="1" lang="ja-JP" altLang="en-US" smtClean="0"/>
              <a:t>2015/7/26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2BE0151-407A-4792-892D-0218FB1DE1CC}" type="slidenum">
              <a:rPr kumimoji="1" lang="ja-JP" altLang="en-US" smtClean="0"/>
              <a:t>‹#›</a:t>
            </a:fld>
            <a:endParaRPr kumimoji="1" lang="ja-JP" altLang="en-US"/>
          </a:p>
        </p:txBody>
      </p:sp>
    </p:spTree>
    <p:extLst>
      <p:ext uri="{BB962C8B-B14F-4D97-AF65-F5344CB8AC3E}">
        <p14:creationId xmlns:p14="http://schemas.microsoft.com/office/powerpoint/2010/main" val="1627560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6981EFD-DF2A-4745-8CE6-A8A0D4BDB9F6}" type="datetimeFigureOut">
              <a:rPr kumimoji="1" lang="ja-JP" altLang="en-US" smtClean="0"/>
              <a:t>2015/7/26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2BE0151-407A-4792-892D-0218FB1DE1CC}" type="slidenum">
              <a:rPr kumimoji="1" lang="ja-JP" altLang="en-US" smtClean="0"/>
              <a:t>‹#›</a:t>
            </a:fld>
            <a:endParaRPr kumimoji="1" lang="ja-JP" altLang="en-US"/>
          </a:p>
        </p:txBody>
      </p:sp>
    </p:spTree>
    <p:extLst>
      <p:ext uri="{BB962C8B-B14F-4D97-AF65-F5344CB8AC3E}">
        <p14:creationId xmlns:p14="http://schemas.microsoft.com/office/powerpoint/2010/main" val="4179054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6981EFD-DF2A-4745-8CE6-A8A0D4BDB9F6}" type="datetimeFigureOut">
              <a:rPr kumimoji="1" lang="ja-JP" altLang="en-US" smtClean="0"/>
              <a:t>2015/7/26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BE0151-407A-4792-892D-0218FB1DE1CC}" type="slidenum">
              <a:rPr kumimoji="1" lang="ja-JP" altLang="en-US" smtClean="0"/>
              <a:t>‹#›</a:t>
            </a:fld>
            <a:endParaRPr kumimoji="1" lang="ja-JP" altLang="en-US"/>
          </a:p>
        </p:txBody>
      </p:sp>
    </p:spTree>
    <p:extLst>
      <p:ext uri="{BB962C8B-B14F-4D97-AF65-F5344CB8AC3E}">
        <p14:creationId xmlns:p14="http://schemas.microsoft.com/office/powerpoint/2010/main" val="2156338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6981EFD-DF2A-4745-8CE6-A8A0D4BDB9F6}" type="datetimeFigureOut">
              <a:rPr kumimoji="1" lang="ja-JP" altLang="en-US" smtClean="0"/>
              <a:t>2015/7/26</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2BE0151-407A-4792-892D-0218FB1DE1CC}" type="slidenum">
              <a:rPr kumimoji="1" lang="ja-JP" altLang="en-US" smtClean="0"/>
              <a:t>‹#›</a:t>
            </a:fld>
            <a:endParaRPr kumimoji="1" lang="ja-JP" altLang="en-US"/>
          </a:p>
        </p:txBody>
      </p:sp>
    </p:spTree>
    <p:extLst>
      <p:ext uri="{BB962C8B-B14F-4D97-AF65-F5344CB8AC3E}">
        <p14:creationId xmlns:p14="http://schemas.microsoft.com/office/powerpoint/2010/main" val="63751557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iming>
    <p:tnLst>
      <p:par>
        <p:cTn id="1" dur="indefinite" restart="never" nodeType="tmRoot"/>
      </p:par>
    </p:tnLst>
  </p:timing>
  <p:txStyles>
    <p:titleStyle>
      <a:lvl1pPr algn="l" defTabSz="457200" rtl="0" eaLnBrk="1" latinLnBrk="0" hangingPunct="1">
        <a:spcBef>
          <a:spcPct val="0"/>
        </a:spcBef>
        <a:buNone/>
        <a:defRPr kumimoji="1" sz="4000" kern="1200">
          <a:solidFill>
            <a:schemeClr val="accent2">
              <a:lumMod val="7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20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hp-stylelink.com/news/2014/08/20140826.php"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589213" y="598118"/>
            <a:ext cx="8915399" cy="2262781"/>
          </a:xfrm>
        </p:spPr>
        <p:txBody>
          <a:bodyPr>
            <a:normAutofit/>
          </a:bodyPr>
          <a:lstStyle/>
          <a:p>
            <a:r>
              <a:rPr kumimoji="1" lang="ja-JP" altLang="en-US" sz="5500" dirty="0" smtClean="0"/>
              <a:t>会話プログラム</a:t>
            </a:r>
            <a:endParaRPr kumimoji="1" lang="ja-JP" altLang="en-US" sz="5500" dirty="0"/>
          </a:p>
        </p:txBody>
      </p:sp>
      <p:sp>
        <p:nvSpPr>
          <p:cNvPr id="3" name="サブタイトル 2"/>
          <p:cNvSpPr>
            <a:spLocks noGrp="1"/>
          </p:cNvSpPr>
          <p:nvPr>
            <p:ph type="subTitle" idx="1"/>
          </p:nvPr>
        </p:nvSpPr>
        <p:spPr>
          <a:xfrm>
            <a:off x="2589214" y="3384032"/>
            <a:ext cx="8659160" cy="1126283"/>
          </a:xfrm>
        </p:spPr>
        <p:txBody>
          <a:bodyPr>
            <a:normAutofit/>
          </a:bodyPr>
          <a:lstStyle/>
          <a:p>
            <a:r>
              <a:rPr lang="ja-JP" altLang="en-US" sz="4000" dirty="0" smtClean="0"/>
              <a:t>Ｆ班</a:t>
            </a:r>
            <a:endParaRPr kumimoji="1" lang="ja-JP" altLang="en-US" sz="4000" dirty="0"/>
          </a:p>
        </p:txBody>
      </p:sp>
    </p:spTree>
    <p:extLst>
      <p:ext uri="{BB962C8B-B14F-4D97-AF65-F5344CB8AC3E}">
        <p14:creationId xmlns:p14="http://schemas.microsoft.com/office/powerpoint/2010/main" val="11049150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4000" dirty="0" smtClean="0"/>
              <a:t>メンバー</a:t>
            </a:r>
            <a:endParaRPr kumimoji="1" lang="ja-JP" altLang="en-US" sz="4000" dirty="0"/>
          </a:p>
        </p:txBody>
      </p:sp>
      <p:sp>
        <p:nvSpPr>
          <p:cNvPr id="3" name="テキスト プレースホルダー 2"/>
          <p:cNvSpPr>
            <a:spLocks noGrp="1"/>
          </p:cNvSpPr>
          <p:nvPr>
            <p:ph type="body" idx="1"/>
          </p:nvPr>
        </p:nvSpPr>
        <p:spPr/>
        <p:txBody>
          <a:bodyPr/>
          <a:lstStyle/>
          <a:p>
            <a:r>
              <a:rPr kumimoji="1" lang="ja-JP" altLang="en-US" sz="3000" dirty="0" smtClean="0"/>
              <a:t>Ｓコース</a:t>
            </a:r>
            <a:endParaRPr kumimoji="1" lang="ja-JP" altLang="en-US" sz="3000" dirty="0"/>
          </a:p>
        </p:txBody>
      </p:sp>
      <p:sp>
        <p:nvSpPr>
          <p:cNvPr id="4" name="コンテンツ プレースホルダー 3"/>
          <p:cNvSpPr>
            <a:spLocks noGrp="1"/>
          </p:cNvSpPr>
          <p:nvPr>
            <p:ph sz="half" idx="2"/>
          </p:nvPr>
        </p:nvSpPr>
        <p:spPr>
          <a:xfrm>
            <a:off x="2589212" y="2739466"/>
            <a:ext cx="4577744" cy="3354060"/>
          </a:xfrm>
        </p:spPr>
        <p:txBody>
          <a:bodyPr/>
          <a:lstStyle/>
          <a:p>
            <a:r>
              <a:rPr kumimoji="1" lang="ja-JP" altLang="en-US" sz="2500" dirty="0" smtClean="0"/>
              <a:t>松本</a:t>
            </a:r>
            <a:endParaRPr lang="en-US" altLang="ja-JP" dirty="0" smtClean="0"/>
          </a:p>
          <a:p>
            <a:pPr marL="0" indent="0">
              <a:buNone/>
            </a:pPr>
            <a:r>
              <a:rPr lang="en-US" altLang="ja-JP" sz="2000" dirty="0"/>
              <a:t>	</a:t>
            </a:r>
            <a:r>
              <a:rPr lang="ja-JP" altLang="en-US" sz="2000" dirty="0" smtClean="0"/>
              <a:t>プログラマー</a:t>
            </a:r>
            <a:r>
              <a:rPr lang="en-US" altLang="ja-JP" sz="2000" dirty="0" smtClean="0"/>
              <a:t>(</a:t>
            </a:r>
            <a:r>
              <a:rPr lang="ja-JP" altLang="en-US" sz="2000" dirty="0" smtClean="0"/>
              <a:t>メイン</a:t>
            </a:r>
            <a:r>
              <a:rPr lang="en-US" altLang="ja-JP" sz="2000" dirty="0" smtClean="0"/>
              <a:t>)</a:t>
            </a:r>
          </a:p>
          <a:p>
            <a:pPr>
              <a:lnSpc>
                <a:spcPct val="150000"/>
              </a:lnSpc>
            </a:pPr>
            <a:r>
              <a:rPr kumimoji="1" lang="ja-JP" altLang="en-US" sz="2500" dirty="0" smtClean="0"/>
              <a:t>山本</a:t>
            </a:r>
            <a:endParaRPr kumimoji="1" lang="en-US" altLang="ja-JP" sz="2500" dirty="0" smtClean="0"/>
          </a:p>
          <a:p>
            <a:pPr marL="0" indent="0">
              <a:buNone/>
            </a:pPr>
            <a:r>
              <a:rPr lang="en-US" altLang="ja-JP" sz="2000" dirty="0"/>
              <a:t>	</a:t>
            </a:r>
            <a:r>
              <a:rPr kumimoji="1" lang="ja-JP" altLang="en-US" sz="2000" dirty="0" smtClean="0"/>
              <a:t>ディレクター</a:t>
            </a:r>
            <a:r>
              <a:rPr kumimoji="1" lang="en-US" altLang="ja-JP" sz="2000" dirty="0" smtClean="0"/>
              <a:t>/</a:t>
            </a:r>
            <a:r>
              <a:rPr kumimoji="1" lang="ja-JP" altLang="en-US" sz="2000" dirty="0" smtClean="0"/>
              <a:t>プログラマー</a:t>
            </a:r>
            <a:r>
              <a:rPr kumimoji="1" lang="en-US" altLang="ja-JP" sz="2000" dirty="0" smtClean="0"/>
              <a:t>(</a:t>
            </a:r>
            <a:r>
              <a:rPr kumimoji="1" lang="ja-JP" altLang="en-US" sz="2000" dirty="0" smtClean="0"/>
              <a:t>サブ</a:t>
            </a:r>
            <a:r>
              <a:rPr kumimoji="1" lang="en-US" altLang="ja-JP" sz="2000" dirty="0" smtClean="0"/>
              <a:t>)</a:t>
            </a:r>
            <a:endParaRPr kumimoji="1" lang="ja-JP" altLang="en-US" sz="2000" dirty="0"/>
          </a:p>
        </p:txBody>
      </p:sp>
      <p:sp>
        <p:nvSpPr>
          <p:cNvPr id="5" name="テキスト プレースホルダー 4"/>
          <p:cNvSpPr>
            <a:spLocks noGrp="1"/>
          </p:cNvSpPr>
          <p:nvPr>
            <p:ph type="body" sz="quarter" idx="3"/>
          </p:nvPr>
        </p:nvSpPr>
        <p:spPr>
          <a:xfrm>
            <a:off x="8027329" y="1969475"/>
            <a:ext cx="3999001" cy="576262"/>
          </a:xfrm>
        </p:spPr>
        <p:txBody>
          <a:bodyPr/>
          <a:lstStyle/>
          <a:p>
            <a:r>
              <a:rPr kumimoji="1" lang="ja-JP" altLang="en-US" sz="3000" dirty="0" smtClean="0"/>
              <a:t>Ｉコース</a:t>
            </a:r>
            <a:endParaRPr kumimoji="1" lang="ja-JP" altLang="en-US" sz="3000" dirty="0"/>
          </a:p>
        </p:txBody>
      </p:sp>
      <p:sp>
        <p:nvSpPr>
          <p:cNvPr id="6" name="コンテンツ プレースホルダー 5"/>
          <p:cNvSpPr>
            <a:spLocks noGrp="1"/>
          </p:cNvSpPr>
          <p:nvPr>
            <p:ph sz="quarter" idx="4"/>
          </p:nvPr>
        </p:nvSpPr>
        <p:spPr>
          <a:xfrm>
            <a:off x="7687657" y="2736238"/>
            <a:ext cx="4338674" cy="3354060"/>
          </a:xfrm>
        </p:spPr>
        <p:txBody>
          <a:bodyPr/>
          <a:lstStyle/>
          <a:p>
            <a:r>
              <a:rPr kumimoji="1" lang="ja-JP" altLang="en-US" sz="2500" dirty="0" smtClean="0"/>
              <a:t>伊勢</a:t>
            </a:r>
            <a:endParaRPr kumimoji="1" lang="en-US" altLang="ja-JP" sz="2500" dirty="0" smtClean="0"/>
          </a:p>
          <a:p>
            <a:pPr marL="0" indent="0">
              <a:buNone/>
            </a:pPr>
            <a:r>
              <a:rPr lang="en-US" altLang="ja-JP" sz="2000" dirty="0"/>
              <a:t>	</a:t>
            </a:r>
            <a:r>
              <a:rPr lang="ja-JP" altLang="en-US" sz="2000" dirty="0" smtClean="0"/>
              <a:t>デザイナー</a:t>
            </a:r>
            <a:r>
              <a:rPr lang="en-US" altLang="ja-JP" sz="2000" dirty="0" smtClean="0"/>
              <a:t>(</a:t>
            </a:r>
            <a:r>
              <a:rPr lang="ja-JP" altLang="en-US" sz="2000" dirty="0" smtClean="0"/>
              <a:t>キャラ</a:t>
            </a:r>
            <a:r>
              <a:rPr lang="en-US" altLang="ja-JP" sz="2000" dirty="0" smtClean="0"/>
              <a:t>)</a:t>
            </a:r>
            <a:endParaRPr kumimoji="1" lang="en-US" altLang="ja-JP" sz="2000" dirty="0" smtClean="0"/>
          </a:p>
          <a:p>
            <a:pPr>
              <a:lnSpc>
                <a:spcPct val="150000"/>
              </a:lnSpc>
            </a:pPr>
            <a:r>
              <a:rPr kumimoji="1" lang="ja-JP" altLang="en-US" sz="2500" dirty="0" smtClean="0"/>
              <a:t>槙野</a:t>
            </a:r>
            <a:endParaRPr kumimoji="1" lang="en-US" altLang="ja-JP" sz="2500" dirty="0" smtClean="0"/>
          </a:p>
          <a:p>
            <a:pPr marL="0" indent="0">
              <a:buNone/>
            </a:pPr>
            <a:r>
              <a:rPr lang="en-US" altLang="ja-JP" sz="2000" dirty="0"/>
              <a:t>	</a:t>
            </a:r>
            <a:r>
              <a:rPr lang="ja-JP" altLang="en-US" sz="2000" dirty="0" smtClean="0"/>
              <a:t>シナリオライター</a:t>
            </a:r>
            <a:endParaRPr kumimoji="1" lang="en-US" altLang="ja-JP" sz="2000" dirty="0" smtClean="0"/>
          </a:p>
          <a:p>
            <a:pPr>
              <a:lnSpc>
                <a:spcPct val="150000"/>
              </a:lnSpc>
            </a:pPr>
            <a:r>
              <a:rPr kumimoji="1" lang="ja-JP" altLang="en-US" sz="2500" dirty="0" smtClean="0"/>
              <a:t>澤野</a:t>
            </a:r>
            <a:endParaRPr kumimoji="1" lang="en-US" altLang="ja-JP" sz="2500" dirty="0" smtClean="0"/>
          </a:p>
          <a:p>
            <a:pPr marL="0" indent="0">
              <a:buNone/>
            </a:pPr>
            <a:r>
              <a:rPr kumimoji="1" lang="en-US" altLang="ja-JP" sz="2000" dirty="0" smtClean="0"/>
              <a:t>	</a:t>
            </a:r>
            <a:r>
              <a:rPr kumimoji="1" lang="ja-JP" altLang="en-US" sz="2000" dirty="0" smtClean="0"/>
              <a:t>デザイナー</a:t>
            </a:r>
            <a:r>
              <a:rPr kumimoji="1" lang="en-US" altLang="ja-JP" sz="2000" dirty="0" smtClean="0"/>
              <a:t>(</a:t>
            </a:r>
            <a:r>
              <a:rPr kumimoji="1" lang="ja-JP" altLang="en-US" sz="2000" dirty="0" smtClean="0"/>
              <a:t>レイアウト</a:t>
            </a:r>
            <a:r>
              <a:rPr kumimoji="1" lang="en-US" altLang="ja-JP" sz="2000" dirty="0" smtClean="0"/>
              <a:t>)</a:t>
            </a:r>
            <a:endParaRPr kumimoji="1" lang="ja-JP" altLang="en-US" sz="2000" dirty="0"/>
          </a:p>
        </p:txBody>
      </p:sp>
    </p:spTree>
    <p:extLst>
      <p:ext uri="{BB962C8B-B14F-4D97-AF65-F5344CB8AC3E}">
        <p14:creationId xmlns:p14="http://schemas.microsoft.com/office/powerpoint/2010/main" val="296365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500"/>
                                        <p:tgtEl>
                                          <p:spTgt spid="4">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fade">
                                      <p:cBhvr>
                                        <p:cTn id="21" dur="500"/>
                                        <p:tgtEl>
                                          <p:spTgt spid="6">
                                            <p:txEl>
                                              <p:pRg st="0" end="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fade">
                                      <p:cBhvr>
                                        <p:cTn id="24" dur="500"/>
                                        <p:tgtEl>
                                          <p:spTgt spid="6">
                                            <p:txEl>
                                              <p:pRg st="1" end="1"/>
                                            </p:txEl>
                                          </p:spTgt>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Effect transition="in" filter="fade">
                                      <p:cBhvr>
                                        <p:cTn id="28" dur="500"/>
                                        <p:tgtEl>
                                          <p:spTgt spid="6">
                                            <p:txEl>
                                              <p:pRg st="2" end="2"/>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fade">
                                      <p:cBhvr>
                                        <p:cTn id="31" dur="500"/>
                                        <p:tgtEl>
                                          <p:spTgt spid="6">
                                            <p:txEl>
                                              <p:pRg st="3" end="3"/>
                                            </p:txEl>
                                          </p:spTgt>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500"/>
                                        <p:tgtEl>
                                          <p:spTgt spid="6">
                                            <p:txEl>
                                              <p:pRg st="4" end="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5" end="5"/>
                                            </p:txEl>
                                          </p:spTgt>
                                        </p:tgtEl>
                                        <p:attrNameLst>
                                          <p:attrName>style.visibility</p:attrName>
                                        </p:attrNameLst>
                                      </p:cBhvr>
                                      <p:to>
                                        <p:strVal val="visible"/>
                                      </p:to>
                                    </p:set>
                                    <p:animEffect transition="in" filter="fade">
                                      <p:cBhvr>
                                        <p:cTn id="38"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000" dirty="0" smtClean="0"/>
              <a:t>「オレとペットの非日常」</a:t>
            </a:r>
            <a:endParaRPr kumimoji="1" lang="ja-JP" altLang="en-US" sz="4000" dirty="0"/>
          </a:p>
        </p:txBody>
      </p:sp>
      <p:sp>
        <p:nvSpPr>
          <p:cNvPr id="3" name="コンテンツ プレースホルダー 2"/>
          <p:cNvSpPr>
            <a:spLocks noGrp="1"/>
          </p:cNvSpPr>
          <p:nvPr>
            <p:ph idx="1"/>
          </p:nvPr>
        </p:nvSpPr>
        <p:spPr/>
        <p:txBody>
          <a:bodyPr>
            <a:normAutofit/>
          </a:bodyPr>
          <a:lstStyle/>
          <a:p>
            <a:r>
              <a:rPr lang="ja-JP" altLang="en-US" sz="2500" dirty="0" smtClean="0"/>
              <a:t>ペットの「ペチ」と</a:t>
            </a:r>
            <a:r>
              <a:rPr lang="ja-JP" altLang="en-US" sz="2500" dirty="0"/>
              <a:t>会話する選択方式の</a:t>
            </a:r>
            <a:r>
              <a:rPr lang="ja-JP" altLang="en-US" sz="2500" dirty="0" smtClean="0"/>
              <a:t>プログラム</a:t>
            </a:r>
            <a:endParaRPr lang="en-US" altLang="ja-JP" sz="2500" dirty="0" smtClean="0"/>
          </a:p>
          <a:p>
            <a:r>
              <a:rPr lang="ja-JP" altLang="en-US" sz="2500" dirty="0" smtClean="0"/>
              <a:t>エンディング</a:t>
            </a:r>
            <a:r>
              <a:rPr lang="ja-JP" altLang="en-US" sz="2500" dirty="0"/>
              <a:t>　</a:t>
            </a:r>
            <a:r>
              <a:rPr lang="ja-JP" altLang="en-US" sz="2500" dirty="0" smtClean="0"/>
              <a:t>全８種</a:t>
            </a:r>
            <a:endParaRPr lang="en-US" altLang="ja-JP" sz="2500" dirty="0" smtClean="0"/>
          </a:p>
          <a:p>
            <a:endParaRPr lang="en-US" altLang="ja-JP" sz="1000" dirty="0"/>
          </a:p>
          <a:p>
            <a:pPr marL="0" indent="0">
              <a:lnSpc>
                <a:spcPct val="150000"/>
              </a:lnSpc>
              <a:buNone/>
            </a:pPr>
            <a:r>
              <a:rPr lang="ja-JP" altLang="en-US" sz="2500" dirty="0"/>
              <a:t>ある晴れた日、散歩をしているとペチが突然しゃべり出す</a:t>
            </a:r>
            <a:r>
              <a:rPr lang="ja-JP" altLang="en-US" sz="2500" dirty="0" smtClean="0"/>
              <a:t>。</a:t>
            </a:r>
            <a:endParaRPr lang="en-US" altLang="ja-JP" sz="2500" dirty="0" smtClean="0"/>
          </a:p>
          <a:p>
            <a:pPr marL="0" indent="0">
              <a:lnSpc>
                <a:spcPct val="150000"/>
              </a:lnSpc>
              <a:buNone/>
            </a:pPr>
            <a:r>
              <a:rPr lang="ja-JP" altLang="en-US" sz="2500" dirty="0" smtClean="0"/>
              <a:t>果たしてペチは何の動物なのか・・・？</a:t>
            </a:r>
            <a:endParaRPr lang="en-US" altLang="ja-JP" sz="2500" dirty="0"/>
          </a:p>
          <a:p>
            <a:pPr marL="0" indent="0">
              <a:lnSpc>
                <a:spcPct val="150000"/>
              </a:lnSpc>
              <a:buNone/>
            </a:pPr>
            <a:r>
              <a:rPr lang="ja-JP" altLang="en-US" sz="2500" dirty="0"/>
              <a:t>ストーリーを進めてまともなエンディングに辿り着こう</a:t>
            </a:r>
            <a:r>
              <a:rPr lang="ja-JP" altLang="en-US" sz="2500" dirty="0" smtClean="0"/>
              <a:t>！</a:t>
            </a:r>
            <a:endParaRPr lang="en-US" altLang="ja-JP" sz="2500" dirty="0"/>
          </a:p>
          <a:p>
            <a:endParaRPr lang="ja-JP" altLang="en-US" dirty="0" smtClean="0"/>
          </a:p>
          <a:p>
            <a:pPr marL="0" indent="0">
              <a:buNone/>
            </a:pPr>
            <a:endParaRPr lang="en-US" altLang="ja-JP" dirty="0" smtClean="0"/>
          </a:p>
        </p:txBody>
      </p:sp>
    </p:spTree>
    <p:extLst>
      <p:ext uri="{BB962C8B-B14F-4D97-AF65-F5344CB8AC3E}">
        <p14:creationId xmlns:p14="http://schemas.microsoft.com/office/powerpoint/2010/main" val="162076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000" dirty="0" smtClean="0"/>
              <a:t>開発環境</a:t>
            </a:r>
            <a:endParaRPr kumimoji="1" lang="ja-JP" altLang="en-US" sz="4000" dirty="0"/>
          </a:p>
        </p:txBody>
      </p:sp>
      <p:sp>
        <p:nvSpPr>
          <p:cNvPr id="3" name="コンテンツ プレースホルダー 2"/>
          <p:cNvSpPr>
            <a:spLocks noGrp="1"/>
          </p:cNvSpPr>
          <p:nvPr>
            <p:ph idx="1"/>
          </p:nvPr>
        </p:nvSpPr>
        <p:spPr/>
        <p:txBody>
          <a:bodyPr>
            <a:normAutofit/>
          </a:bodyPr>
          <a:lstStyle/>
          <a:p>
            <a:pPr>
              <a:lnSpc>
                <a:spcPct val="150000"/>
              </a:lnSpc>
            </a:pPr>
            <a:r>
              <a:rPr kumimoji="1" lang="ja-JP" altLang="en-US" sz="3000" dirty="0" smtClean="0"/>
              <a:t> </a:t>
            </a:r>
            <a:r>
              <a:rPr kumimoji="1" lang="en-US" altLang="ja-JP" sz="3000" dirty="0" smtClean="0"/>
              <a:t>HTML5</a:t>
            </a:r>
            <a:r>
              <a:rPr kumimoji="1" lang="ja-JP" altLang="en-US" sz="3000" dirty="0" smtClean="0"/>
              <a:t> </a:t>
            </a:r>
            <a:r>
              <a:rPr kumimoji="1" lang="en-US" altLang="ja-JP" sz="3000" dirty="0" smtClean="0"/>
              <a:t>/</a:t>
            </a:r>
            <a:r>
              <a:rPr kumimoji="1" lang="ja-JP" altLang="en-US" sz="3000" dirty="0" smtClean="0"/>
              <a:t> </a:t>
            </a:r>
            <a:r>
              <a:rPr kumimoji="1" lang="en-US" altLang="ja-JP" sz="3000" dirty="0" smtClean="0"/>
              <a:t>CSS3</a:t>
            </a:r>
            <a:r>
              <a:rPr lang="en-US" altLang="ja-JP" sz="3000" dirty="0"/>
              <a:t>	</a:t>
            </a:r>
            <a:r>
              <a:rPr lang="en-US" altLang="ja-JP" sz="3000" dirty="0" smtClean="0"/>
              <a:t> </a:t>
            </a:r>
            <a:r>
              <a:rPr kumimoji="1" lang="en-US" altLang="ja-JP" sz="3000" dirty="0" smtClean="0"/>
              <a:t>(</a:t>
            </a:r>
            <a:r>
              <a:rPr kumimoji="1" lang="ja-JP" altLang="en-US" sz="3000" dirty="0" smtClean="0"/>
              <a:t>レイアウト</a:t>
            </a:r>
            <a:r>
              <a:rPr kumimoji="1" lang="en-US" altLang="ja-JP" sz="3000" dirty="0" smtClean="0"/>
              <a:t>)</a:t>
            </a:r>
          </a:p>
          <a:p>
            <a:pPr>
              <a:lnSpc>
                <a:spcPct val="150000"/>
              </a:lnSpc>
            </a:pPr>
            <a:r>
              <a:rPr lang="ja-JP" altLang="en-US" sz="3000" dirty="0" smtClean="0"/>
              <a:t> </a:t>
            </a:r>
            <a:r>
              <a:rPr lang="en-US" altLang="ja-JP" sz="3000" dirty="0" smtClean="0"/>
              <a:t>JavaScript		 (</a:t>
            </a:r>
            <a:r>
              <a:rPr lang="ja-JP" altLang="en-US" sz="3000" dirty="0"/>
              <a:t>プログラム</a:t>
            </a:r>
            <a:r>
              <a:rPr lang="en-US" altLang="ja-JP" sz="3000" dirty="0" smtClean="0"/>
              <a:t>)</a:t>
            </a:r>
          </a:p>
          <a:p>
            <a:pPr>
              <a:lnSpc>
                <a:spcPct val="150000"/>
              </a:lnSpc>
            </a:pPr>
            <a:r>
              <a:rPr lang="ja-JP" altLang="en-US" sz="3000" dirty="0"/>
              <a:t> </a:t>
            </a:r>
            <a:r>
              <a:rPr lang="en-US" altLang="ja-JP" sz="3000" dirty="0"/>
              <a:t>Illustrator CC 	 (</a:t>
            </a:r>
            <a:r>
              <a:rPr lang="ja-JP" altLang="en-US" sz="3000" dirty="0"/>
              <a:t>画像編集</a:t>
            </a:r>
            <a:r>
              <a:rPr lang="en-US" altLang="ja-JP" sz="3000" dirty="0" smtClean="0"/>
              <a:t>)</a:t>
            </a:r>
          </a:p>
          <a:p>
            <a:pPr>
              <a:lnSpc>
                <a:spcPct val="150000"/>
              </a:lnSpc>
            </a:pPr>
            <a:r>
              <a:rPr lang="ja-JP" altLang="en-US" sz="3000" dirty="0" smtClean="0"/>
              <a:t> </a:t>
            </a:r>
            <a:r>
              <a:rPr lang="en-US" altLang="ja-JP" sz="3000" dirty="0" smtClean="0"/>
              <a:t>Photoshop		 (</a:t>
            </a:r>
            <a:r>
              <a:rPr lang="ja-JP" altLang="en-US" sz="3000" dirty="0" smtClean="0"/>
              <a:t>画像編集</a:t>
            </a:r>
            <a:r>
              <a:rPr lang="en-US" altLang="ja-JP" sz="3000" dirty="0" smtClean="0"/>
              <a:t>)</a:t>
            </a:r>
            <a:endParaRPr kumimoji="1" lang="en-US" altLang="ja-JP" sz="3000" dirty="0" smtClean="0"/>
          </a:p>
          <a:p>
            <a:pPr>
              <a:lnSpc>
                <a:spcPct val="150000"/>
              </a:lnSpc>
            </a:pPr>
            <a:endParaRPr lang="en-US" altLang="ja-JP" sz="1000" dirty="0"/>
          </a:p>
        </p:txBody>
      </p:sp>
    </p:spTree>
    <p:extLst>
      <p:ext uri="{BB962C8B-B14F-4D97-AF65-F5344CB8AC3E}">
        <p14:creationId xmlns:p14="http://schemas.microsoft.com/office/powerpoint/2010/main" val="3719483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482322">
            <a:off x="789283" y="2893883"/>
            <a:ext cx="3257781" cy="3257781"/>
          </a:xfrm>
          <a:prstGeom prst="rect">
            <a:avLst/>
          </a:prstGeom>
        </p:spPr>
      </p:pic>
      <p:sp>
        <p:nvSpPr>
          <p:cNvPr id="2" name="タイトル 1"/>
          <p:cNvSpPr>
            <a:spLocks noGrp="1"/>
          </p:cNvSpPr>
          <p:nvPr>
            <p:ph type="title"/>
          </p:nvPr>
        </p:nvSpPr>
        <p:spPr/>
        <p:txBody>
          <a:bodyPr/>
          <a:lstStyle/>
          <a:p>
            <a:r>
              <a:rPr kumimoji="1" lang="ja-JP" altLang="en-US" dirty="0" smtClean="0"/>
              <a:t>キャラクター 「ペチ」</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000" dirty="0" smtClean="0"/>
              <a:t>３つの表情</a:t>
            </a:r>
            <a:endParaRPr kumimoji="1" lang="en-US" altLang="ja-JP" sz="3000" dirty="0" smtClean="0"/>
          </a:p>
          <a:p>
            <a:pPr lvl="1">
              <a:lnSpc>
                <a:spcPct val="200000"/>
              </a:lnSpc>
              <a:buFont typeface="Wingdings" panose="05000000000000000000" pitchFamily="2" charset="2"/>
              <a:buChar char="ü"/>
            </a:pPr>
            <a:r>
              <a:rPr lang="ja-JP" altLang="en-US" sz="2500" dirty="0" smtClean="0"/>
              <a:t> 笑顔 </a:t>
            </a:r>
            <a:r>
              <a:rPr lang="en-US" altLang="ja-JP" sz="2500" dirty="0" smtClean="0"/>
              <a:t>…</a:t>
            </a:r>
            <a:r>
              <a:rPr lang="ja-JP" altLang="en-US" sz="2500" dirty="0" smtClean="0"/>
              <a:t> 目を大きく　口元を柔和に</a:t>
            </a:r>
            <a:endParaRPr lang="en-US" altLang="ja-JP" sz="2500" dirty="0" smtClean="0"/>
          </a:p>
          <a:p>
            <a:pPr lvl="1">
              <a:lnSpc>
                <a:spcPct val="200000"/>
              </a:lnSpc>
              <a:buFont typeface="Wingdings" panose="05000000000000000000" pitchFamily="2" charset="2"/>
              <a:buChar char="ü"/>
            </a:pPr>
            <a:r>
              <a:rPr lang="ja-JP" altLang="en-US" sz="2500" dirty="0" smtClean="0"/>
              <a:t> 怒り </a:t>
            </a:r>
            <a:r>
              <a:rPr lang="en-US" altLang="ja-JP" sz="2500" dirty="0" smtClean="0"/>
              <a:t>…</a:t>
            </a:r>
            <a:r>
              <a:rPr lang="ja-JP" altLang="en-US" sz="2500" dirty="0" smtClean="0"/>
              <a:t> </a:t>
            </a:r>
            <a:r>
              <a:rPr lang="en-US" altLang="ja-JP" sz="2500" dirty="0" smtClean="0"/>
              <a:t>×</a:t>
            </a:r>
            <a:r>
              <a:rPr lang="ja-JP" altLang="en-US" sz="2500" dirty="0" smtClean="0"/>
              <a:t> 激怒　○ ムッとしている</a:t>
            </a:r>
            <a:endParaRPr lang="en-US" altLang="ja-JP" sz="2500" dirty="0" smtClean="0"/>
          </a:p>
          <a:p>
            <a:pPr lvl="1">
              <a:lnSpc>
                <a:spcPct val="200000"/>
              </a:lnSpc>
              <a:buFont typeface="Wingdings" panose="05000000000000000000" pitchFamily="2" charset="2"/>
              <a:buChar char="ü"/>
            </a:pPr>
            <a:r>
              <a:rPr lang="ja-JP" altLang="en-US" sz="2500" dirty="0" smtClean="0"/>
              <a:t> 悟り </a:t>
            </a:r>
            <a:r>
              <a:rPr lang="en-US" altLang="ja-JP" sz="2500" dirty="0" smtClean="0"/>
              <a:t>…</a:t>
            </a:r>
            <a:r>
              <a:rPr lang="ja-JP" altLang="en-US" sz="2500" dirty="0" smtClean="0"/>
              <a:t> おもしろい表情を作りたかった</a:t>
            </a:r>
            <a:endParaRPr lang="en-US" altLang="ja-JP" sz="2500" dirty="0"/>
          </a:p>
        </p:txBody>
      </p:sp>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040975">
            <a:off x="-799861" y="3256549"/>
            <a:ext cx="4793774" cy="4793774"/>
          </a:xfrm>
          <a:prstGeom prst="rect">
            <a:avLst/>
          </a:prstGeom>
        </p:spPr>
      </p:pic>
      <p:pic>
        <p:nvPicPr>
          <p:cNvPr id="5" name="図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90094">
            <a:off x="9054634" y="3223504"/>
            <a:ext cx="3979334" cy="3979334"/>
          </a:xfrm>
          <a:prstGeom prst="rect">
            <a:avLst/>
          </a:prstGeom>
        </p:spPr>
      </p:pic>
    </p:spTree>
    <p:extLst>
      <p:ext uri="{BB962C8B-B14F-4D97-AF65-F5344CB8AC3E}">
        <p14:creationId xmlns:p14="http://schemas.microsoft.com/office/powerpoint/2010/main" val="3093803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anim calcmode="lin" valueType="num">
                                      <p:cBhvr>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000"/>
                                        <p:tgtEl>
                                          <p:spTgt spid="3">
                                            <p:txEl>
                                              <p:pRg st="3" end="3"/>
                                            </p:txEl>
                                          </p:spTgt>
                                        </p:tgtEl>
                                      </p:cBhvr>
                                    </p:animEffect>
                                    <p:anim calcmode="lin" valueType="num">
                                      <p:cBhvr>
                                        <p:cTn id="2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37024">
            <a:off x="7993923" y="1697183"/>
            <a:ext cx="5039621" cy="5082694"/>
          </a:xfrm>
          <a:prstGeom prst="rect">
            <a:avLst/>
          </a:prstGeom>
        </p:spPr>
      </p:pic>
      <p:sp>
        <p:nvSpPr>
          <p:cNvPr id="2" name="タイトル 1"/>
          <p:cNvSpPr>
            <a:spLocks noGrp="1"/>
          </p:cNvSpPr>
          <p:nvPr>
            <p:ph type="title"/>
          </p:nvPr>
        </p:nvSpPr>
        <p:spPr/>
        <p:txBody>
          <a:bodyPr/>
          <a:lstStyle/>
          <a:p>
            <a:r>
              <a:rPr kumimoji="1" lang="ja-JP" altLang="en-US" dirty="0" smtClean="0"/>
              <a:t>レイアウト</a:t>
            </a:r>
            <a:endParaRPr kumimoji="1" lang="ja-JP" altLang="en-US" dirty="0"/>
          </a:p>
        </p:txBody>
      </p:sp>
      <p:sp>
        <p:nvSpPr>
          <p:cNvPr id="3" name="コンテンツ プレースホルダー 2"/>
          <p:cNvSpPr>
            <a:spLocks noGrp="1"/>
          </p:cNvSpPr>
          <p:nvPr>
            <p:ph idx="1"/>
          </p:nvPr>
        </p:nvSpPr>
        <p:spPr/>
        <p:txBody>
          <a:bodyPr>
            <a:normAutofit/>
          </a:bodyPr>
          <a:lstStyle/>
          <a:p>
            <a:pPr marL="457200" indent="-457200">
              <a:buFont typeface="+mj-lt"/>
              <a:buAutoNum type="arabicPeriod"/>
            </a:pPr>
            <a:r>
              <a:rPr lang="ja-JP" altLang="en-US" sz="3000" dirty="0" smtClean="0"/>
              <a:t>レイアウトのラフ画 作成</a:t>
            </a:r>
            <a:endParaRPr lang="en-US" altLang="ja-JP" sz="3000" dirty="0" smtClean="0"/>
          </a:p>
          <a:p>
            <a:pPr marL="457200" indent="-457200">
              <a:lnSpc>
                <a:spcPct val="200000"/>
              </a:lnSpc>
              <a:buFont typeface="+mj-lt"/>
              <a:buAutoNum type="arabicPeriod"/>
            </a:pPr>
            <a:r>
              <a:rPr kumimoji="1" lang="ja-JP" altLang="en-US" sz="3000" dirty="0" smtClean="0"/>
              <a:t>背景用の写真を用意 </a:t>
            </a:r>
            <a:r>
              <a:rPr lang="ja-JP" altLang="en-US" sz="3200" dirty="0" smtClean="0"/>
              <a:t>➡</a:t>
            </a:r>
            <a:r>
              <a:rPr lang="ja-JP" altLang="en-US" sz="3000" dirty="0" smtClean="0"/>
              <a:t> </a:t>
            </a:r>
            <a:r>
              <a:rPr kumimoji="1" lang="ja-JP" altLang="en-US" sz="3000" dirty="0" smtClean="0"/>
              <a:t>加工</a:t>
            </a:r>
            <a:endParaRPr kumimoji="1" lang="en-US" altLang="ja-JP" sz="3000" dirty="0" smtClean="0"/>
          </a:p>
          <a:p>
            <a:pPr marL="457200" indent="-457200">
              <a:lnSpc>
                <a:spcPct val="200000"/>
              </a:lnSpc>
              <a:buFont typeface="+mj-lt"/>
              <a:buAutoNum type="arabicPeriod"/>
            </a:pPr>
            <a:r>
              <a:rPr lang="ja-JP" altLang="en-US" sz="3000" dirty="0" smtClean="0"/>
              <a:t>プロトタイプの修正依頼</a:t>
            </a:r>
            <a:endParaRPr kumimoji="1" lang="en-US" altLang="ja-JP" sz="3000" dirty="0" smtClean="0"/>
          </a:p>
        </p:txBody>
      </p:sp>
    </p:spTree>
    <p:extLst>
      <p:ext uri="{BB962C8B-B14F-4D97-AF65-F5344CB8AC3E}">
        <p14:creationId xmlns:p14="http://schemas.microsoft.com/office/powerpoint/2010/main" val="236947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シナリオ</a:t>
            </a:r>
            <a:endParaRPr kumimoji="1" lang="ja-JP" altLang="en-US" dirty="0"/>
          </a:p>
        </p:txBody>
      </p:sp>
      <p:sp>
        <p:nvSpPr>
          <p:cNvPr id="6" name="タイトル 1"/>
          <p:cNvSpPr txBox="1">
            <a:spLocks/>
          </p:cNvSpPr>
          <p:nvPr/>
        </p:nvSpPr>
        <p:spPr>
          <a:xfrm>
            <a:off x="4388116" y="2165992"/>
            <a:ext cx="3415769" cy="949736"/>
          </a:xfrm>
          <a:prstGeom prst="rect">
            <a:avLst/>
          </a:prstGeom>
        </p:spPr>
        <p:txBody>
          <a:bodyPr vert="horz" lIns="91440" tIns="45720" rIns="91440" bIns="45720" rtlCol="0" anchor="t">
            <a:noAutofit/>
          </a:bodyPr>
          <a:lstStyle>
            <a:lvl1pPr algn="l" defTabSz="457200" rtl="0" eaLnBrk="1" latinLnBrk="0" hangingPunct="1">
              <a:spcBef>
                <a:spcPct val="0"/>
              </a:spcBef>
              <a:buNone/>
              <a:defRPr kumimoji="1" sz="3600" kern="1200">
                <a:solidFill>
                  <a:schemeClr val="accent2">
                    <a:lumMod val="7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8000" dirty="0" smtClean="0">
                <a:solidFill>
                  <a:srgbClr val="31B4E6">
                    <a:lumMod val="75000"/>
                  </a:srgbClr>
                </a:solidFill>
              </a:rPr>
              <a:t>実　演</a:t>
            </a:r>
            <a:endParaRPr lang="ja-JP" altLang="en-US" sz="8000" dirty="0">
              <a:solidFill>
                <a:srgbClr val="31B4E6">
                  <a:lumMod val="75000"/>
                </a:srgbClr>
              </a:solidFill>
            </a:endParaRPr>
          </a:p>
        </p:txBody>
      </p:sp>
    </p:spTree>
    <p:extLst>
      <p:ext uri="{BB962C8B-B14F-4D97-AF65-F5344CB8AC3E}">
        <p14:creationId xmlns:p14="http://schemas.microsoft.com/office/powerpoint/2010/main" val="2031858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プログラム</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3000" dirty="0" smtClean="0"/>
              <a:t>プロローグ</a:t>
            </a:r>
            <a:r>
              <a:rPr lang="ja-JP" altLang="en-US" sz="3000" dirty="0" smtClean="0"/>
              <a:t>の自動送り</a:t>
            </a:r>
            <a:endParaRPr lang="en-US" altLang="ja-JP" sz="3000" dirty="0" smtClean="0"/>
          </a:p>
          <a:p>
            <a:pPr>
              <a:lnSpc>
                <a:spcPct val="200000"/>
              </a:lnSpc>
            </a:pPr>
            <a:r>
              <a:rPr kumimoji="1" lang="ja-JP" altLang="en-US" sz="3000" dirty="0" smtClean="0"/>
              <a:t> </a:t>
            </a:r>
            <a:r>
              <a:rPr kumimoji="1" lang="ja-JP" altLang="en-US" sz="3000" dirty="0" smtClean="0"/>
              <a:t>会話・表情を</a:t>
            </a:r>
            <a:r>
              <a:rPr kumimoji="1" lang="en-US" altLang="ja-JP" sz="3000" dirty="0" smtClean="0"/>
              <a:t>CSV</a:t>
            </a:r>
            <a:r>
              <a:rPr kumimoji="1" lang="ja-JP" altLang="en-US" sz="3000" dirty="0" smtClean="0"/>
              <a:t>ファイルから</a:t>
            </a:r>
            <a:r>
              <a:rPr kumimoji="1" lang="ja-JP" altLang="en-US" sz="3000" dirty="0" smtClean="0"/>
              <a:t>読み込む</a:t>
            </a:r>
            <a:endParaRPr lang="en-US" altLang="ja-JP" sz="3000" dirty="0"/>
          </a:p>
          <a:p>
            <a:pPr>
              <a:lnSpc>
                <a:spcPct val="200000"/>
              </a:lnSpc>
            </a:pPr>
            <a:r>
              <a:rPr kumimoji="1" lang="ja-JP" altLang="en-US" sz="3000" dirty="0" smtClean="0"/>
              <a:t> バックログの表示</a:t>
            </a:r>
          </a:p>
        </p:txBody>
      </p:sp>
      <p:sp>
        <p:nvSpPr>
          <p:cNvPr id="4" name="テキスト ボックス 3"/>
          <p:cNvSpPr txBox="1"/>
          <p:nvPr/>
        </p:nvSpPr>
        <p:spPr>
          <a:xfrm>
            <a:off x="5720290" y="5911222"/>
            <a:ext cx="5784322" cy="492443"/>
          </a:xfrm>
          <a:prstGeom prst="rect">
            <a:avLst/>
          </a:prstGeom>
          <a:noFill/>
        </p:spPr>
        <p:txBody>
          <a:bodyPr wrap="square" rtlCol="0">
            <a:spAutoFit/>
          </a:bodyPr>
          <a:lstStyle/>
          <a:p>
            <a:r>
              <a:rPr lang="ja-JP" altLang="en-US" sz="1300" dirty="0">
                <a:solidFill>
                  <a:schemeClr val="tx1">
                    <a:lumMod val="75000"/>
                    <a:lumOff val="25000"/>
                  </a:schemeClr>
                </a:solidFill>
              </a:rPr>
              <a:t>参考：読み込んだ</a:t>
            </a:r>
            <a:r>
              <a:rPr lang="en-US" altLang="ja-JP" sz="1300" dirty="0">
                <a:solidFill>
                  <a:schemeClr val="tx1">
                    <a:lumMod val="75000"/>
                    <a:lumOff val="25000"/>
                  </a:schemeClr>
                </a:solidFill>
              </a:rPr>
              <a:t>CSV</a:t>
            </a:r>
            <a:r>
              <a:rPr lang="ja-JP" altLang="en-US" sz="1300" dirty="0">
                <a:solidFill>
                  <a:schemeClr val="tx1">
                    <a:lumMod val="75000"/>
                    <a:lumOff val="25000"/>
                  </a:schemeClr>
                </a:solidFill>
              </a:rPr>
              <a:t>ファイルを配列に変換する</a:t>
            </a:r>
            <a:r>
              <a:rPr lang="ja-JP" altLang="en-US" sz="1300" dirty="0" smtClean="0">
                <a:solidFill>
                  <a:schemeClr val="tx1">
                    <a:lumMod val="75000"/>
                    <a:lumOff val="25000"/>
                  </a:schemeClr>
                </a:solidFill>
              </a:rPr>
              <a:t>方法</a:t>
            </a:r>
            <a:endParaRPr lang="en-US" altLang="ja-JP" sz="1300" dirty="0" smtClean="0">
              <a:solidFill>
                <a:schemeClr val="tx1">
                  <a:lumMod val="75000"/>
                  <a:lumOff val="25000"/>
                </a:schemeClr>
              </a:solidFill>
            </a:endParaRPr>
          </a:p>
          <a:p>
            <a:r>
              <a:rPr lang="en-US" altLang="ja-JP" sz="1300" dirty="0" smtClean="0"/>
              <a:t>	</a:t>
            </a:r>
            <a:r>
              <a:rPr lang="en-US" altLang="ja-JP" sz="1300" dirty="0" smtClean="0">
                <a:hlinkClick r:id="rId3"/>
              </a:rPr>
              <a:t>http</a:t>
            </a:r>
            <a:r>
              <a:rPr lang="en-US" altLang="ja-JP" sz="1300" dirty="0">
                <a:hlinkClick r:id="rId3"/>
              </a:rPr>
              <a:t>://</a:t>
            </a:r>
            <a:r>
              <a:rPr lang="en-US" altLang="ja-JP" sz="1300" dirty="0" smtClean="0">
                <a:hlinkClick r:id="rId3"/>
              </a:rPr>
              <a:t>www.hp-stylelink.com/news/2014/08/20140826.php</a:t>
            </a:r>
            <a:endParaRPr lang="en-US" altLang="ja-JP" sz="1300" dirty="0" smtClean="0"/>
          </a:p>
        </p:txBody>
      </p:sp>
    </p:spTree>
    <p:extLst>
      <p:ext uri="{BB962C8B-B14F-4D97-AF65-F5344CB8AC3E}">
        <p14:creationId xmlns:p14="http://schemas.microsoft.com/office/powerpoint/2010/main" val="1975580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a:xfrm>
            <a:off x="2592924" y="1911998"/>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2">
                    <a:lumMod val="7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t>ご清聴ありがとうございました。</a:t>
            </a:r>
          </a:p>
        </p:txBody>
      </p:sp>
    </p:spTree>
    <p:extLst>
      <p:ext uri="{BB962C8B-B14F-4D97-AF65-F5344CB8AC3E}">
        <p14:creationId xmlns:p14="http://schemas.microsoft.com/office/powerpoint/2010/main" val="706792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1179</TotalTime>
  <Words>710</Words>
  <Application>Microsoft Office PowerPoint</Application>
  <PresentationFormat>ワイド画面</PresentationFormat>
  <Paragraphs>96</Paragraphs>
  <Slides>9</Slides>
  <Notes>9</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9</vt:i4>
      </vt:variant>
    </vt:vector>
  </HeadingPairs>
  <TitlesOfParts>
    <vt:vector size="17" baseType="lpstr">
      <vt:lpstr>ＭＳ Ｐゴシック</vt:lpstr>
      <vt:lpstr>メイリオ</vt:lpstr>
      <vt:lpstr>Arial</vt:lpstr>
      <vt:lpstr>Calibri</vt:lpstr>
      <vt:lpstr>Century Gothic</vt:lpstr>
      <vt:lpstr>Wingdings</vt:lpstr>
      <vt:lpstr>Wingdings 3</vt:lpstr>
      <vt:lpstr>ウィスプ</vt:lpstr>
      <vt:lpstr>会話プログラム</vt:lpstr>
      <vt:lpstr>メンバー</vt:lpstr>
      <vt:lpstr>「オレとペットの非日常」</vt:lpstr>
      <vt:lpstr>開発環境</vt:lpstr>
      <vt:lpstr>キャラクター 「ペチ」</vt:lpstr>
      <vt:lpstr>レイアウト</vt:lpstr>
      <vt:lpstr>シナリオ</vt:lpstr>
      <vt:lpstr>プログラム</vt:lpstr>
      <vt:lpstr>PowerPoint プレゼンテーション</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会話プログラム</dc:title>
  <dc:creator>1403020</dc:creator>
  <cp:lastModifiedBy>st640 h23</cp:lastModifiedBy>
  <cp:revision>89</cp:revision>
  <dcterms:created xsi:type="dcterms:W3CDTF">2015-07-13T06:13:04Z</dcterms:created>
  <dcterms:modified xsi:type="dcterms:W3CDTF">2015-07-26T04:36:57Z</dcterms:modified>
</cp:coreProperties>
</file>