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8" d="100"/>
          <a:sy n="98" d="100"/>
        </p:scale>
        <p:origin x="-57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2a178dc18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22a178dc18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ea81f4d02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12ea81f4d02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800"/>
              </a:spcBef>
              <a:spcAft>
                <a:spcPts val="0"/>
              </a:spcAft>
              <a:buNone/>
            </a:pPr>
            <a:endParaRPr/>
          </a:p>
        </p:txBody>
      </p:sp>
      <p:sp>
        <p:nvSpPr>
          <p:cNvPr id="223" name="Google Shape;223;g12ea81f4d02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2a178dc18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122a178dc18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800"/>
              </a:spcBef>
              <a:spcAft>
                <a:spcPts val="0"/>
              </a:spcAft>
              <a:buNone/>
            </a:pPr>
            <a:endParaRPr/>
          </a:p>
        </p:txBody>
      </p:sp>
      <p:sp>
        <p:nvSpPr>
          <p:cNvPr id="233" name="Google Shape;233;g122a178dc18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268aebce23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g1268aebce23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800"/>
              </a:spcBef>
              <a:spcAft>
                <a:spcPts val="0"/>
              </a:spcAft>
              <a:buNone/>
            </a:pPr>
            <a:endParaRPr/>
          </a:p>
        </p:txBody>
      </p:sp>
      <p:sp>
        <p:nvSpPr>
          <p:cNvPr id="243" name="Google Shape;243;g1268aebce23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268aebce23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1268aebce23_1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800"/>
              </a:spcBef>
              <a:spcAft>
                <a:spcPts val="0"/>
              </a:spcAft>
              <a:buNone/>
            </a:pPr>
            <a:endParaRPr/>
          </a:p>
        </p:txBody>
      </p:sp>
      <p:sp>
        <p:nvSpPr>
          <p:cNvPr id="254" name="Google Shape;254;g1268aebce23_1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6a8a28ea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26a8a28ea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2a178dc18_2_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122a178dc18_2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2a178dc18_2_8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122a178dc18_2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2a178dc1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22a178dc1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800"/>
              </a:spcBef>
              <a:spcAft>
                <a:spcPts val="0"/>
              </a:spcAft>
              <a:buNone/>
            </a:pPr>
            <a:endParaRPr/>
          </a:p>
        </p:txBody>
      </p:sp>
      <p:sp>
        <p:nvSpPr>
          <p:cNvPr id="158" name="Google Shape;158;g122a178dc18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2a178dc18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122a178dc18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800"/>
              </a:spcBef>
              <a:spcAft>
                <a:spcPts val="0"/>
              </a:spcAft>
              <a:buNone/>
            </a:pPr>
            <a:endParaRPr/>
          </a:p>
        </p:txBody>
      </p:sp>
      <p:sp>
        <p:nvSpPr>
          <p:cNvPr id="168" name="Google Shape;168;g122a178dc18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2ea81f4d02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12ea81f4d02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800"/>
              </a:spcBef>
              <a:spcAft>
                <a:spcPts val="0"/>
              </a:spcAft>
              <a:buNone/>
            </a:pPr>
            <a:endParaRPr/>
          </a:p>
        </p:txBody>
      </p:sp>
      <p:sp>
        <p:nvSpPr>
          <p:cNvPr id="183" name="Google Shape;183;g12ea81f4d02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2a178dc1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122a178dc18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800"/>
              </a:spcBef>
              <a:spcAft>
                <a:spcPts val="0"/>
              </a:spcAft>
              <a:buNone/>
            </a:pPr>
            <a:endParaRPr/>
          </a:p>
        </p:txBody>
      </p:sp>
      <p:sp>
        <p:nvSpPr>
          <p:cNvPr id="193" name="Google Shape;193;g122a178dc18_0_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68aec636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1268aec636a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800"/>
              </a:spcBef>
              <a:spcAft>
                <a:spcPts val="0"/>
              </a:spcAft>
              <a:buNone/>
            </a:pPr>
            <a:endParaRPr/>
          </a:p>
        </p:txBody>
      </p:sp>
      <p:sp>
        <p:nvSpPr>
          <p:cNvPr id="204" name="Google Shape;204;g1268aec636a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268aec636a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1268aec636a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800"/>
              </a:spcBef>
              <a:spcAft>
                <a:spcPts val="0"/>
              </a:spcAft>
              <a:buNone/>
            </a:pPr>
            <a:endParaRPr/>
          </a:p>
        </p:txBody>
      </p:sp>
      <p:sp>
        <p:nvSpPr>
          <p:cNvPr id="213" name="Google Shape;213;g1268aec636a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stackoverflow.com/questions/67516388/how-to-run-a-python-file-using-exec-function-in-php" TargetMode="External"/><Relationship Id="rId5" Type="http://schemas.openxmlformats.org/officeDocument/2006/relationships/hyperlink" Target="https://www.w3schools.com/js/js_json_php.asp" TargetMode="Externa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subTitle" idx="1"/>
          </p:nvPr>
        </p:nvSpPr>
        <p:spPr>
          <a:xfrm>
            <a:off x="5633575" y="3839551"/>
            <a:ext cx="3309600" cy="9939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rgbClr val="2F5496"/>
              </a:buClr>
              <a:buSzPts val="1800"/>
              <a:buNone/>
            </a:pPr>
            <a:r>
              <a:rPr lang="en" b="1">
                <a:solidFill>
                  <a:srgbClr val="2F5496"/>
                </a:solidFill>
                <a:latin typeface="Bookman Old Style"/>
                <a:ea typeface="Bookman Old Style"/>
                <a:cs typeface="Bookman Old Style"/>
                <a:sym typeface="Bookman Old Style"/>
              </a:rPr>
              <a:t>Guided By:</a:t>
            </a:r>
            <a:endParaRPr/>
          </a:p>
          <a:p>
            <a:pPr marL="0" lvl="0" indent="0" algn="l" rtl="0">
              <a:lnSpc>
                <a:spcPct val="100000"/>
              </a:lnSpc>
              <a:spcBef>
                <a:spcPts val="0"/>
              </a:spcBef>
              <a:spcAft>
                <a:spcPts val="0"/>
              </a:spcAft>
              <a:buClr>
                <a:srgbClr val="2F5496"/>
              </a:buClr>
              <a:buSzPts val="1800"/>
              <a:buNone/>
            </a:pPr>
            <a:r>
              <a:rPr lang="en" b="1">
                <a:solidFill>
                  <a:srgbClr val="2F5496"/>
                </a:solidFill>
                <a:latin typeface="Bookman Old Style"/>
                <a:ea typeface="Bookman Old Style"/>
                <a:cs typeface="Bookman Old Style"/>
                <a:sym typeface="Bookman Old Style"/>
              </a:rPr>
              <a:t>Mrs. Geetha R. </a:t>
            </a:r>
            <a:endParaRPr b="1">
              <a:solidFill>
                <a:srgbClr val="2F5496"/>
              </a:solidFill>
              <a:latin typeface="Bookman Old Style"/>
              <a:ea typeface="Bookman Old Style"/>
              <a:cs typeface="Bookman Old Style"/>
              <a:sym typeface="Bookman Old Style"/>
            </a:endParaRPr>
          </a:p>
          <a:p>
            <a:pPr marL="0" lvl="0" indent="0" algn="l" rtl="0">
              <a:lnSpc>
                <a:spcPct val="100000"/>
              </a:lnSpc>
              <a:spcBef>
                <a:spcPts val="0"/>
              </a:spcBef>
              <a:spcAft>
                <a:spcPts val="0"/>
              </a:spcAft>
              <a:buClr>
                <a:srgbClr val="2F5496"/>
              </a:buClr>
              <a:buSzPts val="1800"/>
              <a:buNone/>
            </a:pPr>
            <a:r>
              <a:rPr lang="en" b="1">
                <a:solidFill>
                  <a:srgbClr val="2F5496"/>
                </a:solidFill>
                <a:latin typeface="Bookman Old Style"/>
                <a:ea typeface="Bookman Old Style"/>
                <a:cs typeface="Bookman Old Style"/>
                <a:sym typeface="Bookman Old Style"/>
              </a:rPr>
              <a:t>Assistant Professor</a:t>
            </a:r>
            <a:endParaRPr b="1">
              <a:solidFill>
                <a:srgbClr val="2F5496"/>
              </a:solidFill>
              <a:latin typeface="Bookman Old Style"/>
              <a:ea typeface="Bookman Old Style"/>
              <a:cs typeface="Bookman Old Style"/>
              <a:sym typeface="Bookman Old Style"/>
            </a:endParaRPr>
          </a:p>
        </p:txBody>
      </p:sp>
      <p:sp>
        <p:nvSpPr>
          <p:cNvPr id="130" name="Google Shape;130;p25"/>
          <p:cNvSpPr/>
          <p:nvPr/>
        </p:nvSpPr>
        <p:spPr>
          <a:xfrm>
            <a:off x="145475" y="102400"/>
            <a:ext cx="8875800" cy="4938600"/>
          </a:xfrm>
          <a:prstGeom prst="rect">
            <a:avLst/>
          </a:prstGeom>
          <a:noFill/>
          <a:ln w="73025"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31" name="Google Shape;131;p25"/>
          <p:cNvPicPr preferRelativeResize="0"/>
          <p:nvPr/>
        </p:nvPicPr>
        <p:blipFill rotWithShape="1">
          <a:blip r:embed="rId3">
            <a:alphaModFix/>
          </a:blip>
          <a:srcRect/>
          <a:stretch/>
        </p:blipFill>
        <p:spPr>
          <a:xfrm>
            <a:off x="631334" y="246020"/>
            <a:ext cx="867955" cy="993746"/>
          </a:xfrm>
          <a:prstGeom prst="rect">
            <a:avLst/>
          </a:prstGeom>
          <a:blipFill rotWithShape="1">
            <a:blip r:embed="rId4">
              <a:alphaModFix/>
            </a:blip>
            <a:tile tx="0" ty="0" sx="100000" sy="100000" flip="none" algn="tl"/>
          </a:blipFill>
          <a:ln>
            <a:noFill/>
          </a:ln>
        </p:spPr>
      </p:pic>
      <p:sp>
        <p:nvSpPr>
          <p:cNvPr id="132" name="Google Shape;132;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
        <p:nvSpPr>
          <p:cNvPr id="133" name="Google Shape;133;p25"/>
          <p:cNvSpPr txBox="1"/>
          <p:nvPr/>
        </p:nvSpPr>
        <p:spPr>
          <a:xfrm>
            <a:off x="1177950" y="1570225"/>
            <a:ext cx="7237200" cy="1639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i="0" u="none" strike="noStrike" cap="none">
                <a:solidFill>
                  <a:srgbClr val="C00000"/>
                </a:solidFill>
                <a:latin typeface="Bookman Old Style"/>
                <a:ea typeface="Bookman Old Style"/>
                <a:cs typeface="Bookman Old Style"/>
                <a:sym typeface="Bookman Old Style"/>
              </a:rPr>
              <a:t>Department of Computer Science and Engineering</a:t>
            </a:r>
            <a:endParaRPr sz="1100"/>
          </a:p>
          <a:p>
            <a:pPr marL="0" marR="0" lvl="0" indent="0" algn="ctr" rtl="0">
              <a:spcBef>
                <a:spcPts val="0"/>
              </a:spcBef>
              <a:spcAft>
                <a:spcPts val="0"/>
              </a:spcAft>
              <a:buNone/>
            </a:pPr>
            <a:r>
              <a:rPr lang="en" sz="1800" b="1" i="0" u="none" strike="noStrike" cap="none">
                <a:solidFill>
                  <a:srgbClr val="C00000"/>
                </a:solidFill>
                <a:latin typeface="Bookman Old Style"/>
                <a:ea typeface="Bookman Old Style"/>
                <a:cs typeface="Bookman Old Style"/>
                <a:sym typeface="Bookman Old Style"/>
              </a:rPr>
              <a:t>Project Phase – II (1</a:t>
            </a:r>
            <a:r>
              <a:rPr lang="en" sz="1800" b="1">
                <a:solidFill>
                  <a:srgbClr val="C00000"/>
                </a:solidFill>
                <a:latin typeface="Bookman Old Style"/>
                <a:ea typeface="Bookman Old Style"/>
                <a:cs typeface="Bookman Old Style"/>
                <a:sym typeface="Bookman Old Style"/>
              </a:rPr>
              <a:t>7</a:t>
            </a:r>
            <a:r>
              <a:rPr lang="en" sz="1800" b="1" i="0" u="none" strike="noStrike" cap="none">
                <a:solidFill>
                  <a:srgbClr val="C00000"/>
                </a:solidFill>
                <a:latin typeface="Bookman Old Style"/>
                <a:ea typeface="Bookman Old Style"/>
                <a:cs typeface="Bookman Old Style"/>
                <a:sym typeface="Bookman Old Style"/>
              </a:rPr>
              <a:t>CSP</a:t>
            </a:r>
            <a:r>
              <a:rPr lang="en" sz="1800" b="1">
                <a:solidFill>
                  <a:srgbClr val="C00000"/>
                </a:solidFill>
                <a:latin typeface="Bookman Old Style"/>
                <a:ea typeface="Bookman Old Style"/>
                <a:cs typeface="Bookman Old Style"/>
                <a:sym typeface="Bookman Old Style"/>
              </a:rPr>
              <a:t>85</a:t>
            </a:r>
            <a:r>
              <a:rPr lang="en" sz="1800" b="1" i="0" u="none" strike="noStrike" cap="none">
                <a:solidFill>
                  <a:srgbClr val="C00000"/>
                </a:solidFill>
                <a:latin typeface="Bookman Old Style"/>
                <a:ea typeface="Bookman Old Style"/>
                <a:cs typeface="Bookman Old Style"/>
                <a:sym typeface="Bookman Old Style"/>
              </a:rPr>
              <a:t>)          </a:t>
            </a:r>
            <a:endParaRPr sz="1100"/>
          </a:p>
          <a:p>
            <a:pPr marL="0" marR="0" lvl="0" indent="0" algn="ctr" rtl="0">
              <a:spcBef>
                <a:spcPts val="0"/>
              </a:spcBef>
              <a:spcAft>
                <a:spcPts val="0"/>
              </a:spcAft>
              <a:buNone/>
            </a:pPr>
            <a:r>
              <a:rPr lang="en" sz="1800" b="1" i="0" u="none" strike="noStrike" cap="none">
                <a:solidFill>
                  <a:srgbClr val="C00000"/>
                </a:solidFill>
                <a:latin typeface="Bookman Old Style"/>
                <a:ea typeface="Bookman Old Style"/>
                <a:cs typeface="Bookman Old Style"/>
                <a:sym typeface="Bookman Old Style"/>
              </a:rPr>
              <a:t>Review – </a:t>
            </a:r>
            <a:r>
              <a:rPr lang="en" sz="1800" b="1">
                <a:solidFill>
                  <a:srgbClr val="C00000"/>
                </a:solidFill>
                <a:latin typeface="Bookman Old Style"/>
                <a:ea typeface="Bookman Old Style"/>
                <a:cs typeface="Bookman Old Style"/>
                <a:sym typeface="Bookman Old Style"/>
              </a:rPr>
              <a:t>2</a:t>
            </a:r>
            <a:endParaRPr sz="1100"/>
          </a:p>
          <a:p>
            <a:pPr marL="0" marR="0" lvl="0" indent="0" algn="ctr" rtl="0">
              <a:spcBef>
                <a:spcPts val="0"/>
              </a:spcBef>
              <a:spcAft>
                <a:spcPts val="0"/>
              </a:spcAft>
              <a:buNone/>
            </a:pPr>
            <a:r>
              <a:rPr lang="en" sz="2400" b="1" i="0" u="none" strike="noStrike" cap="none">
                <a:solidFill>
                  <a:srgbClr val="2F5496"/>
                </a:solidFill>
                <a:latin typeface="Bookman Old Style"/>
                <a:ea typeface="Bookman Old Style"/>
                <a:cs typeface="Bookman Old Style"/>
                <a:sym typeface="Bookman Old Style"/>
              </a:rPr>
              <a:t>Chrome Extension for Dropdown Code Editor </a:t>
            </a:r>
            <a:endParaRPr sz="2400" b="1" i="0" u="none" strike="noStrike" cap="none">
              <a:solidFill>
                <a:srgbClr val="2F5496"/>
              </a:solidFill>
              <a:latin typeface="Bookman Old Style"/>
              <a:ea typeface="Bookman Old Style"/>
              <a:cs typeface="Bookman Old Style"/>
              <a:sym typeface="Bookman Old Style"/>
            </a:endParaRPr>
          </a:p>
        </p:txBody>
      </p:sp>
      <p:pic>
        <p:nvPicPr>
          <p:cNvPr id="134" name="Google Shape;134;p25"/>
          <p:cNvPicPr preferRelativeResize="0"/>
          <p:nvPr/>
        </p:nvPicPr>
        <p:blipFill rotWithShape="1">
          <a:blip r:embed="rId5">
            <a:alphaModFix/>
          </a:blip>
          <a:srcRect/>
          <a:stretch/>
        </p:blipFill>
        <p:spPr>
          <a:xfrm>
            <a:off x="1901099" y="246020"/>
            <a:ext cx="6029575" cy="1238535"/>
          </a:xfrm>
          <a:prstGeom prst="rect">
            <a:avLst/>
          </a:prstGeom>
          <a:noFill/>
          <a:ln>
            <a:noFill/>
          </a:ln>
        </p:spPr>
      </p:pic>
      <p:sp>
        <p:nvSpPr>
          <p:cNvPr id="135" name="Google Shape;135;p25"/>
          <p:cNvSpPr txBox="1"/>
          <p:nvPr/>
        </p:nvSpPr>
        <p:spPr>
          <a:xfrm>
            <a:off x="737475" y="3839550"/>
            <a:ext cx="2767200" cy="993900"/>
          </a:xfrm>
          <a:prstGeom prst="rect">
            <a:avLst/>
          </a:prstGeom>
          <a:noFill/>
          <a:ln>
            <a:noFill/>
          </a:ln>
        </p:spPr>
        <p:txBody>
          <a:bodyPr spcFirstLastPara="1" wrap="square" lIns="68575" tIns="34275" rIns="68575" bIns="34275" anchor="t" anchorCtr="0">
            <a:normAutofit fontScale="77500" lnSpcReduction="20000"/>
          </a:bodyPr>
          <a:lstStyle/>
          <a:p>
            <a:pPr marL="0" marR="0" lvl="0" indent="0" algn="l" rtl="0">
              <a:lnSpc>
                <a:spcPct val="150000"/>
              </a:lnSpc>
              <a:spcBef>
                <a:spcPts val="0"/>
              </a:spcBef>
              <a:spcAft>
                <a:spcPts val="0"/>
              </a:spcAft>
              <a:buClr>
                <a:srgbClr val="2F5496"/>
              </a:buClr>
              <a:buSzPct val="100000"/>
              <a:buFont typeface="Arial"/>
              <a:buNone/>
            </a:pPr>
            <a:r>
              <a:rPr lang="en" sz="1500" b="1">
                <a:solidFill>
                  <a:srgbClr val="2F5496"/>
                </a:solidFill>
                <a:latin typeface="Bookman Old Style"/>
                <a:ea typeface="Bookman Old Style"/>
                <a:cs typeface="Bookman Old Style"/>
                <a:sym typeface="Bookman Old Style"/>
              </a:rPr>
              <a:t>1KS17CS012 </a:t>
            </a:r>
            <a:r>
              <a:rPr lang="en" sz="1500" b="1" i="0" u="none" strike="noStrike" cap="none">
                <a:solidFill>
                  <a:srgbClr val="2F5496"/>
                </a:solidFill>
                <a:latin typeface="Bookman Old Style"/>
                <a:ea typeface="Bookman Old Style"/>
                <a:cs typeface="Bookman Old Style"/>
                <a:sym typeface="Bookman Old Style"/>
              </a:rPr>
              <a:t>ARITRA RAY</a:t>
            </a:r>
            <a:endParaRPr sz="1500" b="1" i="0" u="none" strike="noStrike" cap="none">
              <a:solidFill>
                <a:srgbClr val="2F5496"/>
              </a:solidFill>
              <a:latin typeface="Bookman Old Style"/>
              <a:ea typeface="Bookman Old Style"/>
              <a:cs typeface="Bookman Old Style"/>
              <a:sym typeface="Bookman Old Style"/>
            </a:endParaRPr>
          </a:p>
          <a:p>
            <a:pPr marL="0" marR="0" lvl="0" indent="0" algn="l" rtl="0">
              <a:lnSpc>
                <a:spcPct val="150000"/>
              </a:lnSpc>
              <a:spcBef>
                <a:spcPts val="0"/>
              </a:spcBef>
              <a:spcAft>
                <a:spcPts val="0"/>
              </a:spcAft>
              <a:buClr>
                <a:srgbClr val="2F5496"/>
              </a:buClr>
              <a:buSzPct val="100000"/>
              <a:buFont typeface="Arial"/>
              <a:buNone/>
            </a:pPr>
            <a:r>
              <a:rPr lang="en" sz="1500" b="1">
                <a:solidFill>
                  <a:srgbClr val="2F5496"/>
                </a:solidFill>
                <a:latin typeface="Bookman Old Style"/>
                <a:ea typeface="Bookman Old Style"/>
                <a:cs typeface="Bookman Old Style"/>
                <a:sym typeface="Bookman Old Style"/>
              </a:rPr>
              <a:t>1KS17CS073 </a:t>
            </a:r>
            <a:r>
              <a:rPr lang="en" sz="1500" b="1" i="0" u="none" strike="noStrike" cap="none">
                <a:solidFill>
                  <a:srgbClr val="2F5496"/>
                </a:solidFill>
                <a:latin typeface="Bookman Old Style"/>
                <a:ea typeface="Bookman Old Style"/>
                <a:cs typeface="Bookman Old Style"/>
                <a:sym typeface="Bookman Old Style"/>
              </a:rPr>
              <a:t>SAURAV SUMAN</a:t>
            </a:r>
            <a:endParaRPr sz="1500" b="1" i="0" u="none" strike="noStrike" cap="none">
              <a:solidFill>
                <a:srgbClr val="2F5496"/>
              </a:solidFill>
              <a:latin typeface="Bookman Old Style"/>
              <a:ea typeface="Bookman Old Style"/>
              <a:cs typeface="Bookman Old Style"/>
              <a:sym typeface="Bookman Old Style"/>
            </a:endParaRPr>
          </a:p>
          <a:p>
            <a:pPr marL="0" marR="0" lvl="0" indent="0" algn="l" rtl="0">
              <a:lnSpc>
                <a:spcPct val="150000"/>
              </a:lnSpc>
              <a:spcBef>
                <a:spcPts val="0"/>
              </a:spcBef>
              <a:spcAft>
                <a:spcPts val="0"/>
              </a:spcAft>
              <a:buClr>
                <a:srgbClr val="2F5496"/>
              </a:buClr>
              <a:buSzPct val="100000"/>
              <a:buFont typeface="Arial"/>
              <a:buNone/>
            </a:pPr>
            <a:r>
              <a:rPr lang="en" sz="1500" b="1">
                <a:solidFill>
                  <a:srgbClr val="2F5496"/>
                </a:solidFill>
                <a:latin typeface="Bookman Old Style"/>
                <a:ea typeface="Bookman Old Style"/>
                <a:cs typeface="Bookman Old Style"/>
                <a:sym typeface="Bookman Old Style"/>
              </a:rPr>
              <a:t>1KS17CS080 </a:t>
            </a:r>
            <a:r>
              <a:rPr lang="en" sz="1500" b="1" i="0" u="none" strike="noStrike" cap="none">
                <a:solidFill>
                  <a:srgbClr val="2F5496"/>
                </a:solidFill>
                <a:latin typeface="Bookman Old Style"/>
                <a:ea typeface="Bookman Old Style"/>
                <a:cs typeface="Bookman Old Style"/>
                <a:sym typeface="Bookman Old Style"/>
              </a:rPr>
              <a:t>SOUVIK MANDAL</a:t>
            </a:r>
            <a:endParaRPr sz="1500" b="1" i="0" u="none" strike="noStrike" cap="none">
              <a:solidFill>
                <a:srgbClr val="2F5496"/>
              </a:solidFill>
              <a:latin typeface="Bookman Old Style"/>
              <a:ea typeface="Bookman Old Style"/>
              <a:cs typeface="Bookman Old Style"/>
              <a:sym typeface="Bookman Old Style"/>
            </a:endParaRPr>
          </a:p>
        </p:txBody>
      </p:sp>
      <p:sp>
        <p:nvSpPr>
          <p:cNvPr id="136" name="Google Shape;136;p25"/>
          <p:cNvSpPr txBox="1"/>
          <p:nvPr/>
        </p:nvSpPr>
        <p:spPr>
          <a:xfrm>
            <a:off x="1685843" y="3209425"/>
            <a:ext cx="6738309"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b="1" i="0" u="none" strike="noStrike" cap="none" dirty="0">
                <a:solidFill>
                  <a:srgbClr val="2F5496"/>
                </a:solidFill>
                <a:latin typeface="Bookman Old Style"/>
                <a:ea typeface="Bookman Old Style"/>
                <a:cs typeface="Bookman Old Style"/>
                <a:sym typeface="Bookman Old Style"/>
              </a:rPr>
              <a:t>Group No</a:t>
            </a:r>
            <a:r>
              <a:rPr lang="en" sz="1800" b="1" i="0" u="none" strike="noStrike" cap="none" dirty="0" smtClean="0">
                <a:solidFill>
                  <a:srgbClr val="2F5496"/>
                </a:solidFill>
                <a:latin typeface="Bookman Old Style"/>
                <a:ea typeface="Bookman Old Style"/>
                <a:cs typeface="Bookman Old Style"/>
                <a:sym typeface="Bookman Old Style"/>
              </a:rPr>
              <a:t>.: G1</a:t>
            </a:r>
            <a:r>
              <a:rPr lang="en" sz="1800" b="1" i="0" u="none" strike="noStrike" cap="none" dirty="0">
                <a:solidFill>
                  <a:srgbClr val="2F5496"/>
                </a:solidFill>
                <a:latin typeface="Bookman Old Style"/>
                <a:ea typeface="Bookman Old Style"/>
                <a:cs typeface="Bookman Old Style"/>
                <a:sym typeface="Bookman Old Style"/>
              </a:rPr>
              <a:t>	                   	 Batch No.: 25 </a:t>
            </a:r>
            <a:endParaRPr sz="1800" b="1">
              <a:solidFill>
                <a:srgbClr val="2F5496"/>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p:nvPr/>
        </p:nvSpPr>
        <p:spPr>
          <a:xfrm>
            <a:off x="90050" y="90625"/>
            <a:ext cx="8957100" cy="4985400"/>
          </a:xfrm>
          <a:prstGeom prst="rect">
            <a:avLst/>
          </a:prstGeom>
          <a:noFill/>
          <a:ln w="73025"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26" name="Google Shape;226;p34"/>
          <p:cNvPicPr preferRelativeResize="0"/>
          <p:nvPr/>
        </p:nvPicPr>
        <p:blipFill rotWithShape="1">
          <a:blip r:embed="rId3">
            <a:alphaModFix/>
          </a:blip>
          <a:srcRect/>
          <a:stretch/>
        </p:blipFill>
        <p:spPr>
          <a:xfrm>
            <a:off x="303667" y="140790"/>
            <a:ext cx="655426" cy="750415"/>
          </a:xfrm>
          <a:prstGeom prst="rect">
            <a:avLst/>
          </a:prstGeom>
          <a:blipFill rotWithShape="1">
            <a:blip r:embed="rId4">
              <a:alphaModFix/>
            </a:blip>
            <a:tile tx="0" ty="0" sx="100000" sy="100000" flip="none" algn="tl"/>
          </a:blipFill>
          <a:ln>
            <a:noFill/>
          </a:ln>
        </p:spPr>
      </p:pic>
      <p:sp>
        <p:nvSpPr>
          <p:cNvPr id="227" name="Google Shape;227;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228" name="Google Shape;228;p34"/>
          <p:cNvSpPr txBox="1">
            <a:spLocks noGrp="1"/>
          </p:cNvSpPr>
          <p:nvPr>
            <p:ph type="body" idx="1"/>
          </p:nvPr>
        </p:nvSpPr>
        <p:spPr>
          <a:xfrm>
            <a:off x="303675" y="1034725"/>
            <a:ext cx="8445300" cy="3787200"/>
          </a:xfrm>
          <a:prstGeom prst="rect">
            <a:avLst/>
          </a:prstGeom>
          <a:noFill/>
          <a:ln>
            <a:noFill/>
          </a:ln>
        </p:spPr>
        <p:txBody>
          <a:bodyPr spcFirstLastPara="1" wrap="square" lIns="68575" tIns="34275" rIns="68575" bIns="34275" anchor="t" anchorCtr="0">
            <a:normAutofit/>
          </a:bodyPr>
          <a:lstStyle/>
          <a:p>
            <a:pPr marL="0" lvl="0" indent="0" algn="just" rtl="0">
              <a:lnSpc>
                <a:spcPct val="107000"/>
              </a:lnSpc>
              <a:spcBef>
                <a:spcPts val="0"/>
              </a:spcBef>
              <a:spcAft>
                <a:spcPts val="0"/>
              </a:spcAft>
              <a:buNone/>
            </a:pPr>
            <a:endParaRPr sz="3000">
              <a:solidFill>
                <a:schemeClr val="dk2"/>
              </a:solidFill>
              <a:latin typeface="Times New Roman"/>
              <a:ea typeface="Times New Roman"/>
              <a:cs typeface="Times New Roman"/>
              <a:sym typeface="Times New Roman"/>
            </a:endParaRPr>
          </a:p>
          <a:p>
            <a:pPr marL="177800" lvl="0" indent="0" algn="just" rtl="0">
              <a:lnSpc>
                <a:spcPct val="90000"/>
              </a:lnSpc>
              <a:spcBef>
                <a:spcPts val="1400"/>
              </a:spcBef>
              <a:spcAft>
                <a:spcPts val="0"/>
              </a:spcAft>
              <a:buClr>
                <a:schemeClr val="dk1"/>
              </a:buClr>
              <a:buSzPts val="3300"/>
              <a:buNone/>
            </a:pPr>
            <a:endParaRPr sz="3300"/>
          </a:p>
        </p:txBody>
      </p:sp>
      <p:pic>
        <p:nvPicPr>
          <p:cNvPr id="229" name="Google Shape;229;p34"/>
          <p:cNvPicPr preferRelativeResize="0"/>
          <p:nvPr/>
        </p:nvPicPr>
        <p:blipFill rotWithShape="1">
          <a:blip r:embed="rId5">
            <a:alphaModFix/>
          </a:blip>
          <a:srcRect/>
          <a:stretch/>
        </p:blipFill>
        <p:spPr>
          <a:xfrm>
            <a:off x="1022113" y="691200"/>
            <a:ext cx="7092965" cy="3987850"/>
          </a:xfrm>
          <a:prstGeom prst="rect">
            <a:avLst/>
          </a:prstGeom>
          <a:noFill/>
          <a:ln>
            <a:noFill/>
          </a:ln>
        </p:spPr>
      </p:pic>
      <p:sp>
        <p:nvSpPr>
          <p:cNvPr id="7" name="Google Shape;175;p29"/>
          <p:cNvSpPr txBox="1"/>
          <p:nvPr/>
        </p:nvSpPr>
        <p:spPr>
          <a:xfrm>
            <a:off x="1723052" y="4634620"/>
            <a:ext cx="5697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Fig. </a:t>
            </a:r>
            <a:r>
              <a:rPr lang="en" b="1" dirty="0" smtClean="0">
                <a:latin typeface="Times New Roman"/>
                <a:ea typeface="Times New Roman"/>
                <a:cs typeface="Times New Roman"/>
                <a:sym typeface="Times New Roman"/>
              </a:rPr>
              <a:t>5 </a:t>
            </a:r>
            <a:r>
              <a:rPr lang="en" dirty="0" smtClean="0">
                <a:latin typeface="Times New Roman"/>
                <a:ea typeface="Times New Roman"/>
                <a:cs typeface="Times New Roman"/>
                <a:sym typeface="Times New Roman"/>
              </a:rPr>
              <a:t>Continuation of figure 4</a:t>
            </a:r>
            <a:endParaRPr sz="4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title"/>
          </p:nvPr>
        </p:nvSpPr>
        <p:spPr>
          <a:xfrm>
            <a:off x="1165778" y="140790"/>
            <a:ext cx="7019100" cy="672000"/>
          </a:xfrm>
          <a:prstGeom prst="rect">
            <a:avLst/>
          </a:prstGeom>
          <a:noFill/>
          <a:ln w="34925" cap="flat" cmpd="sng">
            <a:solidFill>
              <a:srgbClr val="31538F"/>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107000"/>
              </a:lnSpc>
              <a:spcBef>
                <a:spcPts val="800"/>
              </a:spcBef>
              <a:spcAft>
                <a:spcPts val="0"/>
              </a:spcAft>
              <a:buNone/>
            </a:pPr>
            <a:r>
              <a:rPr lang="en" sz="2400" b="1">
                <a:solidFill>
                  <a:srgbClr val="C00000"/>
                </a:solidFill>
                <a:latin typeface="Bookman Old Style"/>
                <a:ea typeface="Bookman Old Style"/>
                <a:cs typeface="Bookman Old Style"/>
                <a:sym typeface="Bookman Old Style"/>
              </a:rPr>
              <a:t>Results</a:t>
            </a:r>
            <a:endParaRPr sz="2400" b="1">
              <a:solidFill>
                <a:srgbClr val="C00000"/>
              </a:solidFill>
              <a:latin typeface="Bookman Old Style"/>
              <a:ea typeface="Bookman Old Style"/>
              <a:cs typeface="Bookman Old Style"/>
              <a:sym typeface="Bookman Old Style"/>
            </a:endParaRPr>
          </a:p>
        </p:txBody>
      </p:sp>
      <p:sp>
        <p:nvSpPr>
          <p:cNvPr id="236" name="Google Shape;236;p35"/>
          <p:cNvSpPr/>
          <p:nvPr/>
        </p:nvSpPr>
        <p:spPr>
          <a:xfrm>
            <a:off x="90050" y="79475"/>
            <a:ext cx="8957100" cy="4997100"/>
          </a:xfrm>
          <a:prstGeom prst="rect">
            <a:avLst/>
          </a:prstGeom>
          <a:noFill/>
          <a:ln w="73025"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37" name="Google Shape;237;p35"/>
          <p:cNvPicPr preferRelativeResize="0"/>
          <p:nvPr/>
        </p:nvPicPr>
        <p:blipFill rotWithShape="1">
          <a:blip r:embed="rId3">
            <a:alphaModFix/>
          </a:blip>
          <a:srcRect/>
          <a:stretch/>
        </p:blipFill>
        <p:spPr>
          <a:xfrm>
            <a:off x="303667" y="140790"/>
            <a:ext cx="655426" cy="750415"/>
          </a:xfrm>
          <a:prstGeom prst="rect">
            <a:avLst/>
          </a:prstGeom>
          <a:blipFill rotWithShape="1">
            <a:blip r:embed="rId4">
              <a:alphaModFix/>
            </a:blip>
            <a:tile tx="0" ty="0" sx="100000" sy="100000" flip="none" algn="tl"/>
          </a:blipFill>
          <a:ln>
            <a:noFill/>
          </a:ln>
        </p:spPr>
      </p:pic>
      <p:sp>
        <p:nvSpPr>
          <p:cNvPr id="238" name="Google Shape;238;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pic>
        <p:nvPicPr>
          <p:cNvPr id="239" name="Google Shape;239;p35"/>
          <p:cNvPicPr preferRelativeResize="0"/>
          <p:nvPr/>
        </p:nvPicPr>
        <p:blipFill>
          <a:blip r:embed="rId5">
            <a:alphaModFix/>
          </a:blip>
          <a:stretch>
            <a:fillRect/>
          </a:stretch>
        </p:blipFill>
        <p:spPr>
          <a:xfrm>
            <a:off x="2017338" y="886125"/>
            <a:ext cx="5109335" cy="3792879"/>
          </a:xfrm>
          <a:prstGeom prst="rect">
            <a:avLst/>
          </a:prstGeom>
          <a:noFill/>
          <a:ln>
            <a:noFill/>
          </a:ln>
        </p:spPr>
      </p:pic>
      <p:sp>
        <p:nvSpPr>
          <p:cNvPr id="7" name="Google Shape;175;p29"/>
          <p:cNvSpPr txBox="1"/>
          <p:nvPr/>
        </p:nvSpPr>
        <p:spPr>
          <a:xfrm>
            <a:off x="1723052" y="4634620"/>
            <a:ext cx="5697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Fig. </a:t>
            </a:r>
            <a:r>
              <a:rPr lang="en" b="1" dirty="0" smtClean="0">
                <a:latin typeface="Times New Roman"/>
                <a:ea typeface="Times New Roman"/>
                <a:cs typeface="Times New Roman"/>
                <a:sym typeface="Times New Roman"/>
              </a:rPr>
              <a:t>6 </a:t>
            </a:r>
            <a:r>
              <a:rPr lang="en" dirty="0" smtClean="0">
                <a:latin typeface="Times New Roman"/>
                <a:ea typeface="Times New Roman"/>
                <a:cs typeface="Times New Roman"/>
                <a:sym typeface="Times New Roman"/>
              </a:rPr>
              <a:t>Implementation of the frontend</a:t>
            </a:r>
            <a:endParaRPr sz="4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1165778" y="140790"/>
            <a:ext cx="7019100" cy="672000"/>
          </a:xfrm>
          <a:prstGeom prst="rect">
            <a:avLst/>
          </a:prstGeom>
          <a:noFill/>
          <a:ln w="34925" cap="flat" cmpd="sng">
            <a:solidFill>
              <a:srgbClr val="31538F"/>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107000"/>
              </a:lnSpc>
              <a:spcBef>
                <a:spcPts val="800"/>
              </a:spcBef>
              <a:spcAft>
                <a:spcPts val="0"/>
              </a:spcAft>
              <a:buNone/>
            </a:pPr>
            <a:r>
              <a:rPr lang="en" sz="2400" b="1">
                <a:solidFill>
                  <a:srgbClr val="C00000"/>
                </a:solidFill>
                <a:latin typeface="Bookman Old Style"/>
                <a:ea typeface="Bookman Old Style"/>
                <a:cs typeface="Bookman Old Style"/>
                <a:sym typeface="Bookman Old Style"/>
              </a:rPr>
              <a:t>Snapshots</a:t>
            </a:r>
            <a:endParaRPr sz="2400" b="1">
              <a:solidFill>
                <a:srgbClr val="C00000"/>
              </a:solidFill>
              <a:latin typeface="Bookman Old Style"/>
              <a:ea typeface="Bookman Old Style"/>
              <a:cs typeface="Bookman Old Style"/>
              <a:sym typeface="Bookman Old Style"/>
            </a:endParaRPr>
          </a:p>
        </p:txBody>
      </p:sp>
      <p:sp>
        <p:nvSpPr>
          <p:cNvPr id="246" name="Google Shape;246;p36"/>
          <p:cNvSpPr/>
          <p:nvPr/>
        </p:nvSpPr>
        <p:spPr>
          <a:xfrm>
            <a:off x="90050" y="70325"/>
            <a:ext cx="8957100" cy="5005800"/>
          </a:xfrm>
          <a:prstGeom prst="rect">
            <a:avLst/>
          </a:prstGeom>
          <a:noFill/>
          <a:ln w="73025"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47" name="Google Shape;247;p36"/>
          <p:cNvPicPr preferRelativeResize="0"/>
          <p:nvPr/>
        </p:nvPicPr>
        <p:blipFill rotWithShape="1">
          <a:blip r:embed="rId3">
            <a:alphaModFix/>
          </a:blip>
          <a:srcRect/>
          <a:stretch/>
        </p:blipFill>
        <p:spPr>
          <a:xfrm>
            <a:off x="303667" y="140790"/>
            <a:ext cx="655426" cy="750415"/>
          </a:xfrm>
          <a:prstGeom prst="rect">
            <a:avLst/>
          </a:prstGeom>
          <a:blipFill rotWithShape="1">
            <a:blip r:embed="rId4">
              <a:alphaModFix/>
            </a:blip>
            <a:tile tx="0" ty="0" sx="100000" sy="100000" flip="none" algn="tl"/>
          </a:blipFill>
          <a:ln>
            <a:noFill/>
          </a:ln>
        </p:spPr>
      </p:pic>
      <p:sp>
        <p:nvSpPr>
          <p:cNvPr id="248" name="Google Shape;248;p3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
        <p:nvSpPr>
          <p:cNvPr id="249" name="Google Shape;249;p36"/>
          <p:cNvSpPr txBox="1">
            <a:spLocks noGrp="1"/>
          </p:cNvSpPr>
          <p:nvPr>
            <p:ph type="body" idx="1"/>
          </p:nvPr>
        </p:nvSpPr>
        <p:spPr>
          <a:xfrm>
            <a:off x="303667" y="886122"/>
            <a:ext cx="8445300" cy="3827400"/>
          </a:xfrm>
          <a:prstGeom prst="rect">
            <a:avLst/>
          </a:prstGeom>
          <a:noFill/>
          <a:ln>
            <a:noFill/>
          </a:ln>
        </p:spPr>
        <p:txBody>
          <a:bodyPr spcFirstLastPara="1" wrap="square" lIns="68575" tIns="34275" rIns="68575" bIns="34275" anchor="t" anchorCtr="0">
            <a:normAutofit/>
          </a:bodyPr>
          <a:lstStyle/>
          <a:p>
            <a:pPr marL="0" lvl="0" indent="0" algn="just" rtl="0">
              <a:lnSpc>
                <a:spcPct val="107000"/>
              </a:lnSpc>
              <a:spcBef>
                <a:spcPts val="0"/>
              </a:spcBef>
              <a:spcAft>
                <a:spcPts val="0"/>
              </a:spcAft>
              <a:buClr>
                <a:schemeClr val="dk1"/>
              </a:buClr>
              <a:buSzPts val="3000"/>
              <a:buNone/>
            </a:pPr>
            <a:endParaRPr sz="3000">
              <a:solidFill>
                <a:schemeClr val="dk2"/>
              </a:solidFill>
              <a:latin typeface="Times New Roman"/>
              <a:ea typeface="Times New Roman"/>
              <a:cs typeface="Times New Roman"/>
              <a:sym typeface="Times New Roman"/>
            </a:endParaRPr>
          </a:p>
          <a:p>
            <a:pPr marL="177800" lvl="0" indent="0" algn="just" rtl="0">
              <a:lnSpc>
                <a:spcPct val="90000"/>
              </a:lnSpc>
              <a:spcBef>
                <a:spcPts val="1400"/>
              </a:spcBef>
              <a:spcAft>
                <a:spcPts val="0"/>
              </a:spcAft>
              <a:buClr>
                <a:schemeClr val="dk1"/>
              </a:buClr>
              <a:buSzPts val="3300"/>
              <a:buNone/>
            </a:pPr>
            <a:endParaRPr sz="3300"/>
          </a:p>
        </p:txBody>
      </p:sp>
      <p:pic>
        <p:nvPicPr>
          <p:cNvPr id="250" name="Google Shape;250;p36"/>
          <p:cNvPicPr preferRelativeResize="0"/>
          <p:nvPr/>
        </p:nvPicPr>
        <p:blipFill>
          <a:blip r:embed="rId5">
            <a:alphaModFix/>
          </a:blip>
          <a:stretch>
            <a:fillRect/>
          </a:stretch>
        </p:blipFill>
        <p:spPr>
          <a:xfrm>
            <a:off x="1168213" y="855318"/>
            <a:ext cx="6807577" cy="3827401"/>
          </a:xfrm>
          <a:prstGeom prst="rect">
            <a:avLst/>
          </a:prstGeom>
          <a:noFill/>
          <a:ln>
            <a:noFill/>
          </a:ln>
        </p:spPr>
      </p:pic>
      <p:sp>
        <p:nvSpPr>
          <p:cNvPr id="8" name="Google Shape;175;p29"/>
          <p:cNvSpPr txBox="1"/>
          <p:nvPr/>
        </p:nvSpPr>
        <p:spPr>
          <a:xfrm>
            <a:off x="1723052" y="4644348"/>
            <a:ext cx="5697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Fig. </a:t>
            </a:r>
            <a:r>
              <a:rPr lang="en" b="1" dirty="0" smtClean="0">
                <a:latin typeface="Times New Roman"/>
                <a:ea typeface="Times New Roman"/>
                <a:cs typeface="Times New Roman"/>
                <a:sym typeface="Times New Roman"/>
              </a:rPr>
              <a:t>7 </a:t>
            </a:r>
            <a:r>
              <a:rPr lang="en" dirty="0" smtClean="0">
                <a:latin typeface="Times New Roman"/>
                <a:ea typeface="Times New Roman"/>
                <a:cs typeface="Times New Roman"/>
                <a:sym typeface="Times New Roman"/>
              </a:rPr>
              <a:t>Compiler file</a:t>
            </a:r>
            <a:endParaRPr sz="4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1165778" y="140790"/>
            <a:ext cx="7019100" cy="672000"/>
          </a:xfrm>
          <a:prstGeom prst="rect">
            <a:avLst/>
          </a:prstGeom>
          <a:noFill/>
          <a:ln w="34925" cap="flat" cmpd="sng">
            <a:solidFill>
              <a:srgbClr val="31538F"/>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107000"/>
              </a:lnSpc>
              <a:spcBef>
                <a:spcPts val="800"/>
              </a:spcBef>
              <a:spcAft>
                <a:spcPts val="0"/>
              </a:spcAft>
              <a:buNone/>
            </a:pPr>
            <a:r>
              <a:rPr lang="en" sz="2400" b="1">
                <a:solidFill>
                  <a:srgbClr val="C00000"/>
                </a:solidFill>
                <a:latin typeface="Bookman Old Style"/>
                <a:ea typeface="Bookman Old Style"/>
                <a:cs typeface="Bookman Old Style"/>
                <a:sym typeface="Bookman Old Style"/>
              </a:rPr>
              <a:t>References</a:t>
            </a:r>
            <a:endParaRPr sz="2400" b="1">
              <a:solidFill>
                <a:srgbClr val="C00000"/>
              </a:solidFill>
              <a:latin typeface="Bookman Old Style"/>
              <a:ea typeface="Bookman Old Style"/>
              <a:cs typeface="Bookman Old Style"/>
              <a:sym typeface="Bookman Old Style"/>
            </a:endParaRPr>
          </a:p>
        </p:txBody>
      </p:sp>
      <p:sp>
        <p:nvSpPr>
          <p:cNvPr id="257" name="Google Shape;257;p37"/>
          <p:cNvSpPr/>
          <p:nvPr/>
        </p:nvSpPr>
        <p:spPr>
          <a:xfrm>
            <a:off x="90050" y="60275"/>
            <a:ext cx="8957100" cy="5016000"/>
          </a:xfrm>
          <a:prstGeom prst="rect">
            <a:avLst/>
          </a:prstGeom>
          <a:noFill/>
          <a:ln w="73025"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58" name="Google Shape;258;p37"/>
          <p:cNvPicPr preferRelativeResize="0"/>
          <p:nvPr/>
        </p:nvPicPr>
        <p:blipFill rotWithShape="1">
          <a:blip r:embed="rId3">
            <a:alphaModFix/>
          </a:blip>
          <a:srcRect/>
          <a:stretch/>
        </p:blipFill>
        <p:spPr>
          <a:xfrm>
            <a:off x="303667" y="140790"/>
            <a:ext cx="655426" cy="750415"/>
          </a:xfrm>
          <a:prstGeom prst="rect">
            <a:avLst/>
          </a:prstGeom>
          <a:blipFill rotWithShape="1">
            <a:blip r:embed="rId4">
              <a:alphaModFix/>
            </a:blip>
            <a:tile tx="0" ty="0" sx="100000" sy="100000" flip="none" algn="tl"/>
          </a:blipFill>
          <a:ln>
            <a:noFill/>
          </a:ln>
        </p:spPr>
      </p:pic>
      <p:sp>
        <p:nvSpPr>
          <p:cNvPr id="259" name="Google Shape;259;p3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260" name="Google Shape;260;p37"/>
          <p:cNvSpPr txBox="1">
            <a:spLocks noGrp="1"/>
          </p:cNvSpPr>
          <p:nvPr>
            <p:ph type="body" idx="1"/>
          </p:nvPr>
        </p:nvSpPr>
        <p:spPr>
          <a:xfrm>
            <a:off x="303675" y="1100575"/>
            <a:ext cx="8445300" cy="3612900"/>
          </a:xfrm>
          <a:prstGeom prst="rect">
            <a:avLst/>
          </a:prstGeom>
          <a:noFill/>
          <a:ln>
            <a:noFill/>
          </a:ln>
        </p:spPr>
        <p:txBody>
          <a:bodyPr spcFirstLastPara="1" wrap="square" lIns="68575" tIns="34275" rIns="68575" bIns="34275" anchor="t" anchorCtr="0">
            <a:noAutofit/>
          </a:bodyPr>
          <a:lstStyle/>
          <a:p>
            <a:pPr marL="0" lvl="0" indent="0" algn="just" rtl="0">
              <a:lnSpc>
                <a:spcPct val="107000"/>
              </a:lnSpc>
              <a:spcBef>
                <a:spcPts val="0"/>
              </a:spcBef>
              <a:spcAft>
                <a:spcPts val="0"/>
              </a:spcAft>
              <a:buClr>
                <a:srgbClr val="C00000"/>
              </a:buClr>
              <a:buSzPts val="1100"/>
              <a:buNone/>
            </a:pPr>
            <a:r>
              <a:rPr lang="en" sz="1500" b="1" dirty="0">
                <a:solidFill>
                  <a:srgbClr val="C00000"/>
                </a:solidFill>
                <a:latin typeface="Times New Roman"/>
                <a:ea typeface="Times New Roman"/>
                <a:cs typeface="Times New Roman"/>
                <a:sym typeface="Times New Roman"/>
              </a:rPr>
              <a:t>Journal Papers:</a:t>
            </a:r>
            <a:endParaRPr sz="1800" b="1">
              <a:latin typeface="Times New Roman"/>
              <a:ea typeface="Times New Roman"/>
              <a:cs typeface="Times New Roman"/>
              <a:sym typeface="Times New Roman"/>
            </a:endParaRPr>
          </a:p>
          <a:p>
            <a:pPr marL="457200" lvl="0" indent="-317500" algn="just" rtl="0">
              <a:lnSpc>
                <a:spcPct val="90000"/>
              </a:lnSpc>
              <a:spcBef>
                <a:spcPts val="1400"/>
              </a:spcBef>
              <a:spcAft>
                <a:spcPts val="0"/>
              </a:spcAft>
              <a:buSzPts val="1400"/>
              <a:buNone/>
            </a:pPr>
            <a:r>
              <a:rPr lang="en" sz="1400" dirty="0"/>
              <a:t>[1] </a:t>
            </a:r>
            <a:r>
              <a:rPr lang="en" sz="1400" dirty="0" smtClean="0"/>
              <a:t> Muhammad </a:t>
            </a:r>
            <a:r>
              <a:rPr lang="en" sz="1400" dirty="0"/>
              <a:t>Nomani Kabir, Omar Tayan, Yasser Alginahi, “On the development of a web extension for text authentication on Google Chrome”, 2019 International Conference on Electrical, Computer and Communication Engineering (ECCE), 7-9 February 2019. </a:t>
            </a:r>
            <a:endParaRPr lang="en" sz="1400" dirty="0" smtClean="0"/>
          </a:p>
          <a:p>
            <a:pPr lvl="0" algn="just">
              <a:spcBef>
                <a:spcPts val="1400"/>
              </a:spcBef>
              <a:buNone/>
            </a:pPr>
            <a:r>
              <a:rPr lang="en-IN" sz="1400" dirty="0" smtClean="0"/>
              <a:t>[2]  </a:t>
            </a:r>
            <a:r>
              <a:rPr lang="en-US" sz="1400" dirty="0" err="1" smtClean="0"/>
              <a:t>Arjun</a:t>
            </a:r>
            <a:r>
              <a:rPr lang="en-US" sz="1400" dirty="0" smtClean="0"/>
              <a:t> </a:t>
            </a:r>
            <a:r>
              <a:rPr lang="en-US" sz="1400" dirty="0" err="1" smtClean="0"/>
              <a:t>Dattal</a:t>
            </a:r>
            <a:r>
              <a:rPr lang="en-US" sz="1400" dirty="0" smtClean="0"/>
              <a:t>, </a:t>
            </a:r>
            <a:r>
              <a:rPr lang="en-US" sz="1400" dirty="0" err="1" smtClean="0"/>
              <a:t>Amab</a:t>
            </a:r>
            <a:r>
              <a:rPr lang="en-US" sz="1400" dirty="0" smtClean="0"/>
              <a:t> Kumar </a:t>
            </a:r>
            <a:r>
              <a:rPr lang="en-US" sz="1400" dirty="0" err="1" smtClean="0"/>
              <a:t>Paue</a:t>
            </a:r>
            <a:r>
              <a:rPr lang="en-US" sz="1400" dirty="0" smtClean="0"/>
              <a:t>, “Online Compiler as a Cloud Service” IEEE International Conference on Advanced Communication Control and Computing Technologies (ICACCCT), </a:t>
            </a:r>
            <a:r>
              <a:rPr lang="en-US" sz="1400" dirty="0" smtClean="0"/>
              <a:t>2014.</a:t>
            </a:r>
          </a:p>
          <a:p>
            <a:pPr lvl="0" algn="just">
              <a:spcBef>
                <a:spcPts val="1400"/>
              </a:spcBef>
              <a:buNone/>
            </a:pPr>
            <a:r>
              <a:rPr lang="en-IN" sz="1400" dirty="0" smtClean="0"/>
              <a:t>[3] </a:t>
            </a:r>
            <a:r>
              <a:rPr lang="en-US" sz="1400" dirty="0" smtClean="0"/>
              <a:t>  </a:t>
            </a:r>
            <a:r>
              <a:rPr lang="en-US" sz="1400" dirty="0" err="1" smtClean="0"/>
              <a:t>Sejal</a:t>
            </a:r>
            <a:r>
              <a:rPr lang="en-US" sz="1400" dirty="0" smtClean="0"/>
              <a:t> </a:t>
            </a:r>
            <a:r>
              <a:rPr lang="en-US" sz="1400" dirty="0" err="1" smtClean="0"/>
              <a:t>Atul</a:t>
            </a:r>
            <a:r>
              <a:rPr lang="en-US" sz="1400" dirty="0" smtClean="0"/>
              <a:t> </a:t>
            </a:r>
            <a:r>
              <a:rPr lang="en-US" sz="1400" dirty="0" err="1" smtClean="0"/>
              <a:t>Kadam</a:t>
            </a:r>
            <a:r>
              <a:rPr lang="en-US" sz="1400" dirty="0" smtClean="0"/>
              <a:t>, </a:t>
            </a:r>
            <a:r>
              <a:rPr lang="en-US" sz="1400" dirty="0" err="1" smtClean="0"/>
              <a:t>Verma</a:t>
            </a:r>
            <a:r>
              <a:rPr lang="en-US" sz="1400" dirty="0" smtClean="0"/>
              <a:t> </a:t>
            </a:r>
            <a:r>
              <a:rPr lang="en-US" sz="1400" dirty="0" err="1" smtClean="0"/>
              <a:t>Yashika</a:t>
            </a:r>
            <a:r>
              <a:rPr lang="en-US" sz="1400" dirty="0" smtClean="0"/>
              <a:t> Anil, </a:t>
            </a:r>
            <a:r>
              <a:rPr lang="en-US" sz="1400" dirty="0" err="1" smtClean="0"/>
              <a:t>Shaikh</a:t>
            </a:r>
            <a:r>
              <a:rPr lang="en-US" sz="1400" dirty="0" smtClean="0"/>
              <a:t> </a:t>
            </a:r>
            <a:r>
              <a:rPr lang="en-US" sz="1400" dirty="0" err="1" smtClean="0"/>
              <a:t>Anam</a:t>
            </a:r>
            <a:r>
              <a:rPr lang="en-US" sz="1400" dirty="0" smtClean="0"/>
              <a:t> </a:t>
            </a:r>
            <a:r>
              <a:rPr lang="en-US" sz="1400" dirty="0" err="1" smtClean="0"/>
              <a:t>Parvez</a:t>
            </a:r>
            <a:r>
              <a:rPr lang="en-US" sz="1400" dirty="0" smtClean="0"/>
              <a:t>, </a:t>
            </a:r>
            <a:r>
              <a:rPr lang="en-US" sz="1400" dirty="0" err="1" smtClean="0"/>
              <a:t>Sayali</a:t>
            </a:r>
            <a:r>
              <a:rPr lang="en-US" sz="1400" dirty="0" smtClean="0"/>
              <a:t> </a:t>
            </a:r>
            <a:r>
              <a:rPr lang="en-US" sz="1400" dirty="0" err="1" smtClean="0"/>
              <a:t>Avinash</a:t>
            </a:r>
            <a:r>
              <a:rPr lang="en-US" sz="1400" dirty="0" smtClean="0"/>
              <a:t> </a:t>
            </a:r>
            <a:r>
              <a:rPr lang="en-US" sz="1400" dirty="0" err="1" smtClean="0"/>
              <a:t>Bhavsar</a:t>
            </a:r>
            <a:r>
              <a:rPr lang="en-US" sz="1400" dirty="0" smtClean="0"/>
              <a:t>, “Hybrid Smart Compiler Using Cloud Computing” Information Technology: </a:t>
            </a:r>
            <a:r>
              <a:rPr lang="en-US" sz="1400" dirty="0" err="1" smtClean="0"/>
              <a:t>Nashik</a:t>
            </a:r>
            <a:r>
              <a:rPr lang="en-US" sz="1400" dirty="0" smtClean="0"/>
              <a:t> District Maratha </a:t>
            </a:r>
            <a:r>
              <a:rPr lang="en-US" sz="1400" dirty="0" err="1" smtClean="0"/>
              <a:t>Vidya</a:t>
            </a:r>
            <a:r>
              <a:rPr lang="en-US" sz="1400" dirty="0" smtClean="0"/>
              <a:t> </a:t>
            </a:r>
            <a:r>
              <a:rPr lang="en-US" sz="1400" dirty="0" err="1" smtClean="0"/>
              <a:t>Prasarak</a:t>
            </a:r>
            <a:r>
              <a:rPr lang="en-US" sz="1400" dirty="0" smtClean="0"/>
              <a:t> </a:t>
            </a:r>
            <a:r>
              <a:rPr lang="en-US" sz="1400" dirty="0" err="1" smtClean="0"/>
              <a:t>Samaj’s</a:t>
            </a:r>
            <a:r>
              <a:rPr lang="en-US" sz="1400" dirty="0" smtClean="0"/>
              <a:t> </a:t>
            </a:r>
            <a:r>
              <a:rPr lang="en-US" sz="1400" dirty="0" err="1" smtClean="0"/>
              <a:t>Karmaveer</a:t>
            </a:r>
            <a:r>
              <a:rPr lang="en-US" sz="1400" dirty="0" smtClean="0"/>
              <a:t> Adv. </a:t>
            </a:r>
            <a:r>
              <a:rPr lang="en-US" sz="1400" dirty="0" err="1" smtClean="0"/>
              <a:t>Baburao</a:t>
            </a:r>
            <a:r>
              <a:rPr lang="en-US" sz="1400" dirty="0" smtClean="0"/>
              <a:t> </a:t>
            </a:r>
            <a:r>
              <a:rPr lang="en-US" sz="1400" dirty="0" err="1" smtClean="0"/>
              <a:t>Ganpatrao</a:t>
            </a:r>
            <a:r>
              <a:rPr lang="en-US" sz="1400" dirty="0" smtClean="0"/>
              <a:t> </a:t>
            </a:r>
            <a:r>
              <a:rPr lang="en-US" sz="1400" dirty="0" err="1" smtClean="0"/>
              <a:t>Thakare</a:t>
            </a:r>
            <a:r>
              <a:rPr lang="en-US" sz="1400" dirty="0" smtClean="0"/>
              <a:t> College of Engineering, </a:t>
            </a:r>
            <a:r>
              <a:rPr lang="en-US" sz="1400" dirty="0" err="1" smtClean="0"/>
              <a:t>Nashik</a:t>
            </a:r>
            <a:r>
              <a:rPr lang="en-US" sz="1400" dirty="0" smtClean="0"/>
              <a:t>, India, JETIR May 2019, Volume 6, Issue </a:t>
            </a:r>
            <a:r>
              <a:rPr lang="en-US" sz="1400" dirty="0" smtClean="0"/>
              <a:t>5.</a:t>
            </a:r>
            <a:endParaRPr sz="1400"/>
          </a:p>
          <a:p>
            <a:pPr marL="0" lvl="0" indent="0" algn="just" rtl="0">
              <a:lnSpc>
                <a:spcPct val="90000"/>
              </a:lnSpc>
              <a:spcBef>
                <a:spcPts val="1400"/>
              </a:spcBef>
              <a:spcAft>
                <a:spcPts val="0"/>
              </a:spcAft>
              <a:buClr>
                <a:schemeClr val="dk1"/>
              </a:buClr>
              <a:buSzPts val="3300"/>
              <a:buNone/>
            </a:pPr>
            <a:r>
              <a:rPr lang="en" sz="1500" b="1" dirty="0">
                <a:solidFill>
                  <a:srgbClr val="C00000"/>
                </a:solidFill>
                <a:latin typeface="Times New Roman"/>
                <a:ea typeface="Times New Roman"/>
                <a:cs typeface="Times New Roman"/>
                <a:sym typeface="Times New Roman"/>
              </a:rPr>
              <a:t>Website:</a:t>
            </a:r>
            <a:endParaRPr sz="1500" b="1">
              <a:solidFill>
                <a:srgbClr val="C00000"/>
              </a:solidFill>
              <a:latin typeface="Times New Roman"/>
              <a:ea typeface="Times New Roman"/>
              <a:cs typeface="Times New Roman"/>
              <a:sym typeface="Times New Roman"/>
            </a:endParaRPr>
          </a:p>
          <a:p>
            <a:pPr marL="457200" lvl="0" indent="-323850" algn="just" rtl="0">
              <a:lnSpc>
                <a:spcPct val="150000"/>
              </a:lnSpc>
              <a:spcBef>
                <a:spcPts val="1400"/>
              </a:spcBef>
              <a:spcAft>
                <a:spcPts val="0"/>
              </a:spcAft>
              <a:buSzPts val="1500"/>
              <a:buFont typeface="Times New Roman"/>
              <a:buChar char="●"/>
            </a:pPr>
            <a:r>
              <a:rPr lang="en" sz="1500" u="sng" dirty="0">
                <a:solidFill>
                  <a:schemeClr val="hlink"/>
                </a:solidFill>
                <a:latin typeface="Times New Roman"/>
                <a:ea typeface="Times New Roman"/>
                <a:cs typeface="Times New Roman"/>
                <a:sym typeface="Times New Roman"/>
                <a:hlinkClick r:id="rId5"/>
              </a:rPr>
              <a:t>https://www.w3schools.com/js/js_json_php.asp</a:t>
            </a:r>
            <a:endParaRPr sz="1500">
              <a:latin typeface="Times New Roman"/>
              <a:ea typeface="Times New Roman"/>
              <a:cs typeface="Times New Roman"/>
              <a:sym typeface="Times New Roman"/>
            </a:endParaRPr>
          </a:p>
          <a:p>
            <a:pPr marL="457200" lvl="0" indent="-323850" algn="just" rtl="0">
              <a:lnSpc>
                <a:spcPct val="150000"/>
              </a:lnSpc>
              <a:spcBef>
                <a:spcPts val="0"/>
              </a:spcBef>
              <a:spcAft>
                <a:spcPts val="1000"/>
              </a:spcAft>
              <a:buSzPts val="1500"/>
              <a:buFont typeface="Times New Roman"/>
              <a:buChar char="●"/>
            </a:pPr>
            <a:r>
              <a:rPr lang="en" sz="1500" u="sng" dirty="0">
                <a:solidFill>
                  <a:schemeClr val="hlink"/>
                </a:solidFill>
                <a:latin typeface="Times New Roman"/>
                <a:ea typeface="Times New Roman"/>
                <a:cs typeface="Times New Roman"/>
                <a:sym typeface="Times New Roman"/>
                <a:hlinkClick r:id="rId6"/>
              </a:rPr>
              <a:t>https://stackoverflow.com/questions/67516388/how-to-run-a-python-file-using-exec-function-in-php</a:t>
            </a:r>
            <a:endParaRPr sz="15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p:nvPr/>
        </p:nvSpPr>
        <p:spPr>
          <a:xfrm>
            <a:off x="917675" y="475825"/>
            <a:ext cx="7307400" cy="41580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8"/>
          <p:cNvSpPr txBox="1">
            <a:spLocks noGrp="1"/>
          </p:cNvSpPr>
          <p:nvPr>
            <p:ph type="title"/>
          </p:nvPr>
        </p:nvSpPr>
        <p:spPr>
          <a:xfrm>
            <a:off x="628650" y="295497"/>
            <a:ext cx="7886700" cy="45525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8000">
                <a:solidFill>
                  <a:schemeClr val="lt1"/>
                </a:solidFill>
                <a:highlight>
                  <a:schemeClr val="dk1"/>
                </a:highlight>
              </a:rPr>
              <a:t>Thank You</a:t>
            </a:r>
            <a:endParaRPr sz="8000">
              <a:solidFill>
                <a:schemeClr val="lt1"/>
              </a:solidFill>
              <a:highlight>
                <a:schemeClr val="dk1"/>
              </a:highlight>
            </a:endParaRPr>
          </a:p>
        </p:txBody>
      </p:sp>
      <p:sp>
        <p:nvSpPr>
          <p:cNvPr id="267" name="Google Shape;267;p38"/>
          <p:cNvSpPr/>
          <p:nvPr/>
        </p:nvSpPr>
        <p:spPr>
          <a:xfrm>
            <a:off x="577800" y="295500"/>
            <a:ext cx="8134500" cy="4552500"/>
          </a:xfrm>
          <a:prstGeom prst="bracket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1165778" y="140790"/>
            <a:ext cx="7019130" cy="672109"/>
          </a:xfrm>
          <a:prstGeom prst="rect">
            <a:avLst/>
          </a:prstGeom>
          <a:noFill/>
          <a:ln w="34925" cap="flat" cmpd="sng">
            <a:solidFill>
              <a:srgbClr val="31538F"/>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C00000"/>
              </a:buClr>
              <a:buSzPts val="3300"/>
              <a:buFont typeface="Bookman Old Style"/>
              <a:buNone/>
            </a:pPr>
            <a:r>
              <a:rPr lang="en" sz="3300" b="1">
                <a:solidFill>
                  <a:srgbClr val="C00000"/>
                </a:solidFill>
                <a:latin typeface="Bookman Old Style"/>
                <a:ea typeface="Bookman Old Style"/>
                <a:cs typeface="Bookman Old Style"/>
                <a:sym typeface="Bookman Old Style"/>
              </a:rPr>
              <a:t>Introduction</a:t>
            </a:r>
            <a:endParaRPr b="1">
              <a:solidFill>
                <a:srgbClr val="C00000"/>
              </a:solidFill>
              <a:latin typeface="Bookman Old Style"/>
              <a:ea typeface="Bookman Old Style"/>
              <a:cs typeface="Bookman Old Style"/>
              <a:sym typeface="Bookman Old Style"/>
            </a:endParaRPr>
          </a:p>
        </p:txBody>
      </p:sp>
      <p:sp>
        <p:nvSpPr>
          <p:cNvPr id="151" name="Google Shape;151;p27"/>
          <p:cNvSpPr/>
          <p:nvPr/>
        </p:nvSpPr>
        <p:spPr>
          <a:xfrm>
            <a:off x="90050" y="50225"/>
            <a:ext cx="8957100" cy="5025900"/>
          </a:xfrm>
          <a:prstGeom prst="rect">
            <a:avLst/>
          </a:prstGeom>
          <a:noFill/>
          <a:ln w="73025"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52" name="Google Shape;152;p27"/>
          <p:cNvPicPr preferRelativeResize="0"/>
          <p:nvPr/>
        </p:nvPicPr>
        <p:blipFill rotWithShape="1">
          <a:blip r:embed="rId3">
            <a:alphaModFix/>
          </a:blip>
          <a:srcRect/>
          <a:stretch/>
        </p:blipFill>
        <p:spPr>
          <a:xfrm>
            <a:off x="303667" y="140790"/>
            <a:ext cx="655426" cy="750415"/>
          </a:xfrm>
          <a:prstGeom prst="rect">
            <a:avLst/>
          </a:prstGeom>
          <a:blipFill rotWithShape="1">
            <a:blip r:embed="rId4">
              <a:alphaModFix/>
            </a:blip>
            <a:tile tx="0" ty="0" sx="100000" sy="100000" flip="none" algn="tl"/>
          </a:blipFill>
          <a:ln>
            <a:noFill/>
          </a:ln>
        </p:spPr>
      </p:pic>
      <p:sp>
        <p:nvSpPr>
          <p:cNvPr id="153" name="Google Shape;153;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154" name="Google Shape;154;p27"/>
          <p:cNvSpPr txBox="1">
            <a:spLocks noGrp="1"/>
          </p:cNvSpPr>
          <p:nvPr>
            <p:ph type="body" idx="1"/>
          </p:nvPr>
        </p:nvSpPr>
        <p:spPr>
          <a:xfrm>
            <a:off x="303675" y="1089350"/>
            <a:ext cx="8445300" cy="3677700"/>
          </a:xfrm>
          <a:prstGeom prst="rect">
            <a:avLst/>
          </a:prstGeom>
          <a:noFill/>
          <a:ln>
            <a:noFill/>
          </a:ln>
        </p:spPr>
        <p:txBody>
          <a:bodyPr spcFirstLastPara="1" wrap="square" lIns="68575" tIns="34275" rIns="68575" bIns="34275" anchor="t" anchorCtr="0">
            <a:noAutofit/>
          </a:bodyPr>
          <a:lstStyle/>
          <a:p>
            <a:pPr marL="457200" lvl="0" indent="-342900" algn="just" rtl="0">
              <a:lnSpc>
                <a:spcPct val="115000"/>
              </a:lnSpc>
              <a:spcBef>
                <a:spcPts val="100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Extensions are small bits of software that allow you to customize the look and feel of your browser. HTML, CSS, and JavaScript can be used to customize Chrome's functionality and behaviour. </a:t>
            </a:r>
            <a:endParaRPr sz="1800">
              <a:solidFill>
                <a:schemeClr val="dk2"/>
              </a:solidFill>
              <a:latin typeface="Times New Roman"/>
              <a:ea typeface="Times New Roman"/>
              <a:cs typeface="Times New Roman"/>
              <a:sym typeface="Times New Roman"/>
            </a:endParaRPr>
          </a:p>
          <a:p>
            <a:pPr marL="457200" lvl="0" indent="-342900" algn="just" rtl="0">
              <a:lnSpc>
                <a:spcPct val="115000"/>
              </a:lnSpc>
              <a:spcBef>
                <a:spcPts val="100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While any application or software can create timetables, to-do lists, and set notifications, Chrome extensions make it easy to keep organized while browsing the web. </a:t>
            </a:r>
            <a:endParaRPr sz="1800">
              <a:solidFill>
                <a:schemeClr val="dk2"/>
              </a:solidFill>
              <a:latin typeface="Times New Roman"/>
              <a:ea typeface="Times New Roman"/>
              <a:cs typeface="Times New Roman"/>
              <a:sym typeface="Times New Roman"/>
            </a:endParaRPr>
          </a:p>
          <a:p>
            <a:pPr marL="457200" lvl="0" indent="-342900" algn="just" rtl="0">
              <a:lnSpc>
                <a:spcPct val="115000"/>
              </a:lnSpc>
              <a:spcBef>
                <a:spcPts val="1000"/>
              </a:spcBef>
              <a:spcAft>
                <a:spcPts val="1000"/>
              </a:spcAft>
              <a:buClr>
                <a:schemeClr val="dk2"/>
              </a:buClr>
              <a:buSzPts val="1800"/>
              <a:buFont typeface="Times New Roman"/>
              <a:buChar char="•"/>
            </a:pPr>
            <a:r>
              <a:rPr lang="en" sz="1800" b="1">
                <a:solidFill>
                  <a:schemeClr val="dk2"/>
                </a:solidFill>
                <a:latin typeface="Times New Roman"/>
                <a:ea typeface="Times New Roman"/>
                <a:cs typeface="Times New Roman"/>
                <a:sym typeface="Times New Roman"/>
              </a:rPr>
              <a:t>This project “Chrome Extension for online code editor” will provide the features of an online code editor as an chrome extension.</a:t>
            </a:r>
            <a:endParaRPr sz="1800" b="1">
              <a:solidFill>
                <a:schemeClr val="dk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165778" y="140790"/>
            <a:ext cx="7019130" cy="672109"/>
          </a:xfrm>
          <a:prstGeom prst="rect">
            <a:avLst/>
          </a:prstGeom>
          <a:noFill/>
          <a:ln w="34925" cap="flat" cmpd="sng">
            <a:solidFill>
              <a:srgbClr val="31538F"/>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C00000"/>
              </a:buClr>
              <a:buSzPts val="3300"/>
              <a:buFont typeface="Bookman Old Style"/>
              <a:buNone/>
            </a:pPr>
            <a:r>
              <a:rPr lang="en" sz="3300" b="1">
                <a:solidFill>
                  <a:srgbClr val="C00000"/>
                </a:solidFill>
                <a:latin typeface="Bookman Old Style"/>
                <a:ea typeface="Bookman Old Style"/>
                <a:cs typeface="Bookman Old Style"/>
                <a:sym typeface="Bookman Old Style"/>
              </a:rPr>
              <a:t>Contents</a:t>
            </a:r>
            <a:endParaRPr b="1">
              <a:solidFill>
                <a:srgbClr val="C00000"/>
              </a:solidFill>
              <a:latin typeface="Bookman Old Style"/>
              <a:ea typeface="Bookman Old Style"/>
              <a:cs typeface="Bookman Old Style"/>
              <a:sym typeface="Bookman Old Style"/>
            </a:endParaRPr>
          </a:p>
        </p:txBody>
      </p:sp>
      <p:sp>
        <p:nvSpPr>
          <p:cNvPr id="142" name="Google Shape;142;p26"/>
          <p:cNvSpPr/>
          <p:nvPr/>
        </p:nvSpPr>
        <p:spPr>
          <a:xfrm>
            <a:off x="90054" y="67567"/>
            <a:ext cx="8956964" cy="5008367"/>
          </a:xfrm>
          <a:prstGeom prst="rect">
            <a:avLst/>
          </a:prstGeom>
          <a:noFill/>
          <a:ln w="73025"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43" name="Google Shape;143;p26"/>
          <p:cNvPicPr preferRelativeResize="0"/>
          <p:nvPr/>
        </p:nvPicPr>
        <p:blipFill rotWithShape="1">
          <a:blip r:embed="rId3">
            <a:alphaModFix/>
          </a:blip>
          <a:srcRect/>
          <a:stretch/>
        </p:blipFill>
        <p:spPr>
          <a:xfrm>
            <a:off x="303667" y="140790"/>
            <a:ext cx="655426" cy="750415"/>
          </a:xfrm>
          <a:prstGeom prst="rect">
            <a:avLst/>
          </a:prstGeom>
          <a:blipFill rotWithShape="1">
            <a:blip r:embed="rId4">
              <a:alphaModFix/>
            </a:blip>
            <a:tile tx="0" ty="0" sx="100000" sy="100000" flip="none" algn="tl"/>
          </a:blipFill>
          <a:ln>
            <a:noFill/>
          </a:ln>
        </p:spPr>
      </p:pic>
      <p:sp>
        <p:nvSpPr>
          <p:cNvPr id="144" name="Google Shape;144;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145" name="Google Shape;145;p26"/>
          <p:cNvSpPr txBox="1">
            <a:spLocks noGrp="1"/>
          </p:cNvSpPr>
          <p:nvPr>
            <p:ph type="body" idx="1"/>
          </p:nvPr>
        </p:nvSpPr>
        <p:spPr>
          <a:xfrm>
            <a:off x="1165775" y="1257800"/>
            <a:ext cx="7086900" cy="3601800"/>
          </a:xfrm>
          <a:prstGeom prst="rect">
            <a:avLst/>
          </a:prstGeom>
          <a:noFill/>
          <a:ln>
            <a:noFill/>
          </a:ln>
        </p:spPr>
        <p:txBody>
          <a:bodyPr spcFirstLastPara="1" wrap="square" lIns="68575" tIns="34275" rIns="68575" bIns="34275" anchor="t" anchorCtr="0">
            <a:normAutofit/>
          </a:bodyPr>
          <a:lstStyle/>
          <a:p>
            <a:pPr marL="254000" lvl="0" indent="-203200" algn="just" rtl="0">
              <a:lnSpc>
                <a:spcPct val="150000"/>
              </a:lnSpc>
              <a:spcBef>
                <a:spcPts val="0"/>
              </a:spcBef>
              <a:spcAft>
                <a:spcPts val="0"/>
              </a:spcAft>
              <a:buClr>
                <a:schemeClr val="dk2"/>
              </a:buClr>
              <a:buSzPts val="1400"/>
              <a:buFont typeface="Noto Sans Symbols"/>
              <a:buChar char="∙"/>
            </a:pPr>
            <a:r>
              <a:rPr lang="en" sz="1400">
                <a:solidFill>
                  <a:schemeClr val="dk2"/>
                </a:solidFill>
                <a:latin typeface="Bookman Old Style"/>
                <a:ea typeface="Bookman Old Style"/>
                <a:cs typeface="Bookman Old Style"/>
                <a:sym typeface="Bookman Old Style"/>
              </a:rPr>
              <a:t>Introduction</a:t>
            </a:r>
            <a:endParaRPr sz="1400"/>
          </a:p>
          <a:p>
            <a:pPr marL="254000" lvl="0" indent="-203200" algn="just" rtl="0">
              <a:lnSpc>
                <a:spcPct val="150000"/>
              </a:lnSpc>
              <a:spcBef>
                <a:spcPts val="800"/>
              </a:spcBef>
              <a:spcAft>
                <a:spcPts val="0"/>
              </a:spcAft>
              <a:buClr>
                <a:schemeClr val="dk2"/>
              </a:buClr>
              <a:buSzPts val="1400"/>
              <a:buFont typeface="Noto Sans Symbols"/>
              <a:buChar char="∙"/>
            </a:pPr>
            <a:r>
              <a:rPr lang="en" sz="1400">
                <a:solidFill>
                  <a:schemeClr val="dk2"/>
                </a:solidFill>
                <a:latin typeface="Bookman Old Style"/>
                <a:ea typeface="Bookman Old Style"/>
                <a:cs typeface="Bookman Old Style"/>
                <a:sym typeface="Bookman Old Style"/>
              </a:rPr>
              <a:t>Problem Statement and Objectives</a:t>
            </a:r>
            <a:endParaRPr sz="1400"/>
          </a:p>
          <a:p>
            <a:pPr marL="254000" lvl="0" indent="-203200" algn="just" rtl="0">
              <a:lnSpc>
                <a:spcPct val="150000"/>
              </a:lnSpc>
              <a:spcBef>
                <a:spcPts val="800"/>
              </a:spcBef>
              <a:spcAft>
                <a:spcPts val="0"/>
              </a:spcAft>
              <a:buClr>
                <a:schemeClr val="dk2"/>
              </a:buClr>
              <a:buSzPts val="1400"/>
              <a:buFont typeface="Noto Sans Symbols"/>
              <a:buChar char="∙"/>
            </a:pPr>
            <a:r>
              <a:rPr lang="en" sz="1400">
                <a:solidFill>
                  <a:schemeClr val="dk2"/>
                </a:solidFill>
                <a:latin typeface="Bookman Old Style"/>
                <a:ea typeface="Bookman Old Style"/>
                <a:cs typeface="Bookman Old Style"/>
                <a:sym typeface="Bookman Old Style"/>
              </a:rPr>
              <a:t>Methodology Proposed/ Design</a:t>
            </a:r>
            <a:endParaRPr sz="1400"/>
          </a:p>
          <a:p>
            <a:pPr marL="254000" lvl="0" indent="-203200" algn="just" rtl="0">
              <a:lnSpc>
                <a:spcPct val="150000"/>
              </a:lnSpc>
              <a:spcBef>
                <a:spcPts val="800"/>
              </a:spcBef>
              <a:spcAft>
                <a:spcPts val="0"/>
              </a:spcAft>
              <a:buClr>
                <a:schemeClr val="dk2"/>
              </a:buClr>
              <a:buSzPts val="1400"/>
              <a:buFont typeface="Noto Sans Symbols"/>
              <a:buChar char="∙"/>
            </a:pPr>
            <a:r>
              <a:rPr lang="en" sz="1400">
                <a:solidFill>
                  <a:schemeClr val="dk2"/>
                </a:solidFill>
                <a:latin typeface="Bookman Old Style"/>
                <a:ea typeface="Bookman Old Style"/>
                <a:cs typeface="Bookman Old Style"/>
                <a:sym typeface="Bookman Old Style"/>
              </a:rPr>
              <a:t>Technologies / Tools Used</a:t>
            </a:r>
            <a:endParaRPr sz="1400"/>
          </a:p>
          <a:p>
            <a:pPr marL="254000" lvl="0" indent="-203200" algn="just" rtl="0">
              <a:lnSpc>
                <a:spcPct val="150000"/>
              </a:lnSpc>
              <a:spcBef>
                <a:spcPts val="800"/>
              </a:spcBef>
              <a:spcAft>
                <a:spcPts val="0"/>
              </a:spcAft>
              <a:buClr>
                <a:schemeClr val="dk2"/>
              </a:buClr>
              <a:buSzPts val="1400"/>
              <a:buFont typeface="Noto Sans Symbols"/>
              <a:buChar char="∙"/>
            </a:pPr>
            <a:r>
              <a:rPr lang="en" sz="1400">
                <a:solidFill>
                  <a:schemeClr val="dk2"/>
                </a:solidFill>
                <a:latin typeface="Bookman Old Style"/>
                <a:ea typeface="Bookman Old Style"/>
                <a:cs typeface="Bookman Old Style"/>
                <a:sym typeface="Bookman Old Style"/>
              </a:rPr>
              <a:t>Implementation of Modules with codes</a:t>
            </a:r>
            <a:endParaRPr sz="1400">
              <a:solidFill>
                <a:schemeClr val="dk2"/>
              </a:solidFill>
              <a:latin typeface="Bookman Old Style"/>
              <a:ea typeface="Bookman Old Style"/>
              <a:cs typeface="Bookman Old Style"/>
              <a:sym typeface="Bookman Old Style"/>
            </a:endParaRPr>
          </a:p>
          <a:p>
            <a:pPr marL="254000" lvl="0" indent="-203200" algn="just" rtl="0">
              <a:lnSpc>
                <a:spcPct val="150000"/>
              </a:lnSpc>
              <a:spcBef>
                <a:spcPts val="800"/>
              </a:spcBef>
              <a:spcAft>
                <a:spcPts val="0"/>
              </a:spcAft>
              <a:buClr>
                <a:schemeClr val="dk2"/>
              </a:buClr>
              <a:buSzPts val="1400"/>
              <a:buFont typeface="Bookman Old Style"/>
              <a:buChar char="∙"/>
            </a:pPr>
            <a:r>
              <a:rPr lang="en" sz="1400">
                <a:solidFill>
                  <a:schemeClr val="dk2"/>
                </a:solidFill>
                <a:latin typeface="Bookman Old Style"/>
                <a:ea typeface="Bookman Old Style"/>
                <a:cs typeface="Bookman Old Style"/>
                <a:sym typeface="Bookman Old Style"/>
              </a:rPr>
              <a:t>Results</a:t>
            </a:r>
            <a:endParaRPr sz="1400">
              <a:solidFill>
                <a:schemeClr val="dk2"/>
              </a:solidFill>
              <a:latin typeface="Bookman Old Style"/>
              <a:ea typeface="Bookman Old Style"/>
              <a:cs typeface="Bookman Old Style"/>
              <a:sym typeface="Bookman Old Style"/>
            </a:endParaRPr>
          </a:p>
          <a:p>
            <a:pPr marL="254000" lvl="0" indent="-203200" algn="just" rtl="0">
              <a:lnSpc>
                <a:spcPct val="150000"/>
              </a:lnSpc>
              <a:spcBef>
                <a:spcPts val="800"/>
              </a:spcBef>
              <a:spcAft>
                <a:spcPts val="0"/>
              </a:spcAft>
              <a:buClr>
                <a:schemeClr val="dk2"/>
              </a:buClr>
              <a:buSzPts val="1400"/>
              <a:buFont typeface="Noto Sans Symbols"/>
              <a:buChar char="∙"/>
            </a:pPr>
            <a:r>
              <a:rPr lang="en" sz="1400">
                <a:solidFill>
                  <a:schemeClr val="dk2"/>
                </a:solidFill>
                <a:latin typeface="Bookman Old Style"/>
                <a:ea typeface="Bookman Old Style"/>
                <a:cs typeface="Bookman Old Style"/>
                <a:sym typeface="Bookman Old Style"/>
              </a:rPr>
              <a:t>Snapshots</a:t>
            </a:r>
            <a:endParaRPr sz="1400"/>
          </a:p>
          <a:p>
            <a:pPr marL="254000" lvl="0" indent="-203200" algn="just" rtl="0">
              <a:lnSpc>
                <a:spcPct val="150000"/>
              </a:lnSpc>
              <a:spcBef>
                <a:spcPts val="800"/>
              </a:spcBef>
              <a:spcAft>
                <a:spcPts val="0"/>
              </a:spcAft>
              <a:buClr>
                <a:schemeClr val="dk2"/>
              </a:buClr>
              <a:buSzPts val="1400"/>
              <a:buFont typeface="Noto Sans Symbols"/>
              <a:buChar char="∙"/>
            </a:pPr>
            <a:r>
              <a:rPr lang="en" sz="1400">
                <a:solidFill>
                  <a:schemeClr val="dk2"/>
                </a:solidFill>
                <a:latin typeface="Bookman Old Style"/>
                <a:ea typeface="Bookman Old Style"/>
                <a:cs typeface="Bookman Old Style"/>
                <a:sym typeface="Bookman Old Style"/>
              </a:rPr>
              <a:t>References</a:t>
            </a:r>
            <a:endParaRPr sz="1400">
              <a:solidFill>
                <a:schemeClr val="dk2"/>
              </a:solidFill>
              <a:latin typeface="Bookman Old Style"/>
              <a:ea typeface="Bookman Old Style"/>
              <a:cs typeface="Bookman Old Style"/>
              <a:sym typeface="Bookman Old Style"/>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1165778" y="140790"/>
            <a:ext cx="7019100" cy="672000"/>
          </a:xfrm>
          <a:prstGeom prst="rect">
            <a:avLst/>
          </a:prstGeom>
          <a:noFill/>
          <a:ln w="34925" cap="flat" cmpd="sng">
            <a:solidFill>
              <a:srgbClr val="31538F"/>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107000"/>
              </a:lnSpc>
              <a:spcBef>
                <a:spcPts val="0"/>
              </a:spcBef>
              <a:spcAft>
                <a:spcPts val="0"/>
              </a:spcAft>
              <a:buClr>
                <a:srgbClr val="C00000"/>
              </a:buClr>
              <a:buSzPts val="2400"/>
              <a:buFont typeface="Bookman Old Style"/>
              <a:buNone/>
            </a:pPr>
            <a:r>
              <a:rPr lang="en" sz="2650" b="1">
                <a:solidFill>
                  <a:srgbClr val="C00000"/>
                </a:solidFill>
                <a:latin typeface="Bookman Old Style"/>
                <a:ea typeface="Bookman Old Style"/>
                <a:cs typeface="Bookman Old Style"/>
                <a:sym typeface="Bookman Old Style"/>
              </a:rPr>
              <a:t>Problem Statement and Objectives</a:t>
            </a:r>
            <a:endParaRPr sz="2650" b="1">
              <a:solidFill>
                <a:srgbClr val="C00000"/>
              </a:solidFill>
            </a:endParaRPr>
          </a:p>
        </p:txBody>
      </p:sp>
      <p:sp>
        <p:nvSpPr>
          <p:cNvPr id="161" name="Google Shape;161;p28"/>
          <p:cNvSpPr/>
          <p:nvPr/>
        </p:nvSpPr>
        <p:spPr>
          <a:xfrm>
            <a:off x="90050" y="60276"/>
            <a:ext cx="8957100" cy="5016000"/>
          </a:xfrm>
          <a:prstGeom prst="rect">
            <a:avLst/>
          </a:prstGeom>
          <a:noFill/>
          <a:ln w="73025"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just" rtl="0">
              <a:lnSpc>
                <a:spcPct val="107000"/>
              </a:lnSpc>
              <a:spcBef>
                <a:spcPts val="800"/>
              </a:spcBef>
              <a:spcAft>
                <a:spcPts val="0"/>
              </a:spcAft>
              <a:buNone/>
            </a:pPr>
            <a:endParaRPr sz="1400">
              <a:solidFill>
                <a:schemeClr val="lt1"/>
              </a:solidFill>
              <a:latin typeface="Calibri"/>
              <a:ea typeface="Calibri"/>
              <a:cs typeface="Calibri"/>
              <a:sym typeface="Calibri"/>
            </a:endParaRPr>
          </a:p>
        </p:txBody>
      </p:sp>
      <p:pic>
        <p:nvPicPr>
          <p:cNvPr id="162" name="Google Shape;162;p28"/>
          <p:cNvPicPr preferRelativeResize="0"/>
          <p:nvPr/>
        </p:nvPicPr>
        <p:blipFill rotWithShape="1">
          <a:blip r:embed="rId3">
            <a:alphaModFix/>
          </a:blip>
          <a:srcRect/>
          <a:stretch/>
        </p:blipFill>
        <p:spPr>
          <a:xfrm>
            <a:off x="303667" y="140790"/>
            <a:ext cx="655426" cy="750415"/>
          </a:xfrm>
          <a:prstGeom prst="rect">
            <a:avLst/>
          </a:prstGeom>
          <a:blipFill rotWithShape="1">
            <a:blip r:embed="rId4">
              <a:alphaModFix/>
            </a:blip>
            <a:tile tx="0" ty="0" sx="100000" sy="100000" flip="none" algn="tl"/>
          </a:blipFill>
          <a:ln>
            <a:noFill/>
          </a:ln>
        </p:spPr>
      </p:pic>
      <p:sp>
        <p:nvSpPr>
          <p:cNvPr id="163" name="Google Shape;163;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164" name="Google Shape;164;p28"/>
          <p:cNvSpPr txBox="1">
            <a:spLocks noGrp="1"/>
          </p:cNvSpPr>
          <p:nvPr>
            <p:ph type="body" idx="1"/>
          </p:nvPr>
        </p:nvSpPr>
        <p:spPr>
          <a:xfrm>
            <a:off x="303675" y="1145500"/>
            <a:ext cx="8445300" cy="3567900"/>
          </a:xfrm>
          <a:prstGeom prst="rect">
            <a:avLst/>
          </a:prstGeom>
          <a:noFill/>
          <a:ln>
            <a:noFill/>
          </a:ln>
        </p:spPr>
        <p:txBody>
          <a:bodyPr spcFirstLastPara="1" wrap="square" lIns="68575" tIns="34275" rIns="68575" bIns="34275" anchor="t" anchorCtr="0">
            <a:normAutofit lnSpcReduction="10000"/>
          </a:bodyPr>
          <a:lstStyle/>
          <a:p>
            <a:pPr marL="0" lvl="0" indent="0" algn="just" rtl="0">
              <a:lnSpc>
                <a:spcPct val="100000"/>
              </a:lnSpc>
              <a:spcBef>
                <a:spcPts val="0"/>
              </a:spcBef>
              <a:spcAft>
                <a:spcPts val="0"/>
              </a:spcAft>
              <a:buClr>
                <a:schemeClr val="dk1"/>
              </a:buClr>
              <a:buSzPts val="3000"/>
              <a:buNone/>
            </a:pPr>
            <a:r>
              <a:rPr lang="en" sz="1800" b="1">
                <a:solidFill>
                  <a:schemeClr val="dk2"/>
                </a:solidFill>
                <a:latin typeface="Times New Roman"/>
                <a:ea typeface="Times New Roman"/>
                <a:cs typeface="Times New Roman"/>
                <a:sym typeface="Times New Roman"/>
              </a:rPr>
              <a:t>1. Problem Statement</a:t>
            </a:r>
            <a:endParaRPr sz="1800" b="1">
              <a:solidFill>
                <a:schemeClr val="dk2"/>
              </a:solidFill>
              <a:latin typeface="Times New Roman"/>
              <a:ea typeface="Times New Roman"/>
              <a:cs typeface="Times New Roman"/>
              <a:sym typeface="Times New Roman"/>
            </a:endParaRPr>
          </a:p>
          <a:p>
            <a:pPr marL="457200" lvl="0" indent="-330200" algn="just" rtl="0">
              <a:lnSpc>
                <a:spcPct val="150000"/>
              </a:lnSpc>
              <a:spcBef>
                <a:spcPts val="100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The user needs to visit online editors or download external IDEs for verification. </a:t>
            </a:r>
            <a:endParaRPr sz="1600">
              <a:solidFill>
                <a:schemeClr val="dk2"/>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The problem with this is that external IDEs require space and sometimes come with ads. </a:t>
            </a:r>
            <a:endParaRPr sz="1600">
              <a:solidFill>
                <a:schemeClr val="dk2"/>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Also, there is a risk of installing and exposing your device to malicious software.</a:t>
            </a:r>
            <a:endParaRPr sz="1600">
              <a:solidFill>
                <a:schemeClr val="dk2"/>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600">
              <a:solidFill>
                <a:schemeClr val="dk2"/>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sz="1600">
                <a:solidFill>
                  <a:schemeClr val="dk2"/>
                </a:solidFill>
                <a:latin typeface="Times New Roman"/>
                <a:ea typeface="Times New Roman"/>
                <a:cs typeface="Times New Roman"/>
                <a:sym typeface="Times New Roman"/>
              </a:rPr>
              <a:t>Developing a chrome extension that works as an IDE.</a:t>
            </a:r>
            <a:endParaRPr sz="1600">
              <a:solidFill>
                <a:schemeClr val="dk2"/>
              </a:solidFill>
              <a:latin typeface="Times New Roman"/>
              <a:ea typeface="Times New Roman"/>
              <a:cs typeface="Times New Roman"/>
              <a:sym typeface="Times New Roman"/>
            </a:endParaRPr>
          </a:p>
          <a:p>
            <a:pPr marL="0" lvl="0" indent="0" algn="just" rtl="0">
              <a:lnSpc>
                <a:spcPct val="107000"/>
              </a:lnSpc>
              <a:spcBef>
                <a:spcPts val="0"/>
              </a:spcBef>
              <a:spcAft>
                <a:spcPts val="0"/>
              </a:spcAft>
              <a:buClr>
                <a:schemeClr val="dk1"/>
              </a:buClr>
              <a:buSzPts val="3000"/>
              <a:buNone/>
            </a:pPr>
            <a:endParaRPr sz="1400">
              <a:solidFill>
                <a:schemeClr val="dk2"/>
              </a:solidFill>
              <a:latin typeface="Times New Roman"/>
              <a:ea typeface="Times New Roman"/>
              <a:cs typeface="Times New Roman"/>
              <a:sym typeface="Times New Roman"/>
            </a:endParaRPr>
          </a:p>
          <a:p>
            <a:pPr marL="0" lvl="0" indent="0" algn="just" rtl="0">
              <a:lnSpc>
                <a:spcPct val="107000"/>
              </a:lnSpc>
              <a:spcBef>
                <a:spcPts val="0"/>
              </a:spcBef>
              <a:spcAft>
                <a:spcPts val="0"/>
              </a:spcAft>
              <a:buClr>
                <a:schemeClr val="dk1"/>
              </a:buClr>
              <a:buSzPts val="3000"/>
              <a:buNone/>
            </a:pPr>
            <a:r>
              <a:rPr lang="en" sz="1800" b="1">
                <a:solidFill>
                  <a:schemeClr val="dk2"/>
                </a:solidFill>
                <a:latin typeface="Times New Roman"/>
                <a:ea typeface="Times New Roman"/>
                <a:cs typeface="Times New Roman"/>
                <a:sym typeface="Times New Roman"/>
              </a:rPr>
              <a:t>2. Project Objectives </a:t>
            </a:r>
            <a:endParaRPr sz="1800" b="1">
              <a:solidFill>
                <a:schemeClr val="dk2"/>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Clr>
                <a:schemeClr val="dk1"/>
              </a:buClr>
              <a:buSzPts val="3000"/>
              <a:buNone/>
            </a:pPr>
            <a:r>
              <a:rPr lang="en" sz="1400">
                <a:solidFill>
                  <a:schemeClr val="dk2"/>
                </a:solidFill>
                <a:latin typeface="Times New Roman"/>
                <a:ea typeface="Times New Roman"/>
                <a:cs typeface="Times New Roman"/>
                <a:sym typeface="Times New Roman"/>
              </a:rPr>
              <a:t>➔ </a:t>
            </a:r>
            <a:r>
              <a:rPr lang="en" sz="1600">
                <a:solidFill>
                  <a:schemeClr val="dk2"/>
                </a:solidFill>
                <a:latin typeface="Times New Roman"/>
                <a:ea typeface="Times New Roman"/>
                <a:cs typeface="Times New Roman"/>
                <a:sym typeface="Times New Roman"/>
              </a:rPr>
              <a:t>To fetch data easily from the server. </a:t>
            </a:r>
            <a:endParaRPr sz="1600">
              <a:solidFill>
                <a:schemeClr val="dk2"/>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3000"/>
              <a:buNone/>
            </a:pPr>
            <a:r>
              <a:rPr lang="en" sz="1600">
                <a:solidFill>
                  <a:schemeClr val="dk2"/>
                </a:solidFill>
                <a:latin typeface="Times New Roman"/>
                <a:ea typeface="Times New Roman"/>
                <a:cs typeface="Times New Roman"/>
                <a:sym typeface="Times New Roman"/>
              </a:rPr>
              <a:t>➔ To make it accessible for the user. </a:t>
            </a:r>
            <a:endParaRPr sz="1600">
              <a:solidFill>
                <a:schemeClr val="dk2"/>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3000"/>
              <a:buNone/>
            </a:pPr>
            <a:r>
              <a:rPr lang="en" sz="1600">
                <a:solidFill>
                  <a:schemeClr val="dk2"/>
                </a:solidFill>
                <a:latin typeface="Times New Roman"/>
                <a:ea typeface="Times New Roman"/>
                <a:cs typeface="Times New Roman"/>
                <a:sym typeface="Times New Roman"/>
              </a:rPr>
              <a:t>➔ Make it easy to execute through the extension.</a:t>
            </a:r>
            <a:endParaRPr sz="16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1165778" y="140790"/>
            <a:ext cx="7019100" cy="672000"/>
          </a:xfrm>
          <a:prstGeom prst="rect">
            <a:avLst/>
          </a:prstGeom>
          <a:noFill/>
          <a:ln w="34925" cap="flat" cmpd="sng">
            <a:solidFill>
              <a:srgbClr val="31538F"/>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107000"/>
              </a:lnSpc>
              <a:spcBef>
                <a:spcPts val="800"/>
              </a:spcBef>
              <a:spcAft>
                <a:spcPts val="0"/>
              </a:spcAft>
              <a:buNone/>
            </a:pPr>
            <a:r>
              <a:rPr lang="en" sz="2400" b="1">
                <a:solidFill>
                  <a:srgbClr val="C00000"/>
                </a:solidFill>
                <a:latin typeface="Bookman Old Style"/>
                <a:ea typeface="Bookman Old Style"/>
                <a:cs typeface="Bookman Old Style"/>
                <a:sym typeface="Bookman Old Style"/>
              </a:rPr>
              <a:t>Methodology Proposed/ Design</a:t>
            </a:r>
            <a:endParaRPr sz="3600" b="1">
              <a:solidFill>
                <a:srgbClr val="C00000"/>
              </a:solidFill>
              <a:latin typeface="Bookman Old Style"/>
              <a:ea typeface="Bookman Old Style"/>
              <a:cs typeface="Bookman Old Style"/>
              <a:sym typeface="Bookman Old Style"/>
            </a:endParaRPr>
          </a:p>
        </p:txBody>
      </p:sp>
      <p:sp>
        <p:nvSpPr>
          <p:cNvPr id="171" name="Google Shape;171;p29"/>
          <p:cNvSpPr/>
          <p:nvPr/>
        </p:nvSpPr>
        <p:spPr>
          <a:xfrm>
            <a:off x="90050" y="70326"/>
            <a:ext cx="8957100" cy="5005800"/>
          </a:xfrm>
          <a:prstGeom prst="rect">
            <a:avLst/>
          </a:prstGeom>
          <a:noFill/>
          <a:ln w="73025"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72" name="Google Shape;172;p29"/>
          <p:cNvPicPr preferRelativeResize="0"/>
          <p:nvPr/>
        </p:nvPicPr>
        <p:blipFill rotWithShape="1">
          <a:blip r:embed="rId3">
            <a:alphaModFix/>
          </a:blip>
          <a:srcRect/>
          <a:stretch/>
        </p:blipFill>
        <p:spPr>
          <a:xfrm>
            <a:off x="303667" y="140790"/>
            <a:ext cx="655426" cy="750415"/>
          </a:xfrm>
          <a:prstGeom prst="rect">
            <a:avLst/>
          </a:prstGeom>
          <a:blipFill rotWithShape="1">
            <a:blip r:embed="rId4">
              <a:alphaModFix/>
            </a:blip>
            <a:tile tx="0" ty="0" sx="100000" sy="100000" flip="none" algn="tl"/>
          </a:blipFill>
          <a:ln>
            <a:noFill/>
          </a:ln>
        </p:spPr>
      </p:pic>
      <p:sp>
        <p:nvSpPr>
          <p:cNvPr id="173" name="Google Shape;173;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174" name="Google Shape;174;p29"/>
          <p:cNvPicPr preferRelativeResize="0"/>
          <p:nvPr/>
        </p:nvPicPr>
        <p:blipFill>
          <a:blip r:embed="rId5">
            <a:alphaModFix/>
          </a:blip>
          <a:stretch>
            <a:fillRect/>
          </a:stretch>
        </p:blipFill>
        <p:spPr>
          <a:xfrm>
            <a:off x="2449738" y="1249526"/>
            <a:ext cx="5413550" cy="3125441"/>
          </a:xfrm>
          <a:prstGeom prst="rect">
            <a:avLst/>
          </a:prstGeom>
          <a:noFill/>
          <a:ln>
            <a:noFill/>
          </a:ln>
        </p:spPr>
      </p:pic>
      <p:sp>
        <p:nvSpPr>
          <p:cNvPr id="175" name="Google Shape;175;p29"/>
          <p:cNvSpPr txBox="1"/>
          <p:nvPr/>
        </p:nvSpPr>
        <p:spPr>
          <a:xfrm>
            <a:off x="1723052" y="4488700"/>
            <a:ext cx="5697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Fig. 1</a:t>
            </a:r>
            <a:r>
              <a:rPr lang="en" dirty="0">
                <a:latin typeface="Times New Roman"/>
                <a:ea typeface="Times New Roman"/>
                <a:cs typeface="Times New Roman"/>
                <a:sym typeface="Times New Roman"/>
              </a:rPr>
              <a:t> Working Model of </a:t>
            </a:r>
            <a:r>
              <a:rPr lang="en" dirty="0">
                <a:solidFill>
                  <a:schemeClr val="dk1"/>
                </a:solidFill>
                <a:latin typeface="Times New Roman"/>
                <a:ea typeface="Times New Roman"/>
                <a:cs typeface="Times New Roman"/>
                <a:sym typeface="Times New Roman"/>
              </a:rPr>
              <a:t>chrome extension for dropdown code editor</a:t>
            </a:r>
            <a:endParaRPr sz="400">
              <a:solidFill>
                <a:schemeClr val="dk1"/>
              </a:solidFill>
              <a:latin typeface="Times New Roman"/>
              <a:ea typeface="Times New Roman"/>
              <a:cs typeface="Times New Roman"/>
              <a:sym typeface="Times New Roman"/>
            </a:endParaRPr>
          </a:p>
        </p:txBody>
      </p:sp>
      <p:sp>
        <p:nvSpPr>
          <p:cNvPr id="176" name="Google Shape;176;p29"/>
          <p:cNvSpPr txBox="1"/>
          <p:nvPr/>
        </p:nvSpPr>
        <p:spPr>
          <a:xfrm>
            <a:off x="3448013" y="891200"/>
            <a:ext cx="6555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Html</a:t>
            </a:r>
            <a:endParaRPr b="1">
              <a:latin typeface="Calibri"/>
              <a:ea typeface="Calibri"/>
              <a:cs typeface="Calibri"/>
              <a:sym typeface="Calibri"/>
            </a:endParaRPr>
          </a:p>
        </p:txBody>
      </p:sp>
      <p:sp>
        <p:nvSpPr>
          <p:cNvPr id="177" name="Google Shape;177;p29"/>
          <p:cNvSpPr txBox="1"/>
          <p:nvPr/>
        </p:nvSpPr>
        <p:spPr>
          <a:xfrm>
            <a:off x="1733476" y="1396733"/>
            <a:ext cx="6555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Css</a:t>
            </a:r>
            <a:endParaRPr b="1">
              <a:latin typeface="Calibri"/>
              <a:ea typeface="Calibri"/>
              <a:cs typeface="Calibri"/>
              <a:sym typeface="Calibri"/>
            </a:endParaRPr>
          </a:p>
        </p:txBody>
      </p:sp>
      <p:sp>
        <p:nvSpPr>
          <p:cNvPr id="178" name="Google Shape;178;p29"/>
          <p:cNvSpPr txBox="1"/>
          <p:nvPr/>
        </p:nvSpPr>
        <p:spPr>
          <a:xfrm>
            <a:off x="2015413" y="891200"/>
            <a:ext cx="1212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manifest.json</a:t>
            </a:r>
            <a:endParaRPr b="1">
              <a:latin typeface="Calibri"/>
              <a:ea typeface="Calibri"/>
              <a:cs typeface="Calibri"/>
              <a:sym typeface="Calibri"/>
            </a:endParaRPr>
          </a:p>
        </p:txBody>
      </p:sp>
      <p:sp>
        <p:nvSpPr>
          <p:cNvPr id="179" name="Google Shape;179;p29"/>
          <p:cNvSpPr txBox="1"/>
          <p:nvPr/>
        </p:nvSpPr>
        <p:spPr>
          <a:xfrm>
            <a:off x="1487363" y="1983429"/>
            <a:ext cx="10374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Java Script</a:t>
            </a:r>
            <a:endParaRPr b="1">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1165778" y="140790"/>
            <a:ext cx="7019100" cy="672000"/>
          </a:xfrm>
          <a:prstGeom prst="rect">
            <a:avLst/>
          </a:prstGeom>
          <a:noFill/>
          <a:ln w="34925" cap="flat" cmpd="sng">
            <a:solidFill>
              <a:srgbClr val="31538F"/>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107000"/>
              </a:lnSpc>
              <a:spcBef>
                <a:spcPts val="800"/>
              </a:spcBef>
              <a:spcAft>
                <a:spcPts val="0"/>
              </a:spcAft>
              <a:buNone/>
            </a:pPr>
            <a:r>
              <a:rPr lang="en" sz="2400" b="1">
                <a:solidFill>
                  <a:srgbClr val="C00000"/>
                </a:solidFill>
                <a:latin typeface="Bookman Old Style"/>
                <a:ea typeface="Bookman Old Style"/>
                <a:cs typeface="Bookman Old Style"/>
                <a:sym typeface="Bookman Old Style"/>
              </a:rPr>
              <a:t>Technologies / Tools Used</a:t>
            </a:r>
            <a:endParaRPr sz="2400" b="1">
              <a:solidFill>
                <a:srgbClr val="C00000"/>
              </a:solidFill>
              <a:latin typeface="Bookman Old Style"/>
              <a:ea typeface="Bookman Old Style"/>
              <a:cs typeface="Bookman Old Style"/>
              <a:sym typeface="Bookman Old Style"/>
            </a:endParaRPr>
          </a:p>
        </p:txBody>
      </p:sp>
      <p:sp>
        <p:nvSpPr>
          <p:cNvPr id="186" name="Google Shape;186;p30"/>
          <p:cNvSpPr/>
          <p:nvPr/>
        </p:nvSpPr>
        <p:spPr>
          <a:xfrm>
            <a:off x="90050" y="60276"/>
            <a:ext cx="8957100" cy="5016000"/>
          </a:xfrm>
          <a:prstGeom prst="rect">
            <a:avLst/>
          </a:prstGeom>
          <a:noFill/>
          <a:ln w="73025"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87" name="Google Shape;187;p30"/>
          <p:cNvPicPr preferRelativeResize="0"/>
          <p:nvPr/>
        </p:nvPicPr>
        <p:blipFill rotWithShape="1">
          <a:blip r:embed="rId3">
            <a:alphaModFix/>
          </a:blip>
          <a:srcRect/>
          <a:stretch/>
        </p:blipFill>
        <p:spPr>
          <a:xfrm>
            <a:off x="303667" y="140790"/>
            <a:ext cx="655426" cy="750415"/>
          </a:xfrm>
          <a:prstGeom prst="rect">
            <a:avLst/>
          </a:prstGeom>
          <a:blipFill rotWithShape="1">
            <a:blip r:embed="rId4">
              <a:alphaModFix/>
            </a:blip>
            <a:tile tx="0" ty="0" sx="100000" sy="100000" flip="none" algn="tl"/>
          </a:blipFill>
          <a:ln>
            <a:noFill/>
          </a:ln>
        </p:spPr>
      </p:pic>
      <p:sp>
        <p:nvSpPr>
          <p:cNvPr id="188" name="Google Shape;188;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89" name="Google Shape;189;p30"/>
          <p:cNvSpPr txBox="1">
            <a:spLocks noGrp="1"/>
          </p:cNvSpPr>
          <p:nvPr>
            <p:ph type="body" idx="1"/>
          </p:nvPr>
        </p:nvSpPr>
        <p:spPr>
          <a:xfrm>
            <a:off x="303667" y="886122"/>
            <a:ext cx="8445300" cy="3827400"/>
          </a:xfrm>
          <a:prstGeom prst="rect">
            <a:avLst/>
          </a:prstGeom>
          <a:noFill/>
          <a:ln>
            <a:noFill/>
          </a:ln>
        </p:spPr>
        <p:txBody>
          <a:bodyPr spcFirstLastPara="1" wrap="square" lIns="68575" tIns="34275" rIns="68575" bIns="34275" anchor="t" anchorCtr="0">
            <a:normAutofit/>
          </a:bodyPr>
          <a:lstStyle/>
          <a:p>
            <a:pPr marL="0" lvl="0" indent="0" algn="just" rtl="0">
              <a:lnSpc>
                <a:spcPct val="150000"/>
              </a:lnSpc>
              <a:spcBef>
                <a:spcPts val="1400"/>
              </a:spcBef>
              <a:spcAft>
                <a:spcPts val="0"/>
              </a:spcAft>
              <a:buNone/>
            </a:pPr>
            <a:endParaRPr sz="1400">
              <a:solidFill>
                <a:schemeClr val="dk2"/>
              </a:solidFill>
              <a:latin typeface="Times New Roman"/>
              <a:ea typeface="Times New Roman"/>
              <a:cs typeface="Times New Roman"/>
              <a:sym typeface="Times New Roman"/>
            </a:endParaRPr>
          </a:p>
          <a:p>
            <a:pPr marL="457200" lvl="0" indent="-317500" algn="just" rtl="0">
              <a:lnSpc>
                <a:spcPct val="150000"/>
              </a:lnSpc>
              <a:spcBef>
                <a:spcPts val="140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HTML</a:t>
            </a:r>
            <a:endParaRPr sz="1400">
              <a:solidFill>
                <a:schemeClr val="dk2"/>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CSS3 + Bootstrap</a:t>
            </a:r>
            <a:endParaRPr sz="1400">
              <a:solidFill>
                <a:schemeClr val="dk2"/>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JavaScript</a:t>
            </a:r>
            <a:endParaRPr sz="1400">
              <a:solidFill>
                <a:schemeClr val="dk2"/>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Manifest.JSON</a:t>
            </a:r>
            <a:endParaRPr sz="1400">
              <a:solidFill>
                <a:schemeClr val="dk2"/>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Ace Editor </a:t>
            </a:r>
            <a:endParaRPr sz="1400">
              <a:solidFill>
                <a:schemeClr val="dk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1165778" y="140790"/>
            <a:ext cx="7019100" cy="672000"/>
          </a:xfrm>
          <a:prstGeom prst="rect">
            <a:avLst/>
          </a:prstGeom>
          <a:noFill/>
          <a:ln w="34925" cap="flat" cmpd="sng">
            <a:solidFill>
              <a:srgbClr val="31538F"/>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107000"/>
              </a:lnSpc>
              <a:spcBef>
                <a:spcPts val="800"/>
              </a:spcBef>
              <a:spcAft>
                <a:spcPts val="0"/>
              </a:spcAft>
              <a:buNone/>
            </a:pPr>
            <a:r>
              <a:rPr lang="en" sz="2400" b="1">
                <a:solidFill>
                  <a:srgbClr val="C00000"/>
                </a:solidFill>
                <a:latin typeface="Bookman Old Style"/>
                <a:ea typeface="Bookman Old Style"/>
                <a:cs typeface="Bookman Old Style"/>
                <a:sym typeface="Bookman Old Style"/>
              </a:rPr>
              <a:t>Implementation of Modules with codes</a:t>
            </a:r>
            <a:endParaRPr sz="2400" b="1">
              <a:solidFill>
                <a:srgbClr val="C00000"/>
              </a:solidFill>
              <a:latin typeface="Bookman Old Style"/>
              <a:ea typeface="Bookman Old Style"/>
              <a:cs typeface="Bookman Old Style"/>
              <a:sym typeface="Bookman Old Style"/>
            </a:endParaRPr>
          </a:p>
        </p:txBody>
      </p:sp>
      <p:sp>
        <p:nvSpPr>
          <p:cNvPr id="196" name="Google Shape;196;p31"/>
          <p:cNvSpPr/>
          <p:nvPr/>
        </p:nvSpPr>
        <p:spPr>
          <a:xfrm>
            <a:off x="90050" y="60277"/>
            <a:ext cx="8957100" cy="5015700"/>
          </a:xfrm>
          <a:prstGeom prst="rect">
            <a:avLst/>
          </a:prstGeom>
          <a:noFill/>
          <a:ln w="73025"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97" name="Google Shape;197;p31"/>
          <p:cNvPicPr preferRelativeResize="0"/>
          <p:nvPr/>
        </p:nvPicPr>
        <p:blipFill rotWithShape="1">
          <a:blip r:embed="rId3">
            <a:alphaModFix/>
          </a:blip>
          <a:srcRect/>
          <a:stretch/>
        </p:blipFill>
        <p:spPr>
          <a:xfrm>
            <a:off x="303667" y="140790"/>
            <a:ext cx="655426" cy="750415"/>
          </a:xfrm>
          <a:prstGeom prst="rect">
            <a:avLst/>
          </a:prstGeom>
          <a:blipFill rotWithShape="1">
            <a:blip r:embed="rId4">
              <a:alphaModFix/>
            </a:blip>
            <a:tile tx="0" ty="0" sx="100000" sy="100000" flip="none" algn="tl"/>
          </a:blipFill>
          <a:ln>
            <a:noFill/>
          </a:ln>
        </p:spPr>
      </p:pic>
      <p:sp>
        <p:nvSpPr>
          <p:cNvPr id="198" name="Google Shape;198;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199" name="Google Shape;199;p31"/>
          <p:cNvSpPr txBox="1">
            <a:spLocks noGrp="1"/>
          </p:cNvSpPr>
          <p:nvPr>
            <p:ph type="body" idx="1"/>
          </p:nvPr>
        </p:nvSpPr>
        <p:spPr>
          <a:xfrm>
            <a:off x="303675" y="1004600"/>
            <a:ext cx="8445300" cy="3946200"/>
          </a:xfrm>
          <a:prstGeom prst="rect">
            <a:avLst/>
          </a:prstGeom>
          <a:noFill/>
          <a:ln>
            <a:noFill/>
          </a:ln>
        </p:spPr>
        <p:txBody>
          <a:bodyPr spcFirstLastPara="1" wrap="square" lIns="68575" tIns="34275" rIns="68575" bIns="34275" anchor="t" anchorCtr="0">
            <a:normAutofit/>
          </a:bodyPr>
          <a:lstStyle/>
          <a:p>
            <a:pPr marL="0" lvl="0" indent="0" algn="just" rtl="0">
              <a:lnSpc>
                <a:spcPct val="107000"/>
              </a:lnSpc>
              <a:spcBef>
                <a:spcPts val="0"/>
              </a:spcBef>
              <a:spcAft>
                <a:spcPts val="0"/>
              </a:spcAft>
              <a:buNone/>
            </a:pPr>
            <a:r>
              <a:rPr lang="en" sz="1400" b="1" dirty="0">
                <a:solidFill>
                  <a:schemeClr val="dk2"/>
                </a:solidFill>
                <a:latin typeface="Times New Roman"/>
                <a:ea typeface="Times New Roman"/>
                <a:cs typeface="Times New Roman"/>
                <a:sym typeface="Times New Roman"/>
              </a:rPr>
              <a:t>Frontend</a:t>
            </a:r>
            <a:endParaRPr sz="1400" b="1">
              <a:solidFill>
                <a:schemeClr val="dk2"/>
              </a:solidFill>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dk2"/>
              </a:buClr>
              <a:buSzPts val="1400"/>
              <a:buFont typeface="Times New Roman"/>
              <a:buChar char="•"/>
            </a:pPr>
            <a:r>
              <a:rPr lang="en" sz="1400" dirty="0">
                <a:solidFill>
                  <a:schemeClr val="dk2"/>
                </a:solidFill>
                <a:latin typeface="Times New Roman"/>
                <a:ea typeface="Times New Roman"/>
                <a:cs typeface="Times New Roman"/>
                <a:sym typeface="Times New Roman"/>
              </a:rPr>
              <a:t>index.php</a:t>
            </a:r>
            <a:endParaRPr sz="1400"/>
          </a:p>
        </p:txBody>
      </p:sp>
      <p:pic>
        <p:nvPicPr>
          <p:cNvPr id="200" name="Google Shape;200;p31"/>
          <p:cNvPicPr preferRelativeResize="0"/>
          <p:nvPr/>
        </p:nvPicPr>
        <p:blipFill>
          <a:blip r:embed="rId5">
            <a:alphaModFix/>
          </a:blip>
          <a:stretch>
            <a:fillRect/>
          </a:stretch>
        </p:blipFill>
        <p:spPr>
          <a:xfrm>
            <a:off x="1728795" y="1244326"/>
            <a:ext cx="6056069" cy="3404874"/>
          </a:xfrm>
          <a:prstGeom prst="rect">
            <a:avLst/>
          </a:prstGeom>
          <a:noFill/>
          <a:ln>
            <a:noFill/>
          </a:ln>
        </p:spPr>
      </p:pic>
      <p:sp>
        <p:nvSpPr>
          <p:cNvPr id="8" name="Google Shape;175;p29"/>
          <p:cNvSpPr txBox="1"/>
          <p:nvPr/>
        </p:nvSpPr>
        <p:spPr>
          <a:xfrm>
            <a:off x="1723052" y="4634620"/>
            <a:ext cx="5697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Fig. </a:t>
            </a:r>
            <a:r>
              <a:rPr lang="en" b="1" dirty="0" smtClean="0">
                <a:latin typeface="Times New Roman"/>
                <a:ea typeface="Times New Roman"/>
                <a:cs typeface="Times New Roman"/>
                <a:sym typeface="Times New Roman"/>
              </a:rPr>
              <a:t>2 </a:t>
            </a:r>
            <a:r>
              <a:rPr lang="en" dirty="0" smtClean="0">
                <a:latin typeface="Times New Roman"/>
                <a:ea typeface="Times New Roman"/>
                <a:cs typeface="Times New Roman"/>
                <a:sym typeface="Times New Roman"/>
              </a:rPr>
              <a:t>Frontend part of the working model</a:t>
            </a:r>
            <a:endParaRPr sz="4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p:nvPr/>
        </p:nvSpPr>
        <p:spPr>
          <a:xfrm>
            <a:off x="90050" y="79300"/>
            <a:ext cx="8957100" cy="4996800"/>
          </a:xfrm>
          <a:prstGeom prst="rect">
            <a:avLst/>
          </a:prstGeom>
          <a:noFill/>
          <a:ln w="73025"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07" name="Google Shape;207;p32"/>
          <p:cNvPicPr preferRelativeResize="0"/>
          <p:nvPr/>
        </p:nvPicPr>
        <p:blipFill rotWithShape="1">
          <a:blip r:embed="rId3">
            <a:alphaModFix/>
          </a:blip>
          <a:srcRect/>
          <a:stretch/>
        </p:blipFill>
        <p:spPr>
          <a:xfrm>
            <a:off x="303667" y="140790"/>
            <a:ext cx="655426" cy="750415"/>
          </a:xfrm>
          <a:prstGeom prst="rect">
            <a:avLst/>
          </a:prstGeom>
          <a:blipFill rotWithShape="1">
            <a:blip r:embed="rId4">
              <a:alphaModFix/>
            </a:blip>
            <a:tile tx="0" ty="0" sx="100000" sy="100000" flip="none" algn="tl"/>
          </a:blipFill>
          <a:ln>
            <a:noFill/>
          </a:ln>
        </p:spPr>
      </p:pic>
      <p:sp>
        <p:nvSpPr>
          <p:cNvPr id="208" name="Google Shape;208;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pic>
        <p:nvPicPr>
          <p:cNvPr id="209" name="Google Shape;209;p32"/>
          <p:cNvPicPr preferRelativeResize="0"/>
          <p:nvPr/>
        </p:nvPicPr>
        <p:blipFill>
          <a:blip r:embed="rId5">
            <a:alphaModFix/>
          </a:blip>
          <a:stretch>
            <a:fillRect/>
          </a:stretch>
        </p:blipFill>
        <p:spPr>
          <a:xfrm>
            <a:off x="1175363" y="846021"/>
            <a:ext cx="6793275" cy="3819350"/>
          </a:xfrm>
          <a:prstGeom prst="rect">
            <a:avLst/>
          </a:prstGeom>
          <a:noFill/>
          <a:ln>
            <a:noFill/>
          </a:ln>
        </p:spPr>
      </p:pic>
      <p:sp>
        <p:nvSpPr>
          <p:cNvPr id="6" name="Google Shape;175;p29"/>
          <p:cNvSpPr txBox="1"/>
          <p:nvPr/>
        </p:nvSpPr>
        <p:spPr>
          <a:xfrm>
            <a:off x="1723052" y="4634620"/>
            <a:ext cx="5697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Fig. </a:t>
            </a:r>
            <a:r>
              <a:rPr lang="en" b="1" dirty="0" smtClean="0">
                <a:latin typeface="Times New Roman"/>
                <a:ea typeface="Times New Roman"/>
                <a:cs typeface="Times New Roman"/>
                <a:sym typeface="Times New Roman"/>
              </a:rPr>
              <a:t>3 </a:t>
            </a:r>
            <a:r>
              <a:rPr lang="en" dirty="0" smtClean="0">
                <a:latin typeface="Times New Roman"/>
                <a:ea typeface="Times New Roman"/>
                <a:cs typeface="Times New Roman"/>
                <a:sym typeface="Times New Roman"/>
              </a:rPr>
              <a:t>Continuation of figure 2</a:t>
            </a:r>
            <a:endParaRPr sz="4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p:nvPr/>
        </p:nvSpPr>
        <p:spPr>
          <a:xfrm>
            <a:off x="90050" y="90625"/>
            <a:ext cx="8957100" cy="4985400"/>
          </a:xfrm>
          <a:prstGeom prst="rect">
            <a:avLst/>
          </a:prstGeom>
          <a:noFill/>
          <a:ln w="73025"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16" name="Google Shape;216;p33"/>
          <p:cNvPicPr preferRelativeResize="0"/>
          <p:nvPr/>
        </p:nvPicPr>
        <p:blipFill rotWithShape="1">
          <a:blip r:embed="rId3">
            <a:alphaModFix/>
          </a:blip>
          <a:srcRect/>
          <a:stretch/>
        </p:blipFill>
        <p:spPr>
          <a:xfrm>
            <a:off x="303667" y="140790"/>
            <a:ext cx="655426" cy="750415"/>
          </a:xfrm>
          <a:prstGeom prst="rect">
            <a:avLst/>
          </a:prstGeom>
          <a:blipFill rotWithShape="1">
            <a:blip r:embed="rId4">
              <a:alphaModFix/>
            </a:blip>
            <a:tile tx="0" ty="0" sx="100000" sy="100000" flip="none" algn="tl"/>
          </a:blipFill>
          <a:ln>
            <a:noFill/>
          </a:ln>
        </p:spPr>
      </p:pic>
      <p:sp>
        <p:nvSpPr>
          <p:cNvPr id="217" name="Google Shape;217;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218" name="Google Shape;218;p33"/>
          <p:cNvSpPr txBox="1">
            <a:spLocks noGrp="1"/>
          </p:cNvSpPr>
          <p:nvPr>
            <p:ph type="body" idx="1"/>
          </p:nvPr>
        </p:nvSpPr>
        <p:spPr>
          <a:xfrm>
            <a:off x="303675" y="1034725"/>
            <a:ext cx="8445300" cy="3787200"/>
          </a:xfrm>
          <a:prstGeom prst="rect">
            <a:avLst/>
          </a:prstGeom>
          <a:noFill/>
          <a:ln>
            <a:noFill/>
          </a:ln>
        </p:spPr>
        <p:txBody>
          <a:bodyPr spcFirstLastPara="1" wrap="square" lIns="68575" tIns="34275" rIns="68575" bIns="34275" anchor="t" anchorCtr="0">
            <a:normAutofit/>
          </a:bodyPr>
          <a:lstStyle/>
          <a:p>
            <a:pPr marL="0" lvl="0" indent="0" algn="just" rtl="0">
              <a:lnSpc>
                <a:spcPct val="107000"/>
              </a:lnSpc>
              <a:spcBef>
                <a:spcPts val="0"/>
              </a:spcBef>
              <a:spcAft>
                <a:spcPts val="0"/>
              </a:spcAft>
              <a:buNone/>
            </a:pPr>
            <a:endParaRPr sz="3000">
              <a:solidFill>
                <a:schemeClr val="dk2"/>
              </a:solidFill>
              <a:latin typeface="Times New Roman"/>
              <a:ea typeface="Times New Roman"/>
              <a:cs typeface="Times New Roman"/>
              <a:sym typeface="Times New Roman"/>
            </a:endParaRPr>
          </a:p>
          <a:p>
            <a:pPr marL="177800" lvl="0" indent="0" algn="just" rtl="0">
              <a:lnSpc>
                <a:spcPct val="90000"/>
              </a:lnSpc>
              <a:spcBef>
                <a:spcPts val="1400"/>
              </a:spcBef>
              <a:spcAft>
                <a:spcPts val="0"/>
              </a:spcAft>
              <a:buClr>
                <a:schemeClr val="dk1"/>
              </a:buClr>
              <a:buSzPts val="3300"/>
              <a:buNone/>
            </a:pPr>
            <a:endParaRPr sz="3300"/>
          </a:p>
        </p:txBody>
      </p:sp>
      <p:pic>
        <p:nvPicPr>
          <p:cNvPr id="219" name="Google Shape;219;p33"/>
          <p:cNvPicPr preferRelativeResize="0"/>
          <p:nvPr/>
        </p:nvPicPr>
        <p:blipFill>
          <a:blip r:embed="rId5">
            <a:alphaModFix/>
          </a:blip>
          <a:stretch>
            <a:fillRect/>
          </a:stretch>
        </p:blipFill>
        <p:spPr>
          <a:xfrm>
            <a:off x="1022113" y="691200"/>
            <a:ext cx="7092965" cy="3987850"/>
          </a:xfrm>
          <a:prstGeom prst="rect">
            <a:avLst/>
          </a:prstGeom>
          <a:noFill/>
          <a:ln>
            <a:noFill/>
          </a:ln>
        </p:spPr>
      </p:pic>
      <p:sp>
        <p:nvSpPr>
          <p:cNvPr id="7" name="Google Shape;175;p29"/>
          <p:cNvSpPr txBox="1"/>
          <p:nvPr/>
        </p:nvSpPr>
        <p:spPr>
          <a:xfrm>
            <a:off x="1723052" y="4634620"/>
            <a:ext cx="5697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Times New Roman"/>
                <a:ea typeface="Times New Roman"/>
                <a:cs typeface="Times New Roman"/>
                <a:sym typeface="Times New Roman"/>
              </a:rPr>
              <a:t>Fig. </a:t>
            </a:r>
            <a:r>
              <a:rPr lang="en" b="1" dirty="0" smtClean="0">
                <a:latin typeface="Times New Roman"/>
                <a:ea typeface="Times New Roman"/>
                <a:cs typeface="Times New Roman"/>
                <a:sym typeface="Times New Roman"/>
              </a:rPr>
              <a:t>4</a:t>
            </a:r>
            <a:r>
              <a:rPr lang="en" b="1" dirty="0" smtClean="0">
                <a:latin typeface="Times New Roman"/>
                <a:ea typeface="Times New Roman"/>
                <a:cs typeface="Times New Roman"/>
                <a:sym typeface="Times New Roman"/>
              </a:rPr>
              <a:t> </a:t>
            </a:r>
            <a:r>
              <a:rPr lang="en" dirty="0" smtClean="0">
                <a:latin typeface="Times New Roman"/>
                <a:ea typeface="Times New Roman"/>
                <a:cs typeface="Times New Roman"/>
                <a:sym typeface="Times New Roman"/>
              </a:rPr>
              <a:t>Continuation of figure 3</a:t>
            </a:r>
            <a:endParaRPr sz="4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511</Words>
  <PresentationFormat>On-screen Show (16:9)</PresentationFormat>
  <Paragraphs>92</Paragraphs>
  <Slides>14</Slides>
  <Notes>14</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Simple Light</vt:lpstr>
      <vt:lpstr>Office Theme</vt:lpstr>
      <vt:lpstr>Slide 1</vt:lpstr>
      <vt:lpstr>Introduction</vt:lpstr>
      <vt:lpstr>Contents</vt:lpstr>
      <vt:lpstr>Problem Statement and Objectives</vt:lpstr>
      <vt:lpstr>Methodology Proposed/ Design</vt:lpstr>
      <vt:lpstr>Technologies / Tools Used</vt:lpstr>
      <vt:lpstr>Implementation of Modules with codes</vt:lpstr>
      <vt:lpstr>Slide 8</vt:lpstr>
      <vt:lpstr>Slide 9</vt:lpstr>
      <vt:lpstr>Slide 10</vt:lpstr>
      <vt:lpstr>Results</vt:lpstr>
      <vt:lpstr>Snapshots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6</cp:revision>
  <dcterms:modified xsi:type="dcterms:W3CDTF">2022-05-26T03:45:03Z</dcterms:modified>
</cp:coreProperties>
</file>