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56" r:id="rId2"/>
    <p:sldId id="257" r:id="rId3"/>
    <p:sldId id="260" r:id="rId4"/>
    <p:sldId id="259" r:id="rId5"/>
    <p:sldId id="263" r:id="rId6"/>
    <p:sldId id="284" r:id="rId7"/>
    <p:sldId id="297" r:id="rId8"/>
    <p:sldId id="265" r:id="rId9"/>
    <p:sldId id="293" r:id="rId10"/>
    <p:sldId id="291" r:id="rId11"/>
    <p:sldId id="294" r:id="rId12"/>
    <p:sldId id="266" r:id="rId13"/>
    <p:sldId id="290" r:id="rId14"/>
    <p:sldId id="292" r:id="rId15"/>
    <p:sldId id="285" r:id="rId16"/>
    <p:sldId id="289" r:id="rId17"/>
    <p:sldId id="286" r:id="rId18"/>
    <p:sldId id="296" r:id="rId19"/>
    <p:sldId id="287" r:id="rId20"/>
    <p:sldId id="295" r:id="rId21"/>
    <p:sldId id="288" r:id="rId22"/>
  </p:sldIdLst>
  <p:sldSz cx="12241213" cy="6840538"/>
  <p:notesSz cx="6858000" cy="9144000"/>
  <p:defaultTextStyle>
    <a:lvl1pPr marL="0" algn="l" rtl="0" latinLnBrk="0">
      <a:defRPr sz="1800" kern="1200">
        <a:solidFill>
          <a:schemeClr val="tx1"/>
        </a:solidFill>
        <a:latin typeface="+mn-lt"/>
        <a:ea typeface="+mn-ea"/>
        <a:cs typeface="+mn-cs"/>
      </a:defRPr>
    </a:lvl1pPr>
    <a:lvl2pPr marL="457129" algn="l" rtl="0" latinLnBrk="0">
      <a:defRPr sz="1800" kern="1200">
        <a:solidFill>
          <a:schemeClr val="tx1"/>
        </a:solidFill>
        <a:latin typeface="+mn-lt"/>
        <a:ea typeface="+mn-ea"/>
        <a:cs typeface="+mn-cs"/>
      </a:defRPr>
    </a:lvl2pPr>
    <a:lvl3pPr marL="914258" algn="l" rtl="0" latinLnBrk="0">
      <a:defRPr sz="1800" kern="1200">
        <a:solidFill>
          <a:schemeClr val="tx1"/>
        </a:solidFill>
        <a:latin typeface="+mn-lt"/>
        <a:ea typeface="+mn-ea"/>
        <a:cs typeface="+mn-cs"/>
      </a:defRPr>
    </a:lvl3pPr>
    <a:lvl4pPr marL="1371387" algn="l" rtl="0" latinLnBrk="0">
      <a:defRPr sz="1800" kern="1200">
        <a:solidFill>
          <a:schemeClr val="tx1"/>
        </a:solidFill>
        <a:latin typeface="+mn-lt"/>
        <a:ea typeface="+mn-ea"/>
        <a:cs typeface="+mn-cs"/>
      </a:defRPr>
    </a:lvl4pPr>
    <a:lvl5pPr marL="1828516" algn="l" rtl="0" latinLnBrk="0">
      <a:defRPr sz="1800" kern="1200">
        <a:solidFill>
          <a:schemeClr val="tx1"/>
        </a:solidFill>
        <a:latin typeface="+mn-lt"/>
        <a:ea typeface="+mn-ea"/>
        <a:cs typeface="+mn-cs"/>
      </a:defRPr>
    </a:lvl5pPr>
    <a:lvl6pPr marL="2285644" algn="l" rtl="0" latinLnBrk="0">
      <a:defRPr sz="1800" kern="1200">
        <a:solidFill>
          <a:schemeClr val="tx1"/>
        </a:solidFill>
        <a:latin typeface="+mn-lt"/>
        <a:ea typeface="+mn-ea"/>
        <a:cs typeface="+mn-cs"/>
      </a:defRPr>
    </a:lvl6pPr>
    <a:lvl7pPr marL="2742773" algn="l" rtl="0" latinLnBrk="0">
      <a:defRPr sz="1800" kern="1200">
        <a:solidFill>
          <a:schemeClr val="tx1"/>
        </a:solidFill>
        <a:latin typeface="+mn-lt"/>
        <a:ea typeface="+mn-ea"/>
        <a:cs typeface="+mn-cs"/>
      </a:defRPr>
    </a:lvl7pPr>
    <a:lvl8pPr marL="3199902" algn="l" rtl="0" latinLnBrk="0">
      <a:defRPr sz="1800" kern="1200">
        <a:solidFill>
          <a:schemeClr val="tx1"/>
        </a:solidFill>
        <a:latin typeface="+mn-lt"/>
        <a:ea typeface="+mn-ea"/>
        <a:cs typeface="+mn-cs"/>
      </a:defRPr>
    </a:lvl8pPr>
    <a:lvl9pPr marL="3657031"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a:srgbClr val="FFFFFF"/>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neCell>
      <a:tcStyle>
        <a:tcBdr/>
      </a:tcStyle>
    </a:neCell>
    <a:nwCell>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neCell>
      <a:tcStyle>
        <a:tcBdr/>
      </a:tcStyle>
    </a:neCell>
    <a:nwCell>
      <a:tcStyle>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5C22544A-7EE6-4342-B048-85BDC9FD1C3A}" styleName="Medium Style 2 - Accent 1">
    <a:wholeTbl>
      <a:tcTxStyle>
        <a:fontRef idx="minor">
          <a:scrgbClr r="0" g="0" b="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fontRef idx="minor">
          <a:scrgbClr r="0" g="0" b="0"/>
        </a:fontRef>
        <a:schemeClr val="lt1"/>
      </a:tcTxStyle>
      <a:tcStyle>
        <a:tcBdr>
          <a:top>
            <a:ln w="38100" cmpd="sng">
              <a:solidFill>
                <a:schemeClr val="lt1"/>
              </a:solidFill>
            </a:ln>
          </a:top>
        </a:tcBdr>
        <a:fill>
          <a:solidFill>
            <a:schemeClr val="accent1"/>
          </a:solidFill>
        </a:fill>
      </a:tcStyle>
    </a:lastRow>
    <a:seCell>
      <a:tcStyle>
        <a:tcBdr/>
      </a:tcStyle>
    </a:seCell>
    <a:swCell>
      <a:tcStyle>
        <a:tcBdr/>
      </a:tcStyle>
    </a:swCell>
    <a:firstRow>
      <a:tcTxStyle b="on">
        <a:fontRef idx="minor">
          <a:scrgbClr r="0" g="0" b="0"/>
        </a:fontRef>
        <a:schemeClr val="lt1"/>
      </a:tcTxStyle>
      <a:tcStyle>
        <a:tcBdr>
          <a:bottom>
            <a:ln w="38100" cmpd="sng">
              <a:solidFill>
                <a:schemeClr val="lt1"/>
              </a:solidFill>
            </a:ln>
          </a:bottom>
        </a:tcBdr>
        <a:fill>
          <a:solidFill>
            <a:schemeClr val="accent1"/>
          </a:solidFill>
        </a:fill>
      </a:tcStyle>
    </a:firstRow>
    <a:neCell>
      <a:tcStyle>
        <a:tcBdr/>
      </a:tcStyle>
    </a:neCell>
    <a:nwCell>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neCell>
      <a:tcStyle>
        <a:tcBdr/>
      </a:tcStyle>
    </a:neCell>
    <a:nwCell>
      <a:tcStyle>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564" y="-102"/>
      </p:cViewPr>
      <p:guideLst>
        <p:guide orient="horz" pos="2155"/>
        <p:guide pos="3856"/>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C238408C-6839-46EE-8131-EDA75C487F2E}" type="datetimeFigureOut">
              <a:rPr lang="en-US" smtClean="0"/>
              <a:pPr/>
              <a:t>1/12/2022</a:t>
            </a:fld>
            <a:endParaRPr lang="en-US"/>
          </a:p>
        </p:txBody>
      </p:sp>
      <p:sp>
        <p:nvSpPr>
          <p:cNvPr id="4" name="Slide Image Placeholder 3"/>
          <p:cNvSpPr>
            <a:spLocks noGrp="1" noRot="1" noChangeAspect="1"/>
          </p:cNvSpPr>
          <p:nvPr>
            <p:ph type="sldImg" idx="2"/>
          </p:nvPr>
        </p:nvSpPr>
        <p:spPr>
          <a:xfrm>
            <a:off x="360363" y="685800"/>
            <a:ext cx="6137275"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87D77045-401A-4D5E-BFE3-54C21A8A663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300" kern="1200">
        <a:solidFill>
          <a:schemeClr val="tx1"/>
        </a:solidFill>
        <a:latin typeface="+mn-lt"/>
        <a:ea typeface="+mn-ea"/>
        <a:cs typeface="+mn-cs"/>
      </a:defRPr>
    </a:lvl1pPr>
    <a:lvl2pPr marL="457129" algn="l" rtl="0">
      <a:defRPr sz="1300" kern="1200">
        <a:solidFill>
          <a:schemeClr val="tx1"/>
        </a:solidFill>
        <a:latin typeface="+mn-lt"/>
        <a:ea typeface="+mn-ea"/>
        <a:cs typeface="+mn-cs"/>
      </a:defRPr>
    </a:lvl2pPr>
    <a:lvl3pPr marL="914258" algn="l" rtl="0">
      <a:defRPr sz="1300" kern="1200">
        <a:solidFill>
          <a:schemeClr val="tx1"/>
        </a:solidFill>
        <a:latin typeface="+mn-lt"/>
        <a:ea typeface="+mn-ea"/>
        <a:cs typeface="+mn-cs"/>
      </a:defRPr>
    </a:lvl3pPr>
    <a:lvl4pPr marL="1371387" algn="l" rtl="0">
      <a:defRPr sz="1300" kern="1200">
        <a:solidFill>
          <a:schemeClr val="tx1"/>
        </a:solidFill>
        <a:latin typeface="+mn-lt"/>
        <a:ea typeface="+mn-ea"/>
        <a:cs typeface="+mn-cs"/>
      </a:defRPr>
    </a:lvl4pPr>
    <a:lvl5pPr marL="1828516" algn="l" rtl="0">
      <a:defRPr sz="1300" kern="1200">
        <a:solidFill>
          <a:schemeClr val="tx1"/>
        </a:solidFill>
        <a:latin typeface="+mn-lt"/>
        <a:ea typeface="+mn-ea"/>
        <a:cs typeface="+mn-cs"/>
      </a:defRPr>
    </a:lvl5pPr>
    <a:lvl6pPr marL="2285644" algn="l" rtl="0">
      <a:defRPr sz="1300" kern="1200">
        <a:solidFill>
          <a:schemeClr val="tx1"/>
        </a:solidFill>
        <a:latin typeface="+mn-lt"/>
        <a:ea typeface="+mn-ea"/>
        <a:cs typeface="+mn-cs"/>
      </a:defRPr>
    </a:lvl6pPr>
    <a:lvl7pPr marL="2742773" algn="l" rtl="0">
      <a:defRPr sz="1300" kern="1200">
        <a:solidFill>
          <a:schemeClr val="tx1"/>
        </a:solidFill>
        <a:latin typeface="+mn-lt"/>
        <a:ea typeface="+mn-ea"/>
        <a:cs typeface="+mn-cs"/>
      </a:defRPr>
    </a:lvl7pPr>
    <a:lvl8pPr marL="3199902" algn="l" rtl="0">
      <a:defRPr sz="1300" kern="1200">
        <a:solidFill>
          <a:schemeClr val="tx1"/>
        </a:solidFill>
        <a:latin typeface="+mn-lt"/>
        <a:ea typeface="+mn-ea"/>
        <a:cs typeface="+mn-cs"/>
      </a:defRPr>
    </a:lvl8pPr>
    <a:lvl9pPr marL="3657031" algn="l" rtl="0">
      <a:defRPr sz="13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1950" y="685800"/>
            <a:ext cx="61341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1950" y="685800"/>
            <a:ext cx="61341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1950" y="685800"/>
            <a:ext cx="61341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1950" y="685800"/>
            <a:ext cx="61341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1950" y="685800"/>
            <a:ext cx="61341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1950" y="685800"/>
            <a:ext cx="61341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1950" y="685800"/>
            <a:ext cx="61341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1950" y="685800"/>
            <a:ext cx="61341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1950" y="685800"/>
            <a:ext cx="61341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1950" y="685800"/>
            <a:ext cx="61341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4" name="Shape 43"/>
          <p:cNvSpPr>
            <a:spLocks/>
          </p:cNvSpPr>
          <p:nvPr/>
        </p:nvSpPr>
        <p:spPr bwMode="auto">
          <a:xfrm rot="5236414">
            <a:off x="6675635" y="1276993"/>
            <a:ext cx="4104323" cy="159135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26" tIns="45713" rIns="91426" bIns="45713" anchor="t" compatLnSpc="1"/>
          <a:lstStyle>
            <a:extLst/>
          </a:lstStyle>
          <a:p>
            <a:endParaRPr lang="en-US"/>
          </a:p>
        </p:txBody>
      </p:sp>
      <p:sp>
        <p:nvSpPr>
          <p:cNvPr id="36" name="Shape 35"/>
          <p:cNvSpPr>
            <a:spLocks/>
          </p:cNvSpPr>
          <p:nvPr/>
        </p:nvSpPr>
        <p:spPr bwMode="auto">
          <a:xfrm>
            <a:off x="6455109" y="1064085"/>
            <a:ext cx="5814576" cy="5776454"/>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26" tIns="45713" rIns="91426" bIns="45713" anchor="t" compatLnSpc="1"/>
          <a:lstStyle>
            <a:extLst/>
          </a:lstStyle>
          <a:p>
            <a:endParaRPr lang="en-US"/>
          </a:p>
        </p:txBody>
      </p:sp>
      <p:sp>
        <p:nvSpPr>
          <p:cNvPr id="43" name="Shape 42"/>
          <p:cNvSpPr>
            <a:spLocks/>
          </p:cNvSpPr>
          <p:nvPr/>
        </p:nvSpPr>
        <p:spPr bwMode="auto">
          <a:xfrm>
            <a:off x="389064" y="-14140"/>
            <a:ext cx="7446738" cy="6536514"/>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26" tIns="45713" rIns="91426" bIns="45713" anchor="t" compatLnSpc="1"/>
          <a:lstStyle>
            <a:extLst/>
          </a:lstStyle>
          <a:p>
            <a:endParaRPr lang="en-US"/>
          </a:p>
        </p:txBody>
      </p:sp>
      <p:sp>
        <p:nvSpPr>
          <p:cNvPr id="22" name="Shape 21"/>
          <p:cNvSpPr>
            <a:spLocks/>
          </p:cNvSpPr>
          <p:nvPr/>
        </p:nvSpPr>
        <p:spPr bwMode="auto">
          <a:xfrm>
            <a:off x="7956795" y="4256338"/>
            <a:ext cx="2142211" cy="2584203"/>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26" tIns="45713" rIns="91426" bIns="45713" anchor="t" compatLnSpc="1"/>
          <a:lstStyle>
            <a:extLst/>
          </a:lstStyle>
          <a:p>
            <a:endParaRPr lang="en-US"/>
          </a:p>
        </p:txBody>
      </p:sp>
      <p:sp>
        <p:nvSpPr>
          <p:cNvPr id="24" name="Shape 23"/>
          <p:cNvSpPr>
            <a:spLocks/>
          </p:cNvSpPr>
          <p:nvPr/>
        </p:nvSpPr>
        <p:spPr bwMode="auto">
          <a:xfrm>
            <a:off x="7956791" y="1748139"/>
            <a:ext cx="4284425" cy="2508197"/>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26" tIns="45713" rIns="91426" bIns="45713" anchor="t" compatLnSpc="1"/>
          <a:lstStyle>
            <a:extLst/>
          </a:lstStyle>
          <a:p>
            <a:endParaRPr lang="en-US"/>
          </a:p>
        </p:txBody>
      </p:sp>
      <p:sp>
        <p:nvSpPr>
          <p:cNvPr id="26" name="Shape 25"/>
          <p:cNvSpPr>
            <a:spLocks/>
          </p:cNvSpPr>
          <p:nvPr/>
        </p:nvSpPr>
        <p:spPr bwMode="auto">
          <a:xfrm>
            <a:off x="714074" y="4256338"/>
            <a:ext cx="7140708" cy="2584203"/>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26" tIns="45713" rIns="91426" bIns="45713" anchor="t" compatLnSpc="1"/>
          <a:lstStyle>
            <a:extLst/>
          </a:lstStyle>
          <a:p>
            <a:endParaRPr lang="en-US"/>
          </a:p>
        </p:txBody>
      </p:sp>
      <p:sp>
        <p:nvSpPr>
          <p:cNvPr id="27" name="Shape 26"/>
          <p:cNvSpPr>
            <a:spLocks/>
          </p:cNvSpPr>
          <p:nvPr/>
        </p:nvSpPr>
        <p:spPr bwMode="auto">
          <a:xfrm>
            <a:off x="491077" y="2432196"/>
            <a:ext cx="7548747" cy="1824145"/>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26" tIns="45713" rIns="91426" bIns="45713" anchor="t" compatLnSpc="1"/>
          <a:lstStyle>
            <a:extLst/>
          </a:lstStyle>
          <a:p>
            <a:endParaRPr lang="en-US"/>
          </a:p>
        </p:txBody>
      </p:sp>
      <p:sp>
        <p:nvSpPr>
          <p:cNvPr id="28" name="Date Placeholder 27"/>
          <p:cNvSpPr>
            <a:spLocks noGrp="1"/>
          </p:cNvSpPr>
          <p:nvPr>
            <p:ph type="dt" sz="half" idx="10"/>
          </p:nvPr>
        </p:nvSpPr>
        <p:spPr>
          <a:xfrm>
            <a:off x="8670864" y="6400339"/>
            <a:ext cx="2856283" cy="364196"/>
          </a:xfrm>
        </p:spPr>
        <p:txBody>
          <a:bodyPr/>
          <a:lstStyle>
            <a:extLst/>
          </a:lstStyle>
          <a:p>
            <a:fld id="{743653DA-8BF4-4869-96FE-9BCF43372D46}" type="datetimeFigureOut">
              <a:rPr lang="en-US" smtClean="0"/>
              <a:pPr/>
              <a:t>1/12/2022</a:t>
            </a:fld>
            <a:endParaRPr lang="en-US"/>
          </a:p>
        </p:txBody>
      </p:sp>
      <p:sp>
        <p:nvSpPr>
          <p:cNvPr id="17" name="Footer Placeholder 16"/>
          <p:cNvSpPr>
            <a:spLocks noGrp="1"/>
          </p:cNvSpPr>
          <p:nvPr>
            <p:ph type="ftr" sz="quarter" idx="11"/>
          </p:nvPr>
        </p:nvSpPr>
        <p:spPr>
          <a:xfrm>
            <a:off x="1224124" y="6400339"/>
            <a:ext cx="7446738" cy="364196"/>
          </a:xfrm>
        </p:spPr>
        <p:txBody>
          <a:bodyPr/>
          <a:lstStyle>
            <a:extLst/>
          </a:lstStyle>
          <a:p>
            <a:endParaRPr lang="en-US" dirty="0"/>
          </a:p>
        </p:txBody>
      </p:sp>
      <p:sp>
        <p:nvSpPr>
          <p:cNvPr id="29" name="Slide Number Placeholder 28"/>
          <p:cNvSpPr>
            <a:spLocks noGrp="1"/>
          </p:cNvSpPr>
          <p:nvPr>
            <p:ph type="sldNum" sz="quarter" idx="12"/>
          </p:nvPr>
        </p:nvSpPr>
        <p:spPr>
          <a:xfrm>
            <a:off x="11527148" y="6400339"/>
            <a:ext cx="612061" cy="364196"/>
          </a:xfrm>
        </p:spPr>
        <p:txBody>
          <a:bodyPr/>
          <a:lstStyle>
            <a:extLst/>
          </a:lstStyle>
          <a:p>
            <a:fld id="{72AC53DF-4216-466D-99A7-94400E6C2A25}" type="slidenum">
              <a:rPr lang="en-US" smtClean="0"/>
              <a:pPr/>
              <a:t>‹#›</a:t>
            </a:fld>
            <a:endParaRPr lang="en-US"/>
          </a:p>
        </p:txBody>
      </p:sp>
      <p:sp>
        <p:nvSpPr>
          <p:cNvPr id="32" name="Rectangle 31"/>
          <p:cNvSpPr/>
          <p:nvPr/>
        </p:nvSpPr>
        <p:spPr>
          <a:xfrm>
            <a:off x="3" y="2"/>
            <a:ext cx="489649" cy="6837003"/>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a:p>
        </p:txBody>
      </p:sp>
      <p:sp>
        <p:nvSpPr>
          <p:cNvPr id="39" name="Rectangle 38"/>
          <p:cNvSpPr/>
          <p:nvPr/>
        </p:nvSpPr>
        <p:spPr>
          <a:xfrm>
            <a:off x="414409" y="678747"/>
            <a:ext cx="61206" cy="364829"/>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dirty="0"/>
          </a:p>
        </p:txBody>
      </p:sp>
      <p:sp>
        <p:nvSpPr>
          <p:cNvPr id="40" name="Rectangle 39"/>
          <p:cNvSpPr/>
          <p:nvPr/>
        </p:nvSpPr>
        <p:spPr>
          <a:xfrm>
            <a:off x="360220" y="678747"/>
            <a:ext cx="36722" cy="364829"/>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dirty="0"/>
          </a:p>
        </p:txBody>
      </p:sp>
      <p:sp>
        <p:nvSpPr>
          <p:cNvPr id="41" name="Rectangle 40"/>
          <p:cNvSpPr/>
          <p:nvPr/>
        </p:nvSpPr>
        <p:spPr>
          <a:xfrm>
            <a:off x="334709" y="678747"/>
            <a:ext cx="12241" cy="364829"/>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a:p>
        </p:txBody>
      </p:sp>
      <p:sp>
        <p:nvSpPr>
          <p:cNvPr id="42" name="Rectangle 41"/>
          <p:cNvSpPr/>
          <p:nvPr/>
        </p:nvSpPr>
        <p:spPr>
          <a:xfrm>
            <a:off x="296889" y="678747"/>
            <a:ext cx="12241" cy="364829"/>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dirty="0"/>
          </a:p>
        </p:txBody>
      </p:sp>
      <p:sp>
        <p:nvSpPr>
          <p:cNvPr id="45" name="Rectangle 44"/>
          <p:cNvSpPr/>
          <p:nvPr/>
        </p:nvSpPr>
        <p:spPr>
          <a:xfrm>
            <a:off x="486174" y="401251"/>
            <a:ext cx="11384327" cy="884009"/>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a:p>
        </p:txBody>
      </p:sp>
      <p:sp>
        <p:nvSpPr>
          <p:cNvPr id="8" name="Title 7"/>
          <p:cNvSpPr>
            <a:spLocks noGrp="1"/>
          </p:cNvSpPr>
          <p:nvPr>
            <p:ph type="ctrTitle"/>
          </p:nvPr>
        </p:nvSpPr>
        <p:spPr>
          <a:xfrm>
            <a:off x="714072" y="463321"/>
            <a:ext cx="10915082" cy="772221"/>
          </a:xfrm>
        </p:spPr>
        <p:txBody>
          <a:bodyPr/>
          <a:lstStyle>
            <a:lvl1pPr marR="9143" algn="r">
              <a:defRPr sz="3800"/>
            </a:lvl1pPr>
            <a:extLst/>
          </a:lstStyle>
          <a:p>
            <a:r>
              <a:rPr lang="en-US" smtClean="0"/>
              <a:t>Click to edit Master title style</a:t>
            </a:r>
            <a:endParaRPr lang="en-US" dirty="0"/>
          </a:p>
        </p:txBody>
      </p:sp>
      <p:sp>
        <p:nvSpPr>
          <p:cNvPr id="9" name="Subtitle 8"/>
          <p:cNvSpPr>
            <a:spLocks noGrp="1"/>
          </p:cNvSpPr>
          <p:nvPr>
            <p:ph type="subTitle" idx="1"/>
          </p:nvPr>
        </p:nvSpPr>
        <p:spPr>
          <a:xfrm>
            <a:off x="6477220" y="1368110"/>
            <a:ext cx="5151938" cy="456036"/>
          </a:xfrm>
        </p:spPr>
        <p:txBody>
          <a:bodyPr tIns="0"/>
          <a:lstStyle>
            <a:lvl1pPr marL="0" indent="0" algn="r">
              <a:spcBef>
                <a:spcPts val="0"/>
              </a:spcBef>
              <a:buNone/>
              <a:defRPr sz="2000">
                <a:solidFill>
                  <a:schemeClr val="tx1"/>
                </a:solidFill>
              </a:defRPr>
            </a:lvl1pPr>
            <a:lvl2pPr marL="457129" indent="0" algn="ctr">
              <a:buNone/>
            </a:lvl2pPr>
            <a:lvl3pPr marL="914258" indent="0" algn="ctr">
              <a:buNone/>
            </a:lvl3pPr>
            <a:lvl4pPr marL="1371387" indent="0" algn="ctr">
              <a:buNone/>
            </a:lvl4pPr>
            <a:lvl5pPr marL="1828516" indent="0" algn="ctr">
              <a:buNone/>
            </a:lvl5pPr>
            <a:lvl6pPr marL="2285644" indent="0" algn="ctr">
              <a:buNone/>
            </a:lvl6pPr>
            <a:lvl7pPr marL="2742773" indent="0" algn="ctr">
              <a:buNone/>
            </a:lvl7pPr>
            <a:lvl8pPr marL="3199902" indent="0" algn="ctr">
              <a:buNone/>
            </a:lvl8pPr>
            <a:lvl9pPr marL="3657031" indent="0" algn="ctr">
              <a:buNone/>
            </a:lvl9pPr>
            <a:extLst/>
          </a:lstStyle>
          <a:p>
            <a:r>
              <a:rPr lang="en-US" smtClean="0"/>
              <a:t>Click to edit Master subtitle style</a:t>
            </a:r>
            <a:endParaRPr lang="en-US" dirty="0"/>
          </a:p>
        </p:txBody>
      </p:sp>
      <p:sp>
        <p:nvSpPr>
          <p:cNvPr id="58" name="Rectangle 57"/>
          <p:cNvSpPr/>
          <p:nvPr/>
        </p:nvSpPr>
        <p:spPr>
          <a:xfrm flipH="1">
            <a:off x="497388" y="678747"/>
            <a:ext cx="36722" cy="364829"/>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dirty="0"/>
          </a:p>
        </p:txBody>
      </p:sp>
      <p:sp>
        <p:nvSpPr>
          <p:cNvPr id="59" name="Rectangle 58"/>
          <p:cNvSpPr/>
          <p:nvPr/>
        </p:nvSpPr>
        <p:spPr>
          <a:xfrm flipH="1">
            <a:off x="550364" y="678747"/>
            <a:ext cx="36722" cy="364829"/>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dirty="0"/>
          </a:p>
        </p:txBody>
      </p:sp>
      <p:sp>
        <p:nvSpPr>
          <p:cNvPr id="60" name="Rectangle 59"/>
          <p:cNvSpPr/>
          <p:nvPr/>
        </p:nvSpPr>
        <p:spPr>
          <a:xfrm flipH="1">
            <a:off x="600349" y="678747"/>
            <a:ext cx="12241" cy="364829"/>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a:p>
        </p:txBody>
      </p:sp>
      <p:sp>
        <p:nvSpPr>
          <p:cNvPr id="61" name="Rectangle 60"/>
          <p:cNvSpPr/>
          <p:nvPr/>
        </p:nvSpPr>
        <p:spPr>
          <a:xfrm flipH="1">
            <a:off x="638173" y="678747"/>
            <a:ext cx="12241" cy="364829"/>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dirty="0"/>
          </a:p>
        </p:txBody>
      </p:sp>
      <p:sp>
        <p:nvSpPr>
          <p:cNvPr id="62" name="Rectangle 61"/>
          <p:cNvSpPr/>
          <p:nvPr/>
        </p:nvSpPr>
        <p:spPr>
          <a:xfrm>
            <a:off x="670004" y="678747"/>
            <a:ext cx="48965" cy="364829"/>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dirty="0"/>
          </a:p>
        </p:txBody>
      </p:sp>
      <p:sp>
        <p:nvSpPr>
          <p:cNvPr id="56" name="Rectangle 55"/>
          <p:cNvSpPr/>
          <p:nvPr/>
        </p:nvSpPr>
        <p:spPr>
          <a:xfrm>
            <a:off x="341765" y="5034545"/>
            <a:ext cx="97930" cy="1687333"/>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a:p>
        </p:txBody>
      </p:sp>
      <p:sp>
        <p:nvSpPr>
          <p:cNvPr id="65" name="Rectangle 64"/>
          <p:cNvSpPr/>
          <p:nvPr/>
        </p:nvSpPr>
        <p:spPr>
          <a:xfrm>
            <a:off x="341765" y="4784605"/>
            <a:ext cx="97930" cy="228018"/>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a:p>
        </p:txBody>
      </p:sp>
      <p:sp>
        <p:nvSpPr>
          <p:cNvPr id="66" name="Rectangle 65"/>
          <p:cNvSpPr/>
          <p:nvPr/>
        </p:nvSpPr>
        <p:spPr>
          <a:xfrm>
            <a:off x="341765" y="4625882"/>
            <a:ext cx="97930" cy="136811"/>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a:p>
        </p:txBody>
      </p:sp>
      <p:sp>
        <p:nvSpPr>
          <p:cNvPr id="67" name="Rectangle 66"/>
          <p:cNvSpPr/>
          <p:nvPr/>
        </p:nvSpPr>
        <p:spPr>
          <a:xfrm>
            <a:off x="341765" y="4530993"/>
            <a:ext cx="97930" cy="72966"/>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extLst/>
          </a:lstStyle>
          <a:p>
            <a:fld id="{B7129108-AC8D-4212-9283-60D9E99BF07A}" type="datetimeFigureOut">
              <a:rPr lang="en-US" smtClean="0"/>
              <a:pPr/>
              <a:t>1/12/2022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4123" y="3344264"/>
            <a:ext cx="10405030" cy="1969032"/>
          </a:xfrm>
        </p:spPr>
        <p:txBody>
          <a:bodyPr anchor="b">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algn="l">
              <a:buNone/>
              <a:defRPr lang="en-US" sz="4000" b="1" cap="all" dirty="0">
                <a:ln/>
                <a:solidFill>
                  <a:schemeClr val="tx1"/>
                </a:solidFill>
                <a:effectLst>
                  <a:reflection blurRad="12700" stA="50000" endPos="50000" dir="5400000" sy="-100000" rotWithShape="0"/>
                </a:effectLst>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1224123" y="5320421"/>
            <a:ext cx="10405030" cy="1049832"/>
          </a:xfrm>
        </p:spPr>
        <p:txBody>
          <a:bodyPr anchor="t"/>
          <a:lstStyle>
            <a:lvl1pPr marL="374846">
              <a:buNone/>
              <a:defRPr sz="20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p:txBody>
          <a:bodyPr/>
          <a:lstStyle>
            <a:extLst/>
          </a:lstStyle>
          <a:p>
            <a:fld id="{B6DED3D3-6235-4F4C-B439-DF277FB555A7}" type="datetimeFigureOut">
              <a:rPr lang="en-US" smtClean="0"/>
              <a:pPr/>
              <a:t>1/12/2022</a:t>
            </a:fld>
            <a:endParaRPr lang="en-US"/>
          </a:p>
        </p:txBody>
      </p:sp>
      <p:sp>
        <p:nvSpPr>
          <p:cNvPr id="5" name="Footer Placeholder 4"/>
          <p:cNvSpPr>
            <a:spLocks noGrp="1"/>
          </p:cNvSpPr>
          <p:nvPr>
            <p:ph type="ftr" sz="quarter" idx="11"/>
          </p:nvPr>
        </p:nvSpPr>
        <p:spPr>
          <a:xfrm>
            <a:off x="1224124" y="6400339"/>
            <a:ext cx="7446738" cy="364196"/>
          </a:xfrm>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2066" y="209020"/>
            <a:ext cx="11017093" cy="1292102"/>
          </a:xfrm>
        </p:spPr>
        <p:txBody>
          <a:bodyPr anchor="ctr"/>
          <a:lstStyle>
            <a:extLst/>
          </a:lstStyle>
          <a:p>
            <a:r>
              <a:rPr lang="en-US" smtClean="0"/>
              <a:t>Click to edit Master title style</a:t>
            </a:r>
            <a:endParaRPr lang="en-US" dirty="0"/>
          </a:p>
        </p:txBody>
      </p:sp>
      <p:sp>
        <p:nvSpPr>
          <p:cNvPr id="3" name="Content Placeholder 2"/>
          <p:cNvSpPr>
            <a:spLocks noGrp="1"/>
          </p:cNvSpPr>
          <p:nvPr>
            <p:ph sz="half" idx="1"/>
          </p:nvPr>
        </p:nvSpPr>
        <p:spPr>
          <a:xfrm>
            <a:off x="621627" y="1596130"/>
            <a:ext cx="5406536" cy="4514437"/>
          </a:xfrm>
        </p:spPr>
        <p:txBody>
          <a:bodyPr/>
          <a:lstStyle>
            <a:lvl1pPr marL="0" indent="0">
              <a:buFontTx/>
              <a:buNone/>
              <a:defRPr sz="2000"/>
            </a:lvl1pPr>
            <a:lvl2pPr>
              <a:defRPr sz="2400"/>
            </a:lvl2pPr>
            <a:lvl3pPr>
              <a:defRPr sz="2000"/>
            </a:lvl3pPr>
            <a:lvl4pPr>
              <a:defRPr sz="1800"/>
            </a:lvl4pPr>
            <a:lvl5pPr>
              <a:defRPr sz="1800"/>
            </a:lvl5pPr>
            <a:extLst/>
          </a:lstStyle>
          <a:p>
            <a:pPr lvl="0"/>
            <a:r>
              <a:rPr lang="en-US" smtClean="0"/>
              <a:t>Click to edit Master text styles</a:t>
            </a:r>
          </a:p>
        </p:txBody>
      </p:sp>
      <p:sp>
        <p:nvSpPr>
          <p:cNvPr id="4" name="Content Placeholder 3"/>
          <p:cNvSpPr>
            <a:spLocks noGrp="1"/>
          </p:cNvSpPr>
          <p:nvPr>
            <p:ph sz="half" idx="2"/>
          </p:nvPr>
        </p:nvSpPr>
        <p:spPr>
          <a:xfrm>
            <a:off x="6232182" y="1596130"/>
            <a:ext cx="5406536" cy="4514437"/>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extLst/>
          </a:lstStyle>
          <a:p>
            <a:fld id="{3B5F1E3E-4B2F-4895-B65E-28B2E64F39F6}" type="datetimeFigureOut">
              <a:rPr lang="en-US" smtClean="0"/>
              <a:pPr/>
              <a:t>1/12/2022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D93096-5B34-4342-9326-69289CEAE4C2}" type="slidenum">
              <a:rPr lang="en-US" smtClean="0"/>
              <a:pPr/>
              <a:t>‹#›</a:t>
            </a:fld>
            <a:endParaRPr lang="en-US"/>
          </a:p>
        </p:txBody>
      </p:sp>
      <p:cxnSp>
        <p:nvCxnSpPr>
          <p:cNvPr id="9" name="Straight Connector 8"/>
          <p:cNvCxnSpPr/>
          <p:nvPr/>
        </p:nvCxnSpPr>
        <p:spPr>
          <a:xfrm rot="5400000">
            <a:off x="3859430" y="3857034"/>
            <a:ext cx="4522356" cy="2143"/>
          </a:xfrm>
          <a:prstGeom prst="line">
            <a:avLst/>
          </a:prstGeom>
          <a:ln/>
        </p:spPr>
        <p:style>
          <a:lnRef idx="1">
            <a:schemeClr val="accent2"/>
          </a:lnRef>
          <a:fillRef idx="0">
            <a:schemeClr val="accent2"/>
          </a:fillRef>
          <a:effectRef idx="0">
            <a:schemeClr val="accent2"/>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Rectangle 22"/>
          <p:cNvSpPr/>
          <p:nvPr/>
        </p:nvSpPr>
        <p:spPr>
          <a:xfrm>
            <a:off x="6" y="401251"/>
            <a:ext cx="11629152" cy="884009"/>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a:p>
        </p:txBody>
      </p:sp>
      <p:sp>
        <p:nvSpPr>
          <p:cNvPr id="2" name="Title 1"/>
          <p:cNvSpPr>
            <a:spLocks noGrp="1"/>
          </p:cNvSpPr>
          <p:nvPr>
            <p:ph type="title"/>
          </p:nvPr>
        </p:nvSpPr>
        <p:spPr>
          <a:xfrm>
            <a:off x="675818" y="510764"/>
            <a:ext cx="10405030" cy="912072"/>
          </a:xfrm>
        </p:spPr>
        <p:txBody>
          <a:bodyPr anchor="t"/>
          <a:lstStyle>
            <a:lvl1pPr>
              <a:defRPr sz="4000"/>
            </a:lvl1pPr>
            <a:extLst/>
          </a:lstStyle>
          <a:p>
            <a:r>
              <a:rPr lang="en-US" smtClean="0"/>
              <a:t>Click to edit Master title style</a:t>
            </a:r>
            <a:endParaRPr lang="en-US" dirty="0"/>
          </a:p>
        </p:txBody>
      </p:sp>
      <p:sp>
        <p:nvSpPr>
          <p:cNvPr id="3" name="Text Placeholder 2"/>
          <p:cNvSpPr>
            <a:spLocks noGrp="1"/>
          </p:cNvSpPr>
          <p:nvPr>
            <p:ph type="body" idx="1"/>
          </p:nvPr>
        </p:nvSpPr>
        <p:spPr>
          <a:xfrm>
            <a:off x="612062" y="1805142"/>
            <a:ext cx="5408663" cy="638134"/>
          </a:xfrm>
        </p:spPr>
        <p:txBody>
          <a:bodyPr anchor="ctr"/>
          <a:lstStyle>
            <a:lvl1pPr marL="73140"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2"/>
          </p:nvPr>
        </p:nvSpPr>
        <p:spPr>
          <a:xfrm>
            <a:off x="6218373" y="1805142"/>
            <a:ext cx="5410788" cy="638134"/>
          </a:xfrm>
        </p:spPr>
        <p:txBody>
          <a:bodyPr anchor="ctr"/>
          <a:lstStyle>
            <a:lvl1pPr marL="73140"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3"/>
          </p:nvPr>
        </p:nvSpPr>
        <p:spPr>
          <a:xfrm>
            <a:off x="612062" y="2452780"/>
            <a:ext cx="5408663" cy="3949271"/>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218373" y="2452780"/>
            <a:ext cx="5410788" cy="3949271"/>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extLst/>
          </a:lstStyle>
          <a:p>
            <a:fld id="{63085435-8225-4333-BFFA-0096413F0D76}" type="datetimeFigureOut">
              <a:rPr lang="en-US" smtClean="0"/>
              <a:pPr/>
              <a:t>1/12/2022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AD93096-5B34-4342-9326-69289CEAE4C2}" type="slidenum">
              <a:rPr lang="en-US" smtClean="0"/>
              <a:pPr/>
              <a:t>‹#›</a:t>
            </a:fld>
            <a:endParaRPr lang="en-US"/>
          </a:p>
        </p:txBody>
      </p:sp>
      <p:sp>
        <p:nvSpPr>
          <p:cNvPr id="16" name="Rectangle 15"/>
          <p:cNvSpPr/>
          <p:nvPr/>
        </p:nvSpPr>
        <p:spPr>
          <a:xfrm>
            <a:off x="117526" y="678747"/>
            <a:ext cx="61206" cy="364829"/>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dirty="0"/>
          </a:p>
        </p:txBody>
      </p:sp>
      <p:sp>
        <p:nvSpPr>
          <p:cNvPr id="17" name="Rectangle 16"/>
          <p:cNvSpPr/>
          <p:nvPr/>
        </p:nvSpPr>
        <p:spPr>
          <a:xfrm>
            <a:off x="63335" y="678747"/>
            <a:ext cx="36722" cy="364829"/>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dirty="0"/>
          </a:p>
        </p:txBody>
      </p:sp>
      <p:sp>
        <p:nvSpPr>
          <p:cNvPr id="18" name="Rectangle 17"/>
          <p:cNvSpPr/>
          <p:nvPr/>
        </p:nvSpPr>
        <p:spPr>
          <a:xfrm>
            <a:off x="37825" y="678747"/>
            <a:ext cx="12241" cy="364829"/>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a:p>
        </p:txBody>
      </p:sp>
      <p:sp>
        <p:nvSpPr>
          <p:cNvPr id="19" name="Rectangle 18"/>
          <p:cNvSpPr/>
          <p:nvPr/>
        </p:nvSpPr>
        <p:spPr>
          <a:xfrm>
            <a:off x="2" y="678747"/>
            <a:ext cx="12241" cy="364829"/>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dirty="0"/>
          </a:p>
        </p:txBody>
      </p:sp>
      <p:sp>
        <p:nvSpPr>
          <p:cNvPr id="20" name="Rectangle 19"/>
          <p:cNvSpPr/>
          <p:nvPr/>
        </p:nvSpPr>
        <p:spPr>
          <a:xfrm flipH="1">
            <a:off x="200505" y="678747"/>
            <a:ext cx="36722" cy="364829"/>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dirty="0"/>
          </a:p>
        </p:txBody>
      </p:sp>
      <p:sp>
        <p:nvSpPr>
          <p:cNvPr id="21" name="Rectangle 20"/>
          <p:cNvSpPr/>
          <p:nvPr/>
        </p:nvSpPr>
        <p:spPr>
          <a:xfrm flipH="1">
            <a:off x="253477" y="678747"/>
            <a:ext cx="36722" cy="364829"/>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dirty="0"/>
          </a:p>
        </p:txBody>
      </p:sp>
      <p:sp>
        <p:nvSpPr>
          <p:cNvPr id="22" name="Rectangle 21"/>
          <p:cNvSpPr/>
          <p:nvPr/>
        </p:nvSpPr>
        <p:spPr>
          <a:xfrm flipH="1">
            <a:off x="303467" y="678747"/>
            <a:ext cx="12241" cy="364829"/>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a:p>
        </p:txBody>
      </p:sp>
      <p:sp>
        <p:nvSpPr>
          <p:cNvPr id="29" name="Rectangle 28"/>
          <p:cNvSpPr/>
          <p:nvPr/>
        </p:nvSpPr>
        <p:spPr>
          <a:xfrm flipH="1">
            <a:off x="341289" y="678747"/>
            <a:ext cx="12241" cy="364829"/>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dirty="0"/>
          </a:p>
        </p:txBody>
      </p:sp>
      <p:sp>
        <p:nvSpPr>
          <p:cNvPr id="30" name="Rectangle 29"/>
          <p:cNvSpPr/>
          <p:nvPr/>
        </p:nvSpPr>
        <p:spPr>
          <a:xfrm>
            <a:off x="373121" y="678747"/>
            <a:ext cx="48965" cy="364829"/>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24123" y="510764"/>
            <a:ext cx="10405030" cy="912072"/>
          </a:xfrm>
        </p:spPr>
        <p:txBody>
          <a:bodyPr/>
          <a:lstStyle>
            <a:lvl1pPr>
              <a:defRPr sz="4000" cap="none" baseline="0"/>
            </a:lvl1pPr>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0783C494-2A87-468C-A21B-CB14FB9ABB00}" type="datetimeFigureOut">
              <a:rPr lang="en-US" smtClean="0"/>
              <a:pPr/>
              <a:t>1/12/2022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A180FA0-5B31-4864-A2BB-719EA5A679C6}" type="datetimeFigureOut">
              <a:rPr lang="en-US" smtClean="0"/>
              <a:pPr/>
              <a:t>1/12/2022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8096" y="272358"/>
            <a:ext cx="11017093" cy="1159092"/>
          </a:xfrm>
        </p:spPr>
        <p:txBody>
          <a:bodyPr anchor="ctr"/>
          <a:lstStyle>
            <a:lvl1pPr algn="l">
              <a:buNone/>
              <a:defRPr sz="36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918093" y="1431450"/>
            <a:ext cx="3366334" cy="4560359"/>
          </a:xfrm>
        </p:spPr>
        <p:txBody>
          <a:bodyPr/>
          <a:lstStyle>
            <a:lvl1pPr marL="54856" indent="0">
              <a:buNone/>
              <a:defRPr sz="1800"/>
            </a:lvl1pPr>
            <a:lvl2pPr>
              <a:buNone/>
              <a:defRPr sz="13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2"/>
          </p:nvPr>
        </p:nvSpPr>
        <p:spPr>
          <a:xfrm>
            <a:off x="4590459" y="1431450"/>
            <a:ext cx="7344728" cy="4560359"/>
          </a:xfrm>
        </p:spPr>
        <p:txBody>
          <a:bodyPr/>
          <a:lstStyle>
            <a:lvl1pPr>
              <a:defRPr sz="33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extLst/>
          </a:lstStyle>
          <a:p>
            <a:fld id="{4BECC0C8-36B8-442A-833D-B6AACE86BB77}" type="datetimeFigureOut">
              <a:rPr lang="en-US" smtClean="0"/>
              <a:pPr/>
              <a:t>1/12/2022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2689" y="6"/>
            <a:ext cx="11751564" cy="187325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a:p>
        </p:txBody>
      </p:sp>
      <p:cxnSp>
        <p:nvCxnSpPr>
          <p:cNvPr id="9" name="Straight Connector 8"/>
          <p:cNvCxnSpPr/>
          <p:nvPr/>
        </p:nvCxnSpPr>
        <p:spPr>
          <a:xfrm flipV="1">
            <a:off x="486218" y="1880228"/>
            <a:ext cx="1175743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28" name="Group 17"/>
          <p:cNvGrpSpPr/>
          <p:nvPr/>
        </p:nvGrpSpPr>
        <p:grpSpPr>
          <a:xfrm rot="5400000">
            <a:off x="11421258" y="1194180"/>
            <a:ext cx="132425" cy="171979"/>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1224128" y="228020"/>
            <a:ext cx="9180911" cy="912072"/>
          </a:xfrm>
        </p:spPr>
        <p:txBody>
          <a:bodyPr anchor="b"/>
          <a:lstStyle>
            <a:lvl1pPr algn="l">
              <a:buNone/>
              <a:defRPr sz="2100" b="0"/>
            </a:lvl1pPr>
            <a:extLst/>
          </a:lstStyle>
          <a:p>
            <a:r>
              <a:rPr lang="en-US" smtClean="0"/>
              <a:t>Click to edit Master title style</a:t>
            </a:r>
            <a:endParaRPr lang="en-US" dirty="0"/>
          </a:p>
        </p:txBody>
      </p:sp>
      <p:sp>
        <p:nvSpPr>
          <p:cNvPr id="3" name="Picture Placeholder 2"/>
          <p:cNvSpPr>
            <a:spLocks noGrp="1"/>
          </p:cNvSpPr>
          <p:nvPr>
            <p:ph type="pic" idx="1"/>
          </p:nvPr>
        </p:nvSpPr>
        <p:spPr>
          <a:xfrm>
            <a:off x="490923" y="1900151"/>
            <a:ext cx="11751564" cy="4947514"/>
          </a:xfrm>
        </p:spPr>
        <p:txBody>
          <a:bodyPr/>
          <a:lstStyle>
            <a:lvl1pPr>
              <a:buNone/>
              <a:defRPr sz="33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224128" y="1147219"/>
            <a:ext cx="9180911" cy="684054"/>
          </a:xfrm>
        </p:spPr>
        <p:txBody>
          <a:bodyPr/>
          <a:lstStyle>
            <a:lvl1pPr marL="27427" indent="0">
              <a:spcBef>
                <a:spcPts val="0"/>
              </a:spcBef>
              <a:buNone/>
              <a:defRPr sz="1400">
                <a:solidFill>
                  <a:srgbClr val="FFFFFF"/>
                </a:solidFill>
              </a:defRPr>
            </a:lvl1pPr>
            <a:lvl2pPr>
              <a:defRPr sz="1300"/>
            </a:lvl2pPr>
            <a:lvl3pPr>
              <a:defRPr sz="1000"/>
            </a:lvl3pPr>
            <a:lvl4pPr>
              <a:defRPr sz="900"/>
            </a:lvl4pPr>
            <a:lvl5pPr>
              <a:defRPr sz="900"/>
            </a:lvl5pPr>
            <a:extLst/>
          </a:lstStyle>
          <a:p>
            <a:pPr lvl="0"/>
            <a:r>
              <a:rPr lang="en-US" smtClean="0"/>
              <a:t>Click to edit Master text styles</a:t>
            </a:r>
          </a:p>
        </p:txBody>
      </p:sp>
      <p:grpSp>
        <p:nvGrpSpPr>
          <p:cNvPr id="14" name="Group 17"/>
          <p:cNvGrpSpPr/>
          <p:nvPr/>
        </p:nvGrpSpPr>
        <p:grpSpPr>
          <a:xfrm rot="5400000">
            <a:off x="11625279" y="1346193"/>
            <a:ext cx="132425" cy="171979"/>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60889" y="1449094"/>
            <a:ext cx="132425" cy="171979"/>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p:txBody>
          <a:bodyPr/>
          <a:lstStyle>
            <a:extLst/>
          </a:lstStyle>
          <a:p>
            <a:fld id="{51E20EC5-AC53-4169-941E-EDF10CD23748}" type="datetimeFigureOut">
              <a:rPr lang="en-US" smtClean="0"/>
              <a:pPr/>
              <a:t>1/12/2022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shade val="100000"/>
                <a:satMod val="150000"/>
              </a:schemeClr>
            </a:gs>
            <a:gs pos="67000">
              <a:schemeClr val="bg1">
                <a:shade val="90000"/>
                <a:satMod val="375000"/>
              </a:schemeClr>
            </a:gs>
            <a:gs pos="100000">
              <a:schemeClr val="bg2">
                <a:tint val="88000"/>
                <a:satMod val="400000"/>
              </a:schemeClr>
            </a:gs>
          </a:gsLst>
          <a:lin ang="162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3" y="2"/>
            <a:ext cx="489649" cy="6837003"/>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a:p>
        </p:txBody>
      </p:sp>
      <p:sp>
        <p:nvSpPr>
          <p:cNvPr id="8" name="Rectangle 7"/>
          <p:cNvSpPr/>
          <p:nvPr/>
        </p:nvSpPr>
        <p:spPr>
          <a:xfrm>
            <a:off x="341765" y="5034545"/>
            <a:ext cx="97930" cy="1687333"/>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a:p>
        </p:txBody>
      </p:sp>
      <p:sp>
        <p:nvSpPr>
          <p:cNvPr id="9" name="Rectangle 8"/>
          <p:cNvSpPr/>
          <p:nvPr/>
        </p:nvSpPr>
        <p:spPr>
          <a:xfrm>
            <a:off x="341765" y="4784605"/>
            <a:ext cx="97930" cy="228018"/>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a:p>
        </p:txBody>
      </p:sp>
      <p:sp>
        <p:nvSpPr>
          <p:cNvPr id="10" name="Rectangle 9"/>
          <p:cNvSpPr/>
          <p:nvPr/>
        </p:nvSpPr>
        <p:spPr>
          <a:xfrm>
            <a:off x="341765" y="4625882"/>
            <a:ext cx="97930" cy="136811"/>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a:p>
        </p:txBody>
      </p:sp>
      <p:sp>
        <p:nvSpPr>
          <p:cNvPr id="11" name="Rectangle 10"/>
          <p:cNvSpPr/>
          <p:nvPr/>
        </p:nvSpPr>
        <p:spPr>
          <a:xfrm>
            <a:off x="341765" y="4530993"/>
            <a:ext cx="97930" cy="72966"/>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dirty="0"/>
          </a:p>
        </p:txBody>
      </p:sp>
      <p:sp>
        <p:nvSpPr>
          <p:cNvPr id="12" name="Rectangle 11"/>
          <p:cNvSpPr/>
          <p:nvPr/>
        </p:nvSpPr>
        <p:spPr>
          <a:xfrm>
            <a:off x="414409" y="678747"/>
            <a:ext cx="61206" cy="364829"/>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dirty="0"/>
          </a:p>
        </p:txBody>
      </p:sp>
      <p:sp>
        <p:nvSpPr>
          <p:cNvPr id="15" name="Rectangle 14"/>
          <p:cNvSpPr/>
          <p:nvPr/>
        </p:nvSpPr>
        <p:spPr>
          <a:xfrm>
            <a:off x="360220" y="678747"/>
            <a:ext cx="36722" cy="364829"/>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dirty="0"/>
          </a:p>
        </p:txBody>
      </p:sp>
      <p:sp>
        <p:nvSpPr>
          <p:cNvPr id="16" name="Rectangle 15"/>
          <p:cNvSpPr/>
          <p:nvPr/>
        </p:nvSpPr>
        <p:spPr>
          <a:xfrm>
            <a:off x="334709" y="678747"/>
            <a:ext cx="12241" cy="364829"/>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a:p>
        </p:txBody>
      </p:sp>
      <p:sp>
        <p:nvSpPr>
          <p:cNvPr id="17" name="Rectangle 16"/>
          <p:cNvSpPr/>
          <p:nvPr/>
        </p:nvSpPr>
        <p:spPr>
          <a:xfrm>
            <a:off x="296889" y="678747"/>
            <a:ext cx="12241" cy="364829"/>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a:endParaRPr lang="en-US" dirty="0"/>
          </a:p>
        </p:txBody>
      </p:sp>
      <p:sp>
        <p:nvSpPr>
          <p:cNvPr id="22" name="Title Placeholder 21"/>
          <p:cNvSpPr>
            <a:spLocks noGrp="1"/>
          </p:cNvSpPr>
          <p:nvPr>
            <p:ph type="title"/>
          </p:nvPr>
        </p:nvSpPr>
        <p:spPr>
          <a:xfrm>
            <a:off x="1224123" y="510764"/>
            <a:ext cx="10405030" cy="912072"/>
          </a:xfrm>
          <a:prstGeom prst="rect">
            <a:avLst/>
          </a:prstGeom>
        </p:spPr>
        <p:txBody>
          <a:bodyPr vert="horz" lIns="91426" tIns="45713" rIns="91426" bIns="45713" anchor="t">
            <a:noAutofit/>
          </a:bodyPr>
          <a:lstStyle>
            <a:extLst/>
          </a:lstStyle>
          <a:p>
            <a:r>
              <a:rPr lang="en-US" smtClean="0"/>
              <a:t>Click to edit Master title style</a:t>
            </a:r>
            <a:endParaRPr lang="en-US" dirty="0"/>
          </a:p>
        </p:txBody>
      </p:sp>
      <p:sp>
        <p:nvSpPr>
          <p:cNvPr id="13" name="Text Placeholder 12"/>
          <p:cNvSpPr>
            <a:spLocks noGrp="1"/>
          </p:cNvSpPr>
          <p:nvPr>
            <p:ph type="body" idx="1"/>
          </p:nvPr>
        </p:nvSpPr>
        <p:spPr>
          <a:xfrm>
            <a:off x="1224123" y="1779023"/>
            <a:ext cx="10405030" cy="4560359"/>
          </a:xfrm>
          <a:prstGeom prst="rect">
            <a:avLst/>
          </a:prstGeom>
        </p:spPr>
        <p:txBody>
          <a:bodyPr vert="horz" lIns="91426" tIns="45713" rIns="91426" bIns="45713">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8670864" y="6400339"/>
            <a:ext cx="2856283" cy="364196"/>
          </a:xfrm>
          <a:prstGeom prst="rect">
            <a:avLst/>
          </a:prstGeom>
        </p:spPr>
        <p:txBody>
          <a:bodyPr vert="horz" lIns="91426" tIns="45713" rIns="91426" bIns="45713" anchor="b"/>
          <a:lstStyle>
            <a:lvl1pPr algn="l">
              <a:defRPr sz="1100">
                <a:solidFill>
                  <a:schemeClr val="tx2"/>
                </a:solidFill>
              </a:defRPr>
            </a:lvl1pPr>
            <a:extLst/>
          </a:lstStyle>
          <a:p>
            <a:fld id="{8D3816DF-213E-421B-92D3-C068DBB023D6}" type="datetimeFigureOut">
              <a:rPr lang="en-US" smtClean="0">
                <a:solidFill>
                  <a:schemeClr val="tx2"/>
                </a:solidFill>
              </a:rPr>
              <a:pPr/>
              <a:t>1/12/2022</a:t>
            </a:fld>
            <a:endParaRPr lang="en-US" sz="1100" dirty="0">
              <a:solidFill>
                <a:schemeClr val="tx2"/>
              </a:solidFill>
            </a:endParaRPr>
          </a:p>
        </p:txBody>
      </p:sp>
      <p:sp>
        <p:nvSpPr>
          <p:cNvPr id="3" name="Footer Placeholder 2"/>
          <p:cNvSpPr>
            <a:spLocks noGrp="1"/>
          </p:cNvSpPr>
          <p:nvPr>
            <p:ph type="ftr" sz="quarter" idx="3"/>
          </p:nvPr>
        </p:nvSpPr>
        <p:spPr>
          <a:xfrm>
            <a:off x="1224124" y="6400339"/>
            <a:ext cx="7446738" cy="364196"/>
          </a:xfrm>
          <a:prstGeom prst="rect">
            <a:avLst/>
          </a:prstGeom>
        </p:spPr>
        <p:txBody>
          <a:bodyPr vert="horz" lIns="91426" tIns="45713" rIns="91426" bIns="45713" anchor="b"/>
          <a:lstStyle>
            <a:lvl1pPr algn="r">
              <a:defRPr sz="1100">
                <a:solidFill>
                  <a:schemeClr val="tx2"/>
                </a:solidFill>
              </a:defRPr>
            </a:lvl1pPr>
            <a:extLst/>
          </a:lstStyle>
          <a:p>
            <a:pPr algn="r"/>
            <a:endParaRPr lang="en-US" sz="1100" dirty="0">
              <a:solidFill>
                <a:schemeClr val="tx2"/>
              </a:solidFill>
            </a:endParaRPr>
          </a:p>
        </p:txBody>
      </p:sp>
      <p:sp>
        <p:nvSpPr>
          <p:cNvPr id="23" name="Slide Number Placeholder 22"/>
          <p:cNvSpPr>
            <a:spLocks noGrp="1"/>
          </p:cNvSpPr>
          <p:nvPr>
            <p:ph type="sldNum" sz="quarter" idx="4"/>
          </p:nvPr>
        </p:nvSpPr>
        <p:spPr>
          <a:xfrm>
            <a:off x="11527148" y="6400339"/>
            <a:ext cx="612061" cy="364196"/>
          </a:xfrm>
          <a:prstGeom prst="rect">
            <a:avLst/>
          </a:prstGeom>
        </p:spPr>
        <p:txBody>
          <a:bodyPr vert="horz" lIns="91426" tIns="45713" rIns="91426" bIns="45713" anchor="b"/>
          <a:lstStyle>
            <a:lvl1pPr algn="l">
              <a:defRPr sz="1300">
                <a:solidFill>
                  <a:schemeClr val="tx2"/>
                </a:solidFill>
              </a:defRPr>
            </a:lvl1pPr>
            <a:extLst/>
          </a:lstStyle>
          <a:p>
            <a:pPr algn="l"/>
            <a:fld id="{72AC53DF-4216-466D-99A7-94400E6C2A25}" type="slidenum">
              <a:rPr lang="en-US" sz="1300" smtClean="0">
                <a:solidFill>
                  <a:schemeClr val="tx2"/>
                </a:solidFill>
              </a:rPr>
              <a:pPr algn="l"/>
              <a:t>‹#›</a:t>
            </a:fld>
            <a:endParaRPr lang="en-US" sz="1300" dirty="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000" kern="1200" spc="-150" baseline="0">
          <a:solidFill>
            <a:schemeClr val="tx2">
              <a:satMod val="200000"/>
            </a:schemeClr>
          </a:solidFill>
          <a:effectLst>
            <a:outerShdw blurRad="50800" dist="50800" dir="2700000" algn="tl" rotWithShape="0">
              <a:srgbClr val="000000">
                <a:alpha val="43137"/>
              </a:srgbClr>
            </a:outerShdw>
          </a:effectLst>
          <a:latin typeface="+mj-lt"/>
          <a:ea typeface="+mj-ea"/>
          <a:cs typeface="+mj-cs"/>
        </a:defRPr>
      </a:lvl1pPr>
      <a:extLst/>
    </p:titleStyle>
    <p:bodyStyle>
      <a:lvl1pPr marL="411416" indent="-342847" algn="l" rtl="0" eaLnBrk="1" latinLnBrk="0" hangingPunct="1">
        <a:spcBef>
          <a:spcPts val="701"/>
        </a:spcBef>
        <a:buSzPct val="95000"/>
        <a:buFont typeface="Wingdings"/>
        <a:buChar char=""/>
        <a:defRPr sz="3000" kern="1200">
          <a:solidFill>
            <a:schemeClr val="tx1"/>
          </a:solidFill>
          <a:latin typeface="+mn-lt"/>
          <a:ea typeface="+mn-ea"/>
          <a:cs typeface="+mn-cs"/>
        </a:defRPr>
      </a:lvl1pPr>
      <a:lvl2pPr marL="740549" indent="-285706" algn="l" rtl="0" eaLnBrk="1" latinLnBrk="0" hangingPunct="1">
        <a:spcBef>
          <a:spcPct val="20000"/>
        </a:spcBef>
        <a:buClr>
          <a:schemeClr val="accent2"/>
        </a:buClr>
        <a:buSzPct val="90000"/>
        <a:buFont typeface="Wingdings"/>
        <a:buChar char=""/>
        <a:defRPr sz="2600" kern="1200">
          <a:solidFill>
            <a:schemeClr val="tx1"/>
          </a:solidFill>
          <a:latin typeface="+mn-lt"/>
          <a:ea typeface="+mn-ea"/>
          <a:cs typeface="+mn-cs"/>
        </a:defRPr>
      </a:lvl2pPr>
      <a:lvl3pPr marL="996541" indent="-228564" algn="l" rtl="0" eaLnBrk="1" latinLnBrk="0" hangingPunct="1">
        <a:spcBef>
          <a:spcPct val="20000"/>
        </a:spcBef>
        <a:buClr>
          <a:schemeClr val="accent2"/>
        </a:buClr>
        <a:buFont typeface="Wingdings 2"/>
        <a:buChar char=""/>
        <a:defRPr sz="2400" kern="1200">
          <a:solidFill>
            <a:schemeClr val="tx1"/>
          </a:solidFill>
          <a:latin typeface="+mn-lt"/>
          <a:ea typeface="+mn-ea"/>
          <a:cs typeface="+mn-cs"/>
        </a:defRPr>
      </a:lvl3pPr>
      <a:lvl4pPr marL="1261675" indent="-228564" algn="l" rtl="0" eaLnBrk="1" latinLnBrk="0" hangingPunct="1">
        <a:spcBef>
          <a:spcPct val="20000"/>
        </a:spcBef>
        <a:buClr>
          <a:schemeClr val="accent3"/>
        </a:buClr>
        <a:buFont typeface="Wingdings 3"/>
        <a:buChar char=""/>
        <a:defRPr sz="2300" kern="1200">
          <a:solidFill>
            <a:schemeClr val="tx1"/>
          </a:solidFill>
          <a:latin typeface="+mn-lt"/>
          <a:ea typeface="+mn-ea"/>
          <a:cs typeface="+mn-cs"/>
        </a:defRPr>
      </a:lvl4pPr>
      <a:lvl5pPr marL="1481097" indent="-210279" algn="l" rtl="0" eaLnBrk="1" latinLnBrk="0" hangingPunct="1">
        <a:spcBef>
          <a:spcPct val="20000"/>
        </a:spcBef>
        <a:buClr>
          <a:schemeClr val="accent3"/>
        </a:buClr>
        <a:buFont typeface="Wingdings 2"/>
        <a:buChar char=""/>
        <a:defRPr sz="2000" kern="1200">
          <a:solidFill>
            <a:schemeClr val="tx1"/>
          </a:solidFill>
          <a:latin typeface="+mn-lt"/>
          <a:ea typeface="+mn-ea"/>
          <a:cs typeface="+mn-cs"/>
        </a:defRPr>
      </a:lvl5pPr>
      <a:lvl6pPr marL="1709661" indent="-210279"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656" indent="-182852"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650" indent="-182852"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5644" indent="-182852"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129" algn="l" rtl="0" eaLnBrk="1" hangingPunct="1">
        <a:defRPr kern="1200">
          <a:solidFill>
            <a:schemeClr val="tx1"/>
          </a:solidFill>
          <a:latin typeface="+mn-lt"/>
          <a:ea typeface="+mn-ea"/>
          <a:cs typeface="+mn-cs"/>
        </a:defRPr>
      </a:lvl2pPr>
      <a:lvl3pPr marL="914258" algn="l" rtl="0" eaLnBrk="1" hangingPunct="1">
        <a:defRPr kern="1200">
          <a:solidFill>
            <a:schemeClr val="tx1"/>
          </a:solidFill>
          <a:latin typeface="+mn-lt"/>
          <a:ea typeface="+mn-ea"/>
          <a:cs typeface="+mn-cs"/>
        </a:defRPr>
      </a:lvl3pPr>
      <a:lvl4pPr marL="1371387" algn="l" rtl="0" eaLnBrk="1" hangingPunct="1">
        <a:defRPr kern="1200">
          <a:solidFill>
            <a:schemeClr val="tx1"/>
          </a:solidFill>
          <a:latin typeface="+mn-lt"/>
          <a:ea typeface="+mn-ea"/>
          <a:cs typeface="+mn-cs"/>
        </a:defRPr>
      </a:lvl4pPr>
      <a:lvl5pPr marL="1828516" algn="l" rtl="0" eaLnBrk="1" hangingPunct="1">
        <a:defRPr kern="1200">
          <a:solidFill>
            <a:schemeClr val="tx1"/>
          </a:solidFill>
          <a:latin typeface="+mn-lt"/>
          <a:ea typeface="+mn-ea"/>
          <a:cs typeface="+mn-cs"/>
        </a:defRPr>
      </a:lvl5pPr>
      <a:lvl6pPr marL="2285644" algn="l" rtl="0" eaLnBrk="1" hangingPunct="1">
        <a:defRPr kern="1200">
          <a:solidFill>
            <a:schemeClr val="tx1"/>
          </a:solidFill>
          <a:latin typeface="+mn-lt"/>
          <a:ea typeface="+mn-ea"/>
          <a:cs typeface="+mn-cs"/>
        </a:defRPr>
      </a:lvl6pPr>
      <a:lvl7pPr marL="2742773" algn="l" rtl="0" eaLnBrk="1" hangingPunct="1">
        <a:defRPr kern="1200">
          <a:solidFill>
            <a:schemeClr val="tx1"/>
          </a:solidFill>
          <a:latin typeface="+mn-lt"/>
          <a:ea typeface="+mn-ea"/>
          <a:cs typeface="+mn-cs"/>
        </a:defRPr>
      </a:lvl7pPr>
      <a:lvl8pPr marL="3199902" algn="l" rtl="0" eaLnBrk="1" hangingPunct="1">
        <a:defRPr kern="1200">
          <a:solidFill>
            <a:schemeClr val="tx1"/>
          </a:solidFill>
          <a:latin typeface="+mn-lt"/>
          <a:ea typeface="+mn-ea"/>
          <a:cs typeface="+mn-cs"/>
        </a:defRPr>
      </a:lvl8pPr>
      <a:lvl9pPr marL="3657031"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hyperlink" Target="https://stackoverflow.com/questions/13222778/chrome-extension-data-connection-to-server" TargetMode="External"/><Relationship Id="rId2" Type="http://schemas.openxmlformats.org/officeDocument/2006/relationships/hyperlink" Target="https://www.quora.com/What-are-some-good-Chrome-extension-ideas" TargetMode="Externa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hyperlink" Target="https://developer.chrome.com/docs/extensions/mv3/getstarted/"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765039" y="1920071"/>
            <a:ext cx="6981367" cy="2000264"/>
          </a:xfrm>
        </p:spPr>
        <p:txBody>
          <a:bodyPr/>
          <a:lstStyle>
            <a:extLst/>
          </a:lstStyle>
          <a:p>
            <a:r>
              <a:rPr sz="4800" smtClean="0">
                <a:latin typeface="Candara" pitchFamily="34" charset="0"/>
                <a:cs typeface="Calibri" pitchFamily="34" charset="0"/>
              </a:rPr>
              <a:t>Chrome Extension for dropdown code editor</a:t>
            </a:r>
            <a:endParaRPr sz="4800">
              <a:latin typeface="Candara" pitchFamily="34" charset="0"/>
              <a:cs typeface="Calibri" pitchFamily="34" charset="0"/>
            </a:endParaRPr>
          </a:p>
        </p:txBody>
      </p:sp>
      <p:sp>
        <p:nvSpPr>
          <p:cNvPr id="6" name="Text Box 1"/>
          <p:cNvSpPr txBox="1"/>
          <p:nvPr/>
        </p:nvSpPr>
        <p:spPr>
          <a:xfrm>
            <a:off x="2173819" y="518715"/>
            <a:ext cx="8233067" cy="1046426"/>
          </a:xfrm>
          <a:prstGeom prst="rect">
            <a:avLst/>
          </a:prstGeom>
          <a:noFill/>
        </p:spPr>
        <p:txBody>
          <a:bodyPr wrap="square" lIns="91426" tIns="45713" rIns="91426" bIns="45713" rtlCol="0">
            <a:spAutoFit/>
          </a:bodyPr>
          <a:lstStyle/>
          <a:p>
            <a:pPr algn="ctr"/>
            <a:r>
              <a:rPr lang="en-US" sz="2000" b="1" cap="all" dirty="0">
                <a:ea typeface="+mj-ea"/>
                <a:cs typeface="+mj-cs"/>
                <a:sym typeface="+mn-ea"/>
              </a:rPr>
              <a:t>K.S.INSTITUTE OF </a:t>
            </a:r>
            <a:r>
              <a:rPr lang="en-US" sz="2000" b="1" cap="all" dirty="0" smtClean="0">
                <a:ea typeface="+mj-ea"/>
                <a:cs typeface="+mj-cs"/>
                <a:sym typeface="+mn-ea"/>
              </a:rPr>
              <a:t>TECHNOLOGY</a:t>
            </a:r>
            <a:r>
              <a:rPr lang="en-US" sz="2300" b="1" cap="all" dirty="0">
                <a:ea typeface="+mj-ea"/>
                <a:cs typeface="+mj-cs"/>
                <a:sym typeface="+mn-ea"/>
              </a:rPr>
              <a:t/>
            </a:r>
            <a:br>
              <a:rPr lang="en-US" sz="2300" b="1" cap="all" dirty="0">
                <a:ea typeface="+mj-ea"/>
                <a:cs typeface="+mj-cs"/>
                <a:sym typeface="+mn-ea"/>
              </a:rPr>
            </a:br>
            <a:r>
              <a:rPr lang="en-US" sz="1400" b="1" cap="all" dirty="0">
                <a:ea typeface="+mj-ea"/>
                <a:cs typeface="+mj-cs"/>
                <a:sym typeface="+mn-ea"/>
              </a:rPr>
              <a:t>Department of Computer Science &amp; </a:t>
            </a:r>
            <a:r>
              <a:rPr lang="en-US" sz="1400" b="1" cap="all" dirty="0" smtClean="0">
                <a:ea typeface="+mj-ea"/>
                <a:cs typeface="+mj-cs"/>
                <a:sym typeface="+mn-ea"/>
              </a:rPr>
              <a:t>Engineering</a:t>
            </a:r>
          </a:p>
          <a:p>
            <a:pPr algn="ctr"/>
            <a:r>
              <a:rPr lang="en-US" sz="1400" dirty="0" smtClean="0"/>
              <a:t>K.S. Institute of Technology, BENGALURU-560109</a:t>
            </a:r>
          </a:p>
          <a:p>
            <a:pPr algn="ctr"/>
            <a:r>
              <a:rPr lang="en-US" sz="1400" b="1" dirty="0" smtClean="0"/>
              <a:t>(Affiliated to VTU, Belagavi &amp; Approved by AICTE, New Delhi, Accredited by NAAC &amp; IEI</a:t>
            </a:r>
            <a:r>
              <a:rPr lang="en-US" sz="1400" dirty="0" smtClean="0"/>
              <a:t>)</a:t>
            </a:r>
            <a:endParaRPr lang="en-US" sz="1400" b="1" cap="all" dirty="0">
              <a:ea typeface="+mj-ea"/>
              <a:cs typeface="+mj-cs"/>
              <a:sym typeface="+mn-ea"/>
            </a:endParaRPr>
          </a:p>
        </p:txBody>
      </p:sp>
      <p:pic>
        <p:nvPicPr>
          <p:cNvPr id="7" name="Picture 2" descr="EPSI Student Corner"/>
          <p:cNvPicPr>
            <a:picLocks noChangeAspect="1" noChangeArrowheads="1"/>
          </p:cNvPicPr>
          <p:nvPr/>
        </p:nvPicPr>
        <p:blipFill>
          <a:blip r:embed="rId3" cstate="print">
            <a:clrChange>
              <a:clrFrom>
                <a:srgbClr val="000000"/>
              </a:clrFrom>
              <a:clrTo>
                <a:srgbClr val="000000">
                  <a:alpha val="0"/>
                </a:srgbClr>
              </a:clrTo>
            </a:clrChange>
            <a:extLst>
              <a:ext uri="{28A0092B-C50C-407E-A947-70E740481C1C}">
                <a14:useLocalDpi xmlns="" xmlns:a14="http://schemas.microsoft.com/office/drawing/2010/main" val="0"/>
              </a:ext>
            </a:extLst>
          </a:blip>
          <a:srcRect/>
          <a:stretch>
            <a:fillRect/>
          </a:stretch>
        </p:blipFill>
        <p:spPr bwMode="auto">
          <a:xfrm>
            <a:off x="779911" y="357765"/>
            <a:ext cx="750208" cy="91936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 Placeholder 4"/>
          <p:cNvSpPr txBox="1">
            <a:spLocks/>
          </p:cNvSpPr>
          <p:nvPr/>
        </p:nvSpPr>
        <p:spPr>
          <a:xfrm>
            <a:off x="765039" y="4277525"/>
            <a:ext cx="7530330" cy="357190"/>
          </a:xfrm>
          <a:prstGeom prst="rect">
            <a:avLst/>
          </a:prstGeom>
        </p:spPr>
        <p:txBody>
          <a:bodyPr vert="horz" lIns="91426" tIns="45713" rIns="91426" bIns="45713" anchor="b">
            <a:normAutofit lnSpcReduction="10000"/>
          </a:bodyPr>
          <a:lstStyle/>
          <a:p>
            <a:pPr defTabSz="914258"/>
            <a:r>
              <a:rPr lang="en-US" i="1" dirty="0" smtClean="0">
                <a:solidFill>
                  <a:schemeClr val="tx2"/>
                </a:solidFill>
              </a:rPr>
              <a:t>BATCH: </a:t>
            </a:r>
            <a:r>
              <a:rPr lang="en-US" i="1" dirty="0" smtClean="0">
                <a:solidFill>
                  <a:schemeClr val="tx2"/>
                </a:solidFill>
              </a:rPr>
              <a:t>2021_CSE_25</a:t>
            </a:r>
            <a:endParaRPr lang="en-IN" i="1" dirty="0">
              <a:solidFill>
                <a:schemeClr val="tx2"/>
              </a:solidFill>
            </a:endParaRPr>
          </a:p>
        </p:txBody>
      </p:sp>
      <p:sp>
        <p:nvSpPr>
          <p:cNvPr id="10" name="Text Box 3"/>
          <p:cNvSpPr txBox="1"/>
          <p:nvPr/>
        </p:nvSpPr>
        <p:spPr>
          <a:xfrm>
            <a:off x="765041" y="5156516"/>
            <a:ext cx="4590490" cy="1046426"/>
          </a:xfrm>
          <a:prstGeom prst="rect">
            <a:avLst/>
          </a:prstGeom>
          <a:noFill/>
        </p:spPr>
        <p:txBody>
          <a:bodyPr wrap="square" lIns="91426" tIns="45713" rIns="91426" bIns="45713" rtlCol="0">
            <a:spAutoFit/>
          </a:bodyPr>
          <a:lstStyle/>
          <a:p>
            <a:pPr>
              <a:spcAft>
                <a:spcPts val="600"/>
              </a:spcAft>
            </a:pPr>
            <a:r>
              <a:rPr lang="en-IN" altLang="en-US" sz="1600" b="1" u="sng" dirty="0">
                <a:latin typeface="Open Sans Light" panose="020B0306030504020204" pitchFamily="34" charset="0"/>
                <a:ea typeface="Open Sans Light" panose="020B0306030504020204" pitchFamily="34" charset="0"/>
                <a:cs typeface="Open Sans Light" panose="020B0306030504020204" pitchFamily="34" charset="0"/>
              </a:rPr>
              <a:t>Under The Guidance </a:t>
            </a:r>
            <a:r>
              <a:rPr lang="en-IN" altLang="en-US" sz="1600" b="1" u="sng" dirty="0" smtClean="0">
                <a:latin typeface="Open Sans Light" panose="020B0306030504020204" pitchFamily="34" charset="0"/>
                <a:ea typeface="Open Sans Light" panose="020B0306030504020204" pitchFamily="34" charset="0"/>
                <a:cs typeface="Open Sans Light" panose="020B0306030504020204" pitchFamily="34" charset="0"/>
              </a:rPr>
              <a:t>Of</a:t>
            </a:r>
            <a:r>
              <a:rPr lang="en-US" sz="1600" b="1" u="sng" dirty="0" smtClean="0">
                <a:latin typeface="Open Sans Light" panose="020B0306030504020204" pitchFamily="34" charset="0"/>
                <a:ea typeface="Open Sans Light" panose="020B0306030504020204" pitchFamily="34" charset="0"/>
                <a:cs typeface="Open Sans Light" panose="020B0306030504020204" pitchFamily="34" charset="0"/>
              </a:rPr>
              <a:t>:</a:t>
            </a:r>
            <a:r>
              <a:rPr lang="en-US" b="1" u="sng" dirty="0" smtClean="0">
                <a:latin typeface="Open Sans Light" panose="020B0306030504020204" pitchFamily="34" charset="0"/>
                <a:ea typeface="Open Sans Light" panose="020B0306030504020204" pitchFamily="34" charset="0"/>
                <a:cs typeface="Open Sans Light" panose="020B0306030504020204" pitchFamily="34" charset="0"/>
              </a:rPr>
              <a:t> </a:t>
            </a:r>
            <a:endParaRPr lang="en-US" b="1" u="sng" dirty="0">
              <a:latin typeface="Open Sans Light" panose="020B0306030504020204" pitchFamily="34" charset="0"/>
              <a:ea typeface="Open Sans Light" panose="020B0306030504020204" pitchFamily="34" charset="0"/>
              <a:cs typeface="Open Sans Light" panose="020B0306030504020204" pitchFamily="34" charset="0"/>
            </a:endParaRPr>
          </a:p>
          <a:p>
            <a:pPr>
              <a:lnSpc>
                <a:spcPct val="150000"/>
              </a:lnSpc>
            </a:pPr>
            <a:r>
              <a:rPr lang="en-US" sz="1300" b="1" dirty="0" smtClean="0">
                <a:latin typeface="Open Sans Light" panose="020B0306030504020204" pitchFamily="34" charset="0"/>
                <a:ea typeface="Open Sans Light" panose="020B0306030504020204" pitchFamily="34" charset="0"/>
                <a:cs typeface="Open Sans Light" panose="020B0306030504020204" pitchFamily="34" charset="0"/>
              </a:rPr>
              <a:t>Mrs. Geetha R.</a:t>
            </a:r>
            <a:endParaRPr lang="en-IN" altLang="en-US" sz="1300" b="1" dirty="0">
              <a:latin typeface="Open Sans Light" panose="020B0306030504020204" pitchFamily="34" charset="0"/>
              <a:ea typeface="Open Sans Light" panose="020B0306030504020204" pitchFamily="34" charset="0"/>
              <a:cs typeface="Open Sans Light" panose="020B0306030504020204" pitchFamily="34" charset="0"/>
            </a:endParaRPr>
          </a:p>
          <a:p>
            <a:pPr>
              <a:lnSpc>
                <a:spcPct val="150000"/>
              </a:lnSpc>
            </a:pPr>
            <a:r>
              <a:rPr lang="en-IN" altLang="en-US" sz="1300" b="1" dirty="0">
                <a:latin typeface="Open Sans Light" panose="020B0306030504020204" pitchFamily="34" charset="0"/>
                <a:ea typeface="Open Sans Light" panose="020B0306030504020204" pitchFamily="34" charset="0"/>
                <a:cs typeface="Open Sans Light" panose="020B0306030504020204" pitchFamily="34" charset="0"/>
              </a:rPr>
              <a:t>CSE Department</a:t>
            </a:r>
            <a:r>
              <a:rPr lang="en-IN" altLang="en-US" sz="1300" b="1" dirty="0" smtClean="0">
                <a:latin typeface="Open Sans Light" panose="020B0306030504020204" pitchFamily="34" charset="0"/>
                <a:ea typeface="Open Sans Light" panose="020B0306030504020204" pitchFamily="34" charset="0"/>
                <a:cs typeface="Open Sans Light" panose="020B0306030504020204" pitchFamily="34" charset="0"/>
              </a:rPr>
              <a:t>, KSIT</a:t>
            </a:r>
            <a:endParaRPr lang="en-IN" altLang="en-US" sz="13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Text Box 3"/>
          <p:cNvSpPr txBox="1"/>
          <p:nvPr/>
        </p:nvSpPr>
        <p:spPr>
          <a:xfrm>
            <a:off x="6024975" y="5156515"/>
            <a:ext cx="4112311" cy="1169537"/>
          </a:xfrm>
          <a:prstGeom prst="rect">
            <a:avLst/>
          </a:prstGeom>
          <a:noFill/>
        </p:spPr>
        <p:txBody>
          <a:bodyPr wrap="square" lIns="91426" tIns="45713" rIns="91426" bIns="45713" rtlCol="0">
            <a:spAutoFit/>
          </a:bodyPr>
          <a:lstStyle/>
          <a:p>
            <a:pPr>
              <a:spcAft>
                <a:spcPts val="600"/>
              </a:spcAft>
            </a:pPr>
            <a:r>
              <a:rPr lang="en-US" sz="1600" b="1" u="sng" dirty="0">
                <a:latin typeface="Open Sans Light" panose="020B0306030504020204" pitchFamily="34" charset="0"/>
                <a:ea typeface="Open Sans Light" panose="020B0306030504020204" pitchFamily="34" charset="0"/>
                <a:cs typeface="Open Sans Light" panose="020B0306030504020204" pitchFamily="34" charset="0"/>
              </a:rPr>
              <a:t>Members</a:t>
            </a:r>
            <a:r>
              <a:rPr lang="en-US" sz="1600" b="1" u="sng" dirty="0" smtClean="0">
                <a:latin typeface="Open Sans Light" panose="020B0306030504020204" pitchFamily="34" charset="0"/>
                <a:ea typeface="Open Sans Light" panose="020B0306030504020204" pitchFamily="34" charset="0"/>
                <a:cs typeface="Open Sans Light" panose="020B0306030504020204" pitchFamily="34" charset="0"/>
              </a:rPr>
              <a:t>: </a:t>
            </a:r>
          </a:p>
          <a:p>
            <a:pPr>
              <a:spcAft>
                <a:spcPts val="600"/>
              </a:spcAft>
            </a:pPr>
            <a:r>
              <a:rPr lang="en-IN" sz="1300" b="1" dirty="0" smtClean="0">
                <a:latin typeface="Open Sans Light" panose="020B0306030504020204" pitchFamily="34" charset="0"/>
                <a:ea typeface="Open Sans Light" panose="020B0306030504020204" pitchFamily="34" charset="0"/>
                <a:cs typeface="Open Sans Light" panose="020B0306030504020204" pitchFamily="34" charset="0"/>
              </a:rPr>
              <a:t>Aritra Ray (1KS17CS012)</a:t>
            </a:r>
          </a:p>
          <a:p>
            <a:pPr>
              <a:spcAft>
                <a:spcPts val="600"/>
              </a:spcAft>
            </a:pPr>
            <a:r>
              <a:rPr lang="en-IN" sz="1300" b="1" dirty="0" smtClean="0">
                <a:latin typeface="Open Sans Light" panose="020B0306030504020204" pitchFamily="34" charset="0"/>
                <a:ea typeface="Open Sans Light" panose="020B0306030504020204" pitchFamily="34" charset="0"/>
                <a:cs typeface="Open Sans Light" panose="020B0306030504020204" pitchFamily="34" charset="0"/>
              </a:rPr>
              <a:t>Saurav Suman (1KS17CS076)</a:t>
            </a:r>
          </a:p>
          <a:p>
            <a:pPr>
              <a:spcAft>
                <a:spcPts val="600"/>
              </a:spcAft>
            </a:pPr>
            <a:r>
              <a:rPr lang="en-IN" sz="1300" b="1" dirty="0" smtClean="0">
                <a:latin typeface="Open Sans Light" panose="020B0306030504020204" pitchFamily="34" charset="0"/>
                <a:ea typeface="Open Sans Light" panose="020B0306030504020204" pitchFamily="34" charset="0"/>
                <a:cs typeface="Open Sans Light" panose="020B0306030504020204" pitchFamily="34" charset="0"/>
              </a:rPr>
              <a:t>Souvik Mandal (1KS17CS080)</a:t>
            </a:r>
            <a:endParaRPr lang="en-US" sz="13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Parallelogram 12"/>
          <p:cNvSpPr/>
          <p:nvPr/>
        </p:nvSpPr>
        <p:spPr>
          <a:xfrm>
            <a:off x="905633" y="4134649"/>
            <a:ext cx="3143272" cy="45719"/>
          </a:xfrm>
          <a:prstGeom prst="parallelogram">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p:cNvSpPr/>
          <p:nvPr/>
        </p:nvSpPr>
        <p:spPr>
          <a:xfrm>
            <a:off x="4107857" y="4134649"/>
            <a:ext cx="226800" cy="45719"/>
          </a:xfrm>
          <a:prstGeom prst="parallelogram">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arallelogram 14"/>
          <p:cNvSpPr/>
          <p:nvPr/>
        </p:nvSpPr>
        <p:spPr>
          <a:xfrm>
            <a:off x="4406094" y="4134649"/>
            <a:ext cx="108000" cy="45719"/>
          </a:xfrm>
          <a:prstGeom prst="parallelogram">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05632" y="4134649"/>
            <a:ext cx="285752" cy="46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p:cNvSpPr/>
          <p:nvPr/>
        </p:nvSpPr>
        <p:spPr>
          <a:xfrm>
            <a:off x="4584409" y="4134649"/>
            <a:ext cx="36000" cy="45719"/>
          </a:xfrm>
          <a:prstGeom prst="parallelogram">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4" name="Rectangle 3"/>
          <p:cNvSpPr/>
          <p:nvPr/>
        </p:nvSpPr>
        <p:spPr>
          <a:xfrm>
            <a:off x="1048508" y="2563013"/>
            <a:ext cx="10644262" cy="1200329"/>
          </a:xfrm>
          <a:prstGeom prst="rect">
            <a:avLst/>
          </a:prstGeom>
        </p:spPr>
        <p:txBody>
          <a:bodyPr wrap="square">
            <a:spAutoFit/>
          </a:bodyPr>
          <a:lstStyle/>
          <a:p>
            <a:r>
              <a:rPr lang="en-US" sz="2400" i="1" dirty="0" smtClean="0">
                <a:solidFill>
                  <a:schemeClr val="bg2">
                    <a:lumMod val="75000"/>
                  </a:schemeClr>
                </a:solidFill>
              </a:rPr>
              <a:t>Our extension will provide user to have that easy feel for their work as a developer, an easy access to a system where they can check for the code they are not sure about without switching over to other applications.</a:t>
            </a:r>
            <a:endParaRPr lang="en-US" sz="2400" i="1" dirty="0">
              <a:solidFill>
                <a:schemeClr val="bg2">
                  <a:lumMod val="75000"/>
                </a:schemeClr>
              </a:solidFill>
            </a:endParaRPr>
          </a:p>
        </p:txBody>
      </p:sp>
      <p:sp>
        <p:nvSpPr>
          <p:cNvPr id="5" name="Rectangle 4"/>
          <p:cNvSpPr/>
          <p:nvPr/>
        </p:nvSpPr>
        <p:spPr>
          <a:xfrm>
            <a:off x="1200908" y="791180"/>
            <a:ext cx="10644262" cy="707886"/>
          </a:xfrm>
          <a:prstGeom prst="rect">
            <a:avLst/>
          </a:prstGeom>
        </p:spPr>
        <p:txBody>
          <a:bodyPr wrap="square">
            <a:spAutoFit/>
          </a:bodyPr>
          <a:lstStyle/>
          <a:p>
            <a:r>
              <a:rPr lang="en-IN" sz="4000" dirty="0" smtClean="0">
                <a:solidFill>
                  <a:schemeClr val="bg2">
                    <a:lumMod val="75000"/>
                  </a:schemeClr>
                </a:solidFill>
                <a:effectLst>
                  <a:glow rad="228600">
                    <a:schemeClr val="accent3">
                      <a:satMod val="175000"/>
                      <a:alpha val="40000"/>
                    </a:schemeClr>
                  </a:glow>
                  <a:outerShdw blurRad="38100" dist="38100" dir="2700000" algn="tl">
                    <a:srgbClr val="000000">
                      <a:alpha val="43137"/>
                    </a:srgbClr>
                  </a:outerShdw>
                </a:effectLst>
                <a:latin typeface="+mj-lt"/>
              </a:rPr>
              <a:t>PROBLEM STATEMENT</a:t>
            </a:r>
            <a:endParaRPr lang="en-US" sz="4000" dirty="0">
              <a:solidFill>
                <a:schemeClr val="bg2">
                  <a:lumMod val="75000"/>
                </a:schemeClr>
              </a:solidFill>
              <a:effectLst>
                <a:glow rad="228600">
                  <a:schemeClr val="accent3">
                    <a:satMod val="175000"/>
                    <a:alpha val="40000"/>
                  </a:schemeClr>
                </a:glow>
                <a:outerShdw blurRad="38100" dist="38100" dir="2700000" algn="tl">
                  <a:srgbClr val="000000">
                    <a:alpha val="43137"/>
                  </a:srgbClr>
                </a:outerShdw>
              </a:effectLst>
              <a:latin typeface="+mj-lt"/>
            </a:endParaRPr>
          </a:p>
        </p:txBody>
      </p:sp>
      <p:pic>
        <p:nvPicPr>
          <p:cNvPr id="7" name="Picture 6" descr="EPSI Student Corner"/>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 xmlns:a14="http://schemas.microsoft.com/office/drawing/2010/main" val="0"/>
              </a:ext>
            </a:extLst>
          </a:blip>
          <a:srcRect/>
          <a:stretch>
            <a:fillRect/>
          </a:stretch>
        </p:blipFill>
        <p:spPr bwMode="auto">
          <a:xfrm>
            <a:off x="10871124" y="357765"/>
            <a:ext cx="750208" cy="91936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2" name="Rectangle 1"/>
          <p:cNvSpPr/>
          <p:nvPr/>
        </p:nvSpPr>
        <p:spPr>
          <a:xfrm>
            <a:off x="1200908" y="791180"/>
            <a:ext cx="10644262" cy="707886"/>
          </a:xfrm>
          <a:prstGeom prst="rect">
            <a:avLst/>
          </a:prstGeom>
          <a:effectLst>
            <a:outerShdw blurRad="50800" dist="38100" dir="10800000" algn="r" rotWithShape="0">
              <a:prstClr val="black">
                <a:alpha val="40000"/>
              </a:prstClr>
            </a:outerShdw>
          </a:effectLst>
        </p:spPr>
        <p:txBody>
          <a:bodyPr wrap="square">
            <a:spAutoFit/>
          </a:bodyPr>
          <a:lstStyle/>
          <a:p>
            <a:r>
              <a:rPr lang="en-IN" sz="4000" dirty="0" smtClean="0">
                <a:solidFill>
                  <a:schemeClr val="bg2">
                    <a:lumMod val="75000"/>
                  </a:schemeClr>
                </a:solidFill>
                <a:effectLst>
                  <a:outerShdw blurRad="38100" dist="38100" dir="2700000" algn="tl">
                    <a:srgbClr val="000000">
                      <a:alpha val="43137"/>
                    </a:srgbClr>
                  </a:outerShdw>
                </a:effectLst>
                <a:latin typeface="+mj-lt"/>
              </a:rPr>
              <a:t>SCOPE</a:t>
            </a:r>
            <a:endParaRPr lang="en-US" sz="4000" dirty="0">
              <a:solidFill>
                <a:schemeClr val="bg2">
                  <a:lumMod val="75000"/>
                </a:schemeClr>
              </a:solidFill>
              <a:effectLst>
                <a:outerShdw blurRad="38100" dist="38100" dir="2700000" algn="tl">
                  <a:srgbClr val="000000">
                    <a:alpha val="43137"/>
                  </a:srgbClr>
                </a:outerShdw>
              </a:effectLst>
              <a:latin typeface="+mj-lt"/>
            </a:endParaRPr>
          </a:p>
        </p:txBody>
      </p:sp>
      <p:sp>
        <p:nvSpPr>
          <p:cNvPr id="3" name="Rectangle 2"/>
          <p:cNvSpPr/>
          <p:nvPr/>
        </p:nvSpPr>
        <p:spPr>
          <a:xfrm>
            <a:off x="1048508" y="2265313"/>
            <a:ext cx="10644262" cy="461665"/>
          </a:xfrm>
          <a:prstGeom prst="rect">
            <a:avLst/>
          </a:prstGeom>
        </p:spPr>
        <p:txBody>
          <a:bodyPr wrap="square">
            <a:spAutoFit/>
          </a:bodyPr>
          <a:lstStyle/>
          <a:p>
            <a:r>
              <a:rPr lang="en-IN" sz="2400" i="1" dirty="0" smtClean="0">
                <a:solidFill>
                  <a:schemeClr val="bg2">
                    <a:lumMod val="75000"/>
                  </a:schemeClr>
                </a:solidFill>
              </a:rPr>
              <a:t>To provide a web extension that provides the same services as an IDE.</a:t>
            </a:r>
            <a:endParaRPr lang="en-US" sz="2400" i="1" dirty="0">
              <a:solidFill>
                <a:schemeClr val="bg2">
                  <a:lumMod val="75000"/>
                </a:schemeClr>
              </a:solidFill>
            </a:endParaRPr>
          </a:p>
        </p:txBody>
      </p:sp>
      <p:pic>
        <p:nvPicPr>
          <p:cNvPr id="4" name="Picture 3" descr="EPSI Student Corner"/>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 xmlns:a14="http://schemas.microsoft.com/office/drawing/2010/main" val="0"/>
              </a:ext>
            </a:extLst>
          </a:blip>
          <a:srcRect/>
          <a:stretch>
            <a:fillRect/>
          </a:stretch>
        </p:blipFill>
        <p:spPr bwMode="auto">
          <a:xfrm>
            <a:off x="10871124" y="357765"/>
            <a:ext cx="750208" cy="91936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IN" dirty="0" smtClean="0"/>
              <a:t>GOALS &amp; OBJECTIVES</a:t>
            </a:r>
            <a:endParaRPr lang="en-US" dirty="0"/>
          </a:p>
        </p:txBody>
      </p:sp>
      <p:pic>
        <p:nvPicPr>
          <p:cNvPr id="3" name="Picture 2" descr="EPSI Student Corner"/>
          <p:cNvPicPr>
            <a:picLocks noChangeAspect="1" noChangeArrowheads="1"/>
          </p:cNvPicPr>
          <p:nvPr/>
        </p:nvPicPr>
        <p:blipFill>
          <a:blip r:embed="rId3" cstate="print">
            <a:clrChange>
              <a:clrFrom>
                <a:srgbClr val="000000"/>
              </a:clrFrom>
              <a:clrTo>
                <a:srgbClr val="000000">
                  <a:alpha val="0"/>
                </a:srgbClr>
              </a:clrTo>
            </a:clrChange>
            <a:extLst>
              <a:ext uri="{28A0092B-C50C-407E-A947-70E740481C1C}">
                <a14:useLocalDpi xmlns="" xmlns:a14="http://schemas.microsoft.com/office/drawing/2010/main" val="0"/>
              </a:ext>
            </a:extLst>
          </a:blip>
          <a:srcRect/>
          <a:stretch>
            <a:fillRect/>
          </a:stretch>
        </p:blipFill>
        <p:spPr bwMode="auto">
          <a:xfrm>
            <a:off x="10871124" y="357765"/>
            <a:ext cx="750208" cy="91936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pic>
        <p:nvPicPr>
          <p:cNvPr id="4" name="Picture 3" descr="EPSI Student Corner"/>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 xmlns:a14="http://schemas.microsoft.com/office/drawing/2010/main" val="0"/>
              </a:ext>
            </a:extLst>
          </a:blip>
          <a:srcRect/>
          <a:stretch>
            <a:fillRect/>
          </a:stretch>
        </p:blipFill>
        <p:spPr bwMode="auto">
          <a:xfrm>
            <a:off x="10871124" y="357765"/>
            <a:ext cx="750208" cy="919365"/>
          </a:xfrm>
          <a:prstGeom prst="rect">
            <a:avLst/>
          </a:prstGeom>
          <a:noFill/>
          <a:extLst>
            <a:ext uri="{909E8E84-426E-40DD-AFC4-6F175D3DCCD1}">
              <a14:hiddenFill xmlns="" xmlns:a14="http://schemas.microsoft.com/office/drawing/2010/main">
                <a:solidFill>
                  <a:srgbClr val="FFFFFF"/>
                </a:solidFill>
              </a14:hiddenFill>
            </a:ext>
          </a:extLst>
        </p:spPr>
      </p:pic>
      <p:grpSp>
        <p:nvGrpSpPr>
          <p:cNvPr id="9" name="Group 8"/>
          <p:cNvGrpSpPr/>
          <p:nvPr/>
        </p:nvGrpSpPr>
        <p:grpSpPr>
          <a:xfrm>
            <a:off x="691318" y="562749"/>
            <a:ext cx="7072362" cy="714380"/>
            <a:chOff x="691318" y="562749"/>
            <a:chExt cx="7072362" cy="714380"/>
          </a:xfrm>
          <a:effectLst/>
          <a:scene3d>
            <a:camera prst="orthographicFront">
              <a:rot lat="0" lon="0" rev="0"/>
            </a:camera>
            <a:lightRig rig="glow" dir="t">
              <a:rot lat="0" lon="0" rev="4800000"/>
            </a:lightRig>
          </a:scene3d>
        </p:grpSpPr>
        <p:sp>
          <p:nvSpPr>
            <p:cNvPr id="8" name="Down Ribbon 7"/>
            <p:cNvSpPr/>
            <p:nvPr/>
          </p:nvSpPr>
          <p:spPr>
            <a:xfrm>
              <a:off x="691318" y="562749"/>
              <a:ext cx="7072362" cy="642942"/>
            </a:xfrm>
            <a:prstGeom prst="ribbon">
              <a:avLst>
                <a:gd name="adj1" fmla="val 14022"/>
                <a:gd name="adj2" fmla="val 65895"/>
              </a:avLst>
            </a:prstGeom>
            <a:ln>
              <a:solidFill>
                <a:schemeClr val="accent2"/>
              </a:solidFill>
            </a:ln>
            <a:effectLst>
              <a:outerShdw blurRad="190500" dist="228600" dir="2700000" algn="ctr">
                <a:srgbClr val="000000">
                  <a:alpha val="30000"/>
                </a:srgbClr>
              </a:outerShdw>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34392" y="569243"/>
              <a:ext cx="3857652" cy="707886"/>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IN" sz="4000" dirty="0" smtClean="0">
                  <a:solidFill>
                    <a:schemeClr val="tx1">
                      <a:lumMod val="95000"/>
                    </a:schemeClr>
                  </a:solidFill>
                  <a:latin typeface="+mj-lt"/>
                </a:rPr>
                <a:t>PROJECT GOALS</a:t>
              </a:r>
              <a:endParaRPr lang="en-US" sz="4000" dirty="0">
                <a:solidFill>
                  <a:schemeClr val="tx1">
                    <a:lumMod val="95000"/>
                  </a:schemeClr>
                </a:solidFill>
                <a:latin typeface="+mj-lt"/>
              </a:endParaRPr>
            </a:p>
          </p:txBody>
        </p:sp>
      </p:grpSp>
      <p:sp>
        <p:nvSpPr>
          <p:cNvPr id="10" name="TextBox 9"/>
          <p:cNvSpPr txBox="1"/>
          <p:nvPr/>
        </p:nvSpPr>
        <p:spPr>
          <a:xfrm>
            <a:off x="1262822" y="1861337"/>
            <a:ext cx="10358510" cy="3785652"/>
          </a:xfrm>
          <a:prstGeom prst="rect">
            <a:avLst/>
          </a:prstGeom>
          <a:noFill/>
        </p:spPr>
        <p:txBody>
          <a:bodyPr wrap="square" rtlCol="0">
            <a:spAutoFit/>
          </a:bodyPr>
          <a:lstStyle/>
          <a:p>
            <a:r>
              <a:rPr lang="en-IN" sz="2400" i="1" dirty="0" smtClean="0">
                <a:solidFill>
                  <a:schemeClr val="bg2">
                    <a:lumMod val="75000"/>
                  </a:schemeClr>
                </a:solidFill>
                <a:latin typeface="Calibri" pitchFamily="34" charset="0"/>
                <a:cs typeface="Calibri" pitchFamily="34" charset="0"/>
              </a:rPr>
              <a:t>	This project will help developers to </a:t>
            </a:r>
            <a:r>
              <a:rPr lang="en-IN" sz="2400" b="1" i="1" dirty="0" smtClean="0">
                <a:solidFill>
                  <a:schemeClr val="bg2">
                    <a:lumMod val="75000"/>
                  </a:schemeClr>
                </a:solidFill>
                <a:latin typeface="Calibri" pitchFamily="34" charset="0"/>
                <a:cs typeface="Calibri" pitchFamily="34" charset="0"/>
              </a:rPr>
              <a:t>check for outputs </a:t>
            </a:r>
            <a:r>
              <a:rPr lang="en-IN" sz="2400" i="1" dirty="0" smtClean="0">
                <a:solidFill>
                  <a:schemeClr val="bg2">
                    <a:lumMod val="75000"/>
                  </a:schemeClr>
                </a:solidFill>
                <a:latin typeface="Calibri" pitchFamily="34" charset="0"/>
                <a:cs typeface="Calibri" pitchFamily="34" charset="0"/>
              </a:rPr>
              <a:t>for a given code without opening an external IDE or website. They could tap on the icon of this extension and paste the code in the dropdown that will appear after and get the desired output without any hassle.</a:t>
            </a:r>
            <a:r>
              <a:rPr lang="en-IN" sz="2400" dirty="0" smtClean="0">
                <a:solidFill>
                  <a:schemeClr val="bg1"/>
                </a:solidFill>
              </a:rPr>
              <a:t> </a:t>
            </a:r>
          </a:p>
          <a:p>
            <a:endParaRPr lang="en-IN" sz="2400" dirty="0" smtClean="0">
              <a:solidFill>
                <a:schemeClr val="bg1"/>
              </a:solidFill>
            </a:endParaRPr>
          </a:p>
          <a:p>
            <a:r>
              <a:rPr lang="en-IN" sz="2400" i="1" dirty="0" smtClean="0">
                <a:solidFill>
                  <a:schemeClr val="bg2">
                    <a:lumMod val="75000"/>
                  </a:schemeClr>
                </a:solidFill>
                <a:latin typeface="Calibri" pitchFamily="34" charset="0"/>
                <a:cs typeface="Calibri" pitchFamily="34" charset="0"/>
              </a:rPr>
              <a:t>It can also </a:t>
            </a:r>
            <a:r>
              <a:rPr lang="en-IN" sz="2400" b="1" i="1" dirty="0" smtClean="0">
                <a:solidFill>
                  <a:schemeClr val="bg2">
                    <a:lumMod val="75000"/>
                  </a:schemeClr>
                </a:solidFill>
                <a:latin typeface="Calibri" pitchFamily="34" charset="0"/>
                <a:cs typeface="Calibri" pitchFamily="34" charset="0"/>
              </a:rPr>
              <a:t>identify the language </a:t>
            </a:r>
            <a:r>
              <a:rPr lang="en-IN" sz="2400" i="1" dirty="0" smtClean="0">
                <a:solidFill>
                  <a:schemeClr val="bg2">
                    <a:lumMod val="75000"/>
                  </a:schemeClr>
                </a:solidFill>
                <a:latin typeface="Calibri" pitchFamily="34" charset="0"/>
                <a:cs typeface="Calibri" pitchFamily="34" charset="0"/>
              </a:rPr>
              <a:t>in which the code is being written. Keywords get highlighted to help developers analyse and code easily.</a:t>
            </a:r>
          </a:p>
          <a:p>
            <a:endParaRPr lang="en-IN" sz="2400" dirty="0" smtClean="0">
              <a:solidFill>
                <a:schemeClr val="bg1"/>
              </a:solidFill>
            </a:endParaRPr>
          </a:p>
          <a:p>
            <a:endParaRPr lang="en-IN" sz="2400" dirty="0" smtClean="0">
              <a:solidFill>
                <a:schemeClr val="bg1"/>
              </a:solidFill>
            </a:endParaRPr>
          </a:p>
          <a:p>
            <a:endParaRPr lang="en-US" sz="24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pic>
        <p:nvPicPr>
          <p:cNvPr id="4" name="Picture 3" descr="EPSI Student Corner"/>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 xmlns:a14="http://schemas.microsoft.com/office/drawing/2010/main" val="0"/>
              </a:ext>
            </a:extLst>
          </a:blip>
          <a:srcRect/>
          <a:stretch>
            <a:fillRect/>
          </a:stretch>
        </p:blipFill>
        <p:spPr bwMode="auto">
          <a:xfrm>
            <a:off x="10871124" y="357765"/>
            <a:ext cx="750208" cy="919365"/>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 name="Group 8"/>
          <p:cNvGrpSpPr/>
          <p:nvPr/>
        </p:nvGrpSpPr>
        <p:grpSpPr>
          <a:xfrm>
            <a:off x="691318" y="562749"/>
            <a:ext cx="6357982" cy="714380"/>
            <a:chOff x="691318" y="562749"/>
            <a:chExt cx="7072362" cy="714380"/>
          </a:xfrm>
          <a:effectLst/>
          <a:scene3d>
            <a:camera prst="orthographicFront">
              <a:rot lat="0" lon="0" rev="0"/>
            </a:camera>
            <a:lightRig rig="glow" dir="t">
              <a:rot lat="0" lon="0" rev="4800000"/>
            </a:lightRig>
          </a:scene3d>
        </p:grpSpPr>
        <p:sp>
          <p:nvSpPr>
            <p:cNvPr id="8" name="Down Ribbon 7"/>
            <p:cNvSpPr/>
            <p:nvPr/>
          </p:nvSpPr>
          <p:spPr>
            <a:xfrm>
              <a:off x="691318" y="562749"/>
              <a:ext cx="7072362" cy="642942"/>
            </a:xfrm>
            <a:prstGeom prst="ribbon">
              <a:avLst>
                <a:gd name="adj1" fmla="val 14022"/>
                <a:gd name="adj2" fmla="val 65895"/>
              </a:avLst>
            </a:prstGeom>
            <a:ln>
              <a:solidFill>
                <a:schemeClr val="accent2"/>
              </a:solidFill>
            </a:ln>
            <a:effectLst>
              <a:outerShdw blurRad="190500" dist="228600" dir="2700000" algn="ctr">
                <a:srgbClr val="000000">
                  <a:alpha val="30000"/>
                </a:srgbClr>
              </a:outerShdw>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598472" y="569243"/>
              <a:ext cx="3252437" cy="707886"/>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IN" sz="4000" dirty="0" smtClean="0">
                  <a:solidFill>
                    <a:schemeClr val="tx1">
                      <a:lumMod val="95000"/>
                    </a:schemeClr>
                  </a:solidFill>
                  <a:latin typeface="+mj-lt"/>
                </a:rPr>
                <a:t>OBJECTIVES</a:t>
              </a:r>
              <a:endParaRPr lang="en-US" sz="4000" dirty="0">
                <a:solidFill>
                  <a:schemeClr val="tx1">
                    <a:lumMod val="95000"/>
                  </a:schemeClr>
                </a:solidFill>
                <a:latin typeface="+mj-lt"/>
              </a:endParaRPr>
            </a:p>
          </p:txBody>
        </p:sp>
      </p:grpSp>
      <p:sp>
        <p:nvSpPr>
          <p:cNvPr id="9" name="TextBox 8"/>
          <p:cNvSpPr txBox="1"/>
          <p:nvPr/>
        </p:nvSpPr>
        <p:spPr>
          <a:xfrm>
            <a:off x="1048508" y="1848633"/>
            <a:ext cx="7000923" cy="2308324"/>
          </a:xfrm>
          <a:prstGeom prst="rect">
            <a:avLst/>
          </a:prstGeom>
          <a:noFill/>
        </p:spPr>
        <p:txBody>
          <a:bodyPr wrap="square" rtlCol="0">
            <a:spAutoFit/>
          </a:bodyPr>
          <a:lstStyle/>
          <a:p>
            <a:pPr>
              <a:lnSpc>
                <a:spcPct val="200000"/>
              </a:lnSpc>
              <a:buFont typeface="Arial" pitchFamily="34" charset="0"/>
              <a:buChar char="•"/>
            </a:pPr>
            <a:r>
              <a:rPr lang="en-IN" sz="2400" dirty="0" smtClean="0">
                <a:solidFill>
                  <a:schemeClr val="bg2">
                    <a:lumMod val="75000"/>
                  </a:schemeClr>
                </a:solidFill>
              </a:rPr>
              <a:t>To fetch data easily from server.</a:t>
            </a:r>
          </a:p>
          <a:p>
            <a:pPr>
              <a:lnSpc>
                <a:spcPct val="200000"/>
              </a:lnSpc>
              <a:buFont typeface="Arial" pitchFamily="34" charset="0"/>
              <a:buChar char="•"/>
            </a:pPr>
            <a:r>
              <a:rPr lang="en-IN" sz="2400" dirty="0" smtClean="0">
                <a:solidFill>
                  <a:schemeClr val="bg2">
                    <a:lumMod val="75000"/>
                  </a:schemeClr>
                </a:solidFill>
              </a:rPr>
              <a:t>To make it accessible for the user.</a:t>
            </a:r>
          </a:p>
          <a:p>
            <a:pPr>
              <a:lnSpc>
                <a:spcPct val="200000"/>
              </a:lnSpc>
              <a:buFont typeface="Arial" pitchFamily="34" charset="0"/>
              <a:buChar char="•"/>
            </a:pPr>
            <a:r>
              <a:rPr lang="en-IN" sz="2400" dirty="0" smtClean="0">
                <a:solidFill>
                  <a:schemeClr val="bg2">
                    <a:lumMod val="75000"/>
                  </a:schemeClr>
                </a:solidFill>
              </a:rPr>
              <a:t>Make it easy to execute through the extension.</a:t>
            </a:r>
            <a:endParaRPr lang="en-US" sz="2400" dirty="0">
              <a:solidFill>
                <a:schemeClr val="bg2">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IN" dirty="0" smtClean="0"/>
              <a:t>METHODOLOGY</a:t>
            </a:r>
            <a:endParaRPr lang="en-US" dirty="0"/>
          </a:p>
        </p:txBody>
      </p:sp>
      <p:pic>
        <p:nvPicPr>
          <p:cNvPr id="3" name="Picture 2" descr="EPSI Student Corner"/>
          <p:cNvPicPr>
            <a:picLocks noChangeAspect="1" noChangeArrowheads="1"/>
          </p:cNvPicPr>
          <p:nvPr/>
        </p:nvPicPr>
        <p:blipFill>
          <a:blip r:embed="rId3" cstate="print">
            <a:clrChange>
              <a:clrFrom>
                <a:srgbClr val="000000"/>
              </a:clrFrom>
              <a:clrTo>
                <a:srgbClr val="000000">
                  <a:alpha val="0"/>
                </a:srgbClr>
              </a:clrTo>
            </a:clrChange>
            <a:extLst>
              <a:ext uri="{28A0092B-C50C-407E-A947-70E740481C1C}">
                <a14:useLocalDpi xmlns="" xmlns:a14="http://schemas.microsoft.com/office/drawing/2010/main" val="0"/>
              </a:ext>
            </a:extLst>
          </a:blip>
          <a:srcRect/>
          <a:stretch>
            <a:fillRect/>
          </a:stretch>
        </p:blipFill>
        <p:spPr bwMode="auto">
          <a:xfrm>
            <a:off x="10871124" y="357765"/>
            <a:ext cx="750208" cy="91936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850312" y="958340"/>
            <a:ext cx="3071834" cy="1785950"/>
            <a:chOff x="1334260" y="634187"/>
            <a:chExt cx="3071834" cy="1785950"/>
          </a:xfrm>
          <a:scene3d>
            <a:camera prst="perspectiveContrastingRightFacing"/>
            <a:lightRig rig="threePt" dir="t"/>
          </a:scene3d>
        </p:grpSpPr>
        <p:sp>
          <p:nvSpPr>
            <p:cNvPr id="4" name="Rectangle 3"/>
            <p:cNvSpPr/>
            <p:nvPr/>
          </p:nvSpPr>
          <p:spPr>
            <a:xfrm>
              <a:off x="1334260" y="634187"/>
              <a:ext cx="3071834" cy="178595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0087" y="1019324"/>
              <a:ext cx="278608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477136" y="1420005"/>
              <a:ext cx="142876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p>
          </p:txBody>
        </p:sp>
        <p:sp>
          <p:nvSpPr>
            <p:cNvPr id="9" name="Flowchart: Document 8"/>
            <p:cNvSpPr/>
            <p:nvPr/>
          </p:nvSpPr>
          <p:spPr>
            <a:xfrm>
              <a:off x="3048772" y="1420005"/>
              <a:ext cx="1214446" cy="78581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477136" y="782992"/>
              <a:ext cx="2786082" cy="14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ight Arrow 10"/>
          <p:cNvSpPr/>
          <p:nvPr/>
        </p:nvSpPr>
        <p:spPr>
          <a:xfrm>
            <a:off x="4207898" y="1744158"/>
            <a:ext cx="3929090" cy="428628"/>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ent Arrow 13"/>
          <p:cNvSpPr/>
          <p:nvPr/>
        </p:nvSpPr>
        <p:spPr>
          <a:xfrm rot="16200000">
            <a:off x="1582552" y="3798000"/>
            <a:ext cx="2035982" cy="928694"/>
          </a:xfrm>
          <a:prstGeom prst="bentArrow">
            <a:avLst>
              <a:gd name="adj1" fmla="val 25000"/>
              <a:gd name="adj2" fmla="val 24345"/>
              <a:gd name="adj3" fmla="val 25000"/>
              <a:gd name="adj4" fmla="val 4375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p:cNvSpPr/>
          <p:nvPr/>
        </p:nvSpPr>
        <p:spPr>
          <a:xfrm rot="10800000">
            <a:off x="8779930" y="3172918"/>
            <a:ext cx="910834" cy="2134804"/>
          </a:xfrm>
          <a:prstGeom prst="bentArrow">
            <a:avLst>
              <a:gd name="adj1" fmla="val 25000"/>
              <a:gd name="adj2" fmla="val 24345"/>
              <a:gd name="adj3" fmla="val 25000"/>
              <a:gd name="adj4" fmla="val 4375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4" name="Group 23"/>
          <p:cNvGrpSpPr/>
          <p:nvPr/>
        </p:nvGrpSpPr>
        <p:grpSpPr>
          <a:xfrm>
            <a:off x="5422344" y="4030174"/>
            <a:ext cx="1357322" cy="2000264"/>
            <a:chOff x="5549102" y="3991773"/>
            <a:chExt cx="1357322" cy="2000264"/>
          </a:xfrm>
        </p:grpSpPr>
        <p:sp>
          <p:nvSpPr>
            <p:cNvPr id="17" name="Cube 16"/>
            <p:cNvSpPr/>
            <p:nvPr/>
          </p:nvSpPr>
          <p:spPr>
            <a:xfrm>
              <a:off x="5549102" y="3991773"/>
              <a:ext cx="1357322" cy="2000264"/>
            </a:xfrm>
            <a:prstGeom prst="cub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ultidocument 12"/>
            <p:cNvSpPr/>
            <p:nvPr/>
          </p:nvSpPr>
          <p:spPr>
            <a:xfrm>
              <a:off x="5620540" y="4491839"/>
              <a:ext cx="428628" cy="428628"/>
            </a:xfrm>
            <a:prstGeom prst="flowChartMultidocumen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ultidocument 17"/>
            <p:cNvSpPr/>
            <p:nvPr/>
          </p:nvSpPr>
          <p:spPr>
            <a:xfrm>
              <a:off x="6120606" y="4491839"/>
              <a:ext cx="428628" cy="428628"/>
            </a:xfrm>
            <a:prstGeom prst="flowChartMultidocumen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ultidocument 18"/>
            <p:cNvSpPr/>
            <p:nvPr/>
          </p:nvSpPr>
          <p:spPr>
            <a:xfrm>
              <a:off x="5620540" y="4991905"/>
              <a:ext cx="428628" cy="428628"/>
            </a:xfrm>
            <a:prstGeom prst="flowChartMultidocumen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ultidocument 19"/>
            <p:cNvSpPr/>
            <p:nvPr/>
          </p:nvSpPr>
          <p:spPr>
            <a:xfrm>
              <a:off x="5620540" y="5491971"/>
              <a:ext cx="428628" cy="428628"/>
            </a:xfrm>
            <a:prstGeom prst="flowChartMultidocumen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ultidocument 20"/>
            <p:cNvSpPr/>
            <p:nvPr/>
          </p:nvSpPr>
          <p:spPr>
            <a:xfrm>
              <a:off x="6120606" y="5491971"/>
              <a:ext cx="428628" cy="428628"/>
            </a:xfrm>
            <a:prstGeom prst="flowChartMultidocumen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ultidocument 21"/>
            <p:cNvSpPr/>
            <p:nvPr/>
          </p:nvSpPr>
          <p:spPr>
            <a:xfrm>
              <a:off x="6120606" y="4991905"/>
              <a:ext cx="428628" cy="428628"/>
            </a:xfrm>
            <a:prstGeom prst="flowChartMultidocumen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p:cNvSpPr txBox="1"/>
          <p:nvPr/>
        </p:nvSpPr>
        <p:spPr>
          <a:xfrm>
            <a:off x="3564956" y="657057"/>
            <a:ext cx="1928826" cy="1015663"/>
          </a:xfrm>
          <a:prstGeom prst="rect">
            <a:avLst/>
          </a:prstGeom>
          <a:solidFill>
            <a:schemeClr val="accent1">
              <a:lumMod val="40000"/>
              <a:lumOff val="60000"/>
            </a:schemeClr>
          </a:solidFill>
        </p:spPr>
        <p:txBody>
          <a:bodyPr wrap="square" rtlCol="0">
            <a:spAutoFit/>
          </a:bodyPr>
          <a:lstStyle/>
          <a:p>
            <a:pPr marL="228600" indent="-228600"/>
            <a:r>
              <a:rPr lang="en-IN" sz="1200" i="1" dirty="0" smtClean="0">
                <a:solidFill>
                  <a:schemeClr val="bg1"/>
                </a:solidFill>
                <a:latin typeface="Calibri" pitchFamily="34" charset="0"/>
                <a:cs typeface="Calibri" pitchFamily="34" charset="0"/>
              </a:rPr>
              <a:t>1.	Frontend, where you will be writing or pasting the code and choose appropriate compiler</a:t>
            </a:r>
          </a:p>
        </p:txBody>
      </p:sp>
      <p:sp>
        <p:nvSpPr>
          <p:cNvPr id="26" name="TextBox 25"/>
          <p:cNvSpPr txBox="1"/>
          <p:nvPr/>
        </p:nvSpPr>
        <p:spPr>
          <a:xfrm>
            <a:off x="6993980" y="672588"/>
            <a:ext cx="1643074" cy="646331"/>
          </a:xfrm>
          <a:prstGeom prst="rect">
            <a:avLst/>
          </a:prstGeom>
          <a:solidFill>
            <a:schemeClr val="accent1">
              <a:lumMod val="40000"/>
              <a:lumOff val="60000"/>
            </a:schemeClr>
          </a:solidFill>
        </p:spPr>
        <p:txBody>
          <a:bodyPr wrap="square" rtlCol="0">
            <a:spAutoFit/>
          </a:bodyPr>
          <a:lstStyle/>
          <a:p>
            <a:pPr marL="228600" indent="-228600"/>
            <a:r>
              <a:rPr lang="en-IN" sz="1200" i="1" dirty="0" smtClean="0">
                <a:solidFill>
                  <a:schemeClr val="bg1"/>
                </a:solidFill>
                <a:latin typeface="Calibri" pitchFamily="34" charset="0"/>
                <a:cs typeface="Calibri" pitchFamily="34" charset="0"/>
              </a:rPr>
              <a:t>2.	Code is written in a file of the correct extension</a:t>
            </a:r>
          </a:p>
        </p:txBody>
      </p:sp>
      <p:sp>
        <p:nvSpPr>
          <p:cNvPr id="27" name="TextBox 26"/>
          <p:cNvSpPr txBox="1"/>
          <p:nvPr/>
        </p:nvSpPr>
        <p:spPr>
          <a:xfrm>
            <a:off x="7565484" y="3601546"/>
            <a:ext cx="1643074" cy="830997"/>
          </a:xfrm>
          <a:prstGeom prst="rect">
            <a:avLst/>
          </a:prstGeom>
          <a:solidFill>
            <a:schemeClr val="accent1">
              <a:lumMod val="40000"/>
              <a:lumOff val="60000"/>
            </a:schemeClr>
          </a:solidFill>
        </p:spPr>
        <p:txBody>
          <a:bodyPr wrap="square" rtlCol="0">
            <a:spAutoFit/>
          </a:bodyPr>
          <a:lstStyle/>
          <a:p>
            <a:pPr marL="228600" indent="-228600"/>
            <a:r>
              <a:rPr lang="en-IN" sz="1200" i="1" dirty="0" smtClean="0">
                <a:solidFill>
                  <a:schemeClr val="bg1"/>
                </a:solidFill>
                <a:latin typeface="Calibri" pitchFamily="34" charset="0"/>
                <a:cs typeface="Calibri" pitchFamily="34" charset="0"/>
              </a:rPr>
              <a:t>3.	File is sent to the appropriate compiler in the server</a:t>
            </a:r>
          </a:p>
        </p:txBody>
      </p:sp>
      <p:sp>
        <p:nvSpPr>
          <p:cNvPr id="28" name="TextBox 27"/>
          <p:cNvSpPr txBox="1"/>
          <p:nvPr/>
        </p:nvSpPr>
        <p:spPr>
          <a:xfrm>
            <a:off x="2850576" y="3887298"/>
            <a:ext cx="1857388" cy="646331"/>
          </a:xfrm>
          <a:prstGeom prst="rect">
            <a:avLst/>
          </a:prstGeom>
          <a:solidFill>
            <a:schemeClr val="accent1">
              <a:lumMod val="40000"/>
              <a:lumOff val="60000"/>
            </a:schemeClr>
          </a:solidFill>
        </p:spPr>
        <p:txBody>
          <a:bodyPr wrap="square" rtlCol="0">
            <a:spAutoFit/>
          </a:bodyPr>
          <a:lstStyle/>
          <a:p>
            <a:pPr marL="228600" indent="-228600"/>
            <a:r>
              <a:rPr lang="en-IN" sz="1200" i="1" dirty="0" smtClean="0">
                <a:solidFill>
                  <a:schemeClr val="bg1"/>
                </a:solidFill>
                <a:latin typeface="Calibri" pitchFamily="34" charset="0"/>
                <a:cs typeface="Calibri" pitchFamily="34" charset="0"/>
              </a:rPr>
              <a:t>4.	Output is fetched from compiler and displayed in frontend</a:t>
            </a:r>
          </a:p>
        </p:txBody>
      </p:sp>
      <p:sp>
        <p:nvSpPr>
          <p:cNvPr id="29" name="TextBox 28"/>
          <p:cNvSpPr txBox="1"/>
          <p:nvPr/>
        </p:nvSpPr>
        <p:spPr>
          <a:xfrm>
            <a:off x="1064626" y="386836"/>
            <a:ext cx="1347613" cy="461665"/>
          </a:xfrm>
          <a:prstGeom prst="rect">
            <a:avLst/>
          </a:prstGeom>
          <a:noFill/>
        </p:spPr>
        <p:txBody>
          <a:bodyPr wrap="none" rtlCol="0">
            <a:spAutoFit/>
          </a:bodyPr>
          <a:lstStyle/>
          <a:p>
            <a:r>
              <a:rPr lang="en-IN" sz="2400" b="1" dirty="0" smtClean="0">
                <a:solidFill>
                  <a:schemeClr val="bg1"/>
                </a:solidFill>
                <a:latin typeface="Calibri" pitchFamily="34" charset="0"/>
                <a:cs typeface="Calibri" pitchFamily="34" charset="0"/>
              </a:rPr>
              <a:t>Frontend</a:t>
            </a:r>
            <a:endParaRPr lang="en-US" sz="2400" b="1" dirty="0">
              <a:solidFill>
                <a:schemeClr val="bg1"/>
              </a:solidFill>
              <a:latin typeface="Calibri" pitchFamily="34" charset="0"/>
              <a:cs typeface="Calibri" pitchFamily="34" charset="0"/>
            </a:endParaRPr>
          </a:p>
        </p:txBody>
      </p:sp>
      <p:sp>
        <p:nvSpPr>
          <p:cNvPr id="30" name="TextBox 29"/>
          <p:cNvSpPr txBox="1"/>
          <p:nvPr/>
        </p:nvSpPr>
        <p:spPr>
          <a:xfrm>
            <a:off x="5488702" y="6173314"/>
            <a:ext cx="1005212" cy="461665"/>
          </a:xfrm>
          <a:prstGeom prst="rect">
            <a:avLst/>
          </a:prstGeom>
          <a:noFill/>
        </p:spPr>
        <p:txBody>
          <a:bodyPr wrap="none" rtlCol="0">
            <a:spAutoFit/>
          </a:bodyPr>
          <a:lstStyle/>
          <a:p>
            <a:r>
              <a:rPr lang="en-IN" sz="2400" b="1" dirty="0" smtClean="0">
                <a:solidFill>
                  <a:schemeClr val="bg1"/>
                </a:solidFill>
                <a:latin typeface="Calibri" pitchFamily="34" charset="0"/>
                <a:cs typeface="Calibri" pitchFamily="34" charset="0"/>
              </a:rPr>
              <a:t>Server</a:t>
            </a:r>
            <a:endParaRPr lang="en-US" sz="2400" b="1" dirty="0">
              <a:solidFill>
                <a:schemeClr val="bg1"/>
              </a:solidFill>
              <a:latin typeface="Calibri" pitchFamily="34" charset="0"/>
              <a:cs typeface="Calibri" pitchFamily="34" charset="0"/>
            </a:endParaRPr>
          </a:p>
        </p:txBody>
      </p:sp>
      <p:sp>
        <p:nvSpPr>
          <p:cNvPr id="31" name="TextBox 30"/>
          <p:cNvSpPr txBox="1"/>
          <p:nvPr/>
        </p:nvSpPr>
        <p:spPr>
          <a:xfrm>
            <a:off x="10417924" y="1458406"/>
            <a:ext cx="631904" cy="461665"/>
          </a:xfrm>
          <a:prstGeom prst="rect">
            <a:avLst/>
          </a:prstGeom>
          <a:noFill/>
        </p:spPr>
        <p:txBody>
          <a:bodyPr wrap="none" rtlCol="0">
            <a:spAutoFit/>
          </a:bodyPr>
          <a:lstStyle/>
          <a:p>
            <a:r>
              <a:rPr lang="en-IN" sz="2400" b="1" dirty="0" smtClean="0">
                <a:solidFill>
                  <a:schemeClr val="bg1"/>
                </a:solidFill>
                <a:latin typeface="Calibri" pitchFamily="34" charset="0"/>
                <a:cs typeface="Calibri" pitchFamily="34" charset="0"/>
              </a:rPr>
              <a:t>File</a:t>
            </a:r>
            <a:endParaRPr lang="en-US" sz="2400" b="1" dirty="0">
              <a:solidFill>
                <a:schemeClr val="bg1"/>
              </a:solidFill>
              <a:latin typeface="Calibri" pitchFamily="34" charset="0"/>
              <a:cs typeface="Calibri" pitchFamily="34" charset="0"/>
            </a:endParaRPr>
          </a:p>
        </p:txBody>
      </p:sp>
      <p:pic>
        <p:nvPicPr>
          <p:cNvPr id="33" name="Picture 32" descr="EPSI Student Corner"/>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 xmlns:a14="http://schemas.microsoft.com/office/drawing/2010/main" val="0"/>
              </a:ext>
            </a:extLst>
          </a:blip>
          <a:srcRect/>
          <a:stretch>
            <a:fillRect/>
          </a:stretch>
        </p:blipFill>
        <p:spPr bwMode="auto">
          <a:xfrm>
            <a:off x="10871124" y="357765"/>
            <a:ext cx="750208" cy="919365"/>
          </a:xfrm>
          <a:prstGeom prst="rect">
            <a:avLst/>
          </a:prstGeom>
          <a:noFill/>
          <a:extLst>
            <a:ext uri="{909E8E84-426E-40DD-AFC4-6F175D3DCCD1}">
              <a14:hiddenFill xmlns="" xmlns:a14="http://schemas.microsoft.com/office/drawing/2010/main">
                <a:solidFill>
                  <a:srgbClr val="FFFFFF"/>
                </a:solidFill>
              </a14:hiddenFill>
            </a:ext>
          </a:extLst>
        </p:spPr>
      </p:pic>
      <p:grpSp>
        <p:nvGrpSpPr>
          <p:cNvPr id="41" name="Group 40"/>
          <p:cNvGrpSpPr/>
          <p:nvPr/>
        </p:nvGrpSpPr>
        <p:grpSpPr>
          <a:xfrm>
            <a:off x="8922806" y="886902"/>
            <a:ext cx="1285884" cy="1643074"/>
            <a:chOff x="8922806" y="886902"/>
            <a:chExt cx="1285884" cy="1643074"/>
          </a:xfrm>
          <a:scene3d>
            <a:camera prst="perspectiveContrastingLeftFacing"/>
            <a:lightRig rig="threePt" dir="t"/>
          </a:scene3d>
        </p:grpSpPr>
        <p:sp>
          <p:nvSpPr>
            <p:cNvPr id="16" name="Folded Corner 15"/>
            <p:cNvSpPr/>
            <p:nvPr/>
          </p:nvSpPr>
          <p:spPr>
            <a:xfrm>
              <a:off x="8922806" y="886902"/>
              <a:ext cx="1285884" cy="1643074"/>
            </a:xfrm>
            <a:prstGeom prst="foldedCorner">
              <a:avLst>
                <a:gd name="adj" fmla="val 30689"/>
              </a:avLst>
            </a:prstGeom>
            <a:solidFill>
              <a:schemeClr val="accent2"/>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49564" y="1062815"/>
              <a:ext cx="85725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49564" y="1286653"/>
              <a:ext cx="500066" cy="6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621068" y="1277129"/>
              <a:ext cx="285752"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49564" y="1491443"/>
              <a:ext cx="857256"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049564" y="1743853"/>
              <a:ext cx="57150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9068612" y="1930309"/>
              <a:ext cx="481018" cy="6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9078136" y="2154147"/>
              <a:ext cx="900122" cy="5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IN" dirty="0" smtClean="0"/>
              <a:t>CONTRIBUTION TO SOCIETY</a:t>
            </a:r>
            <a:endParaRPr lang="en-US" dirty="0"/>
          </a:p>
        </p:txBody>
      </p:sp>
      <p:pic>
        <p:nvPicPr>
          <p:cNvPr id="3" name="Picture 2" descr="EPSI Student Corner"/>
          <p:cNvPicPr>
            <a:picLocks noChangeAspect="1" noChangeArrowheads="1"/>
          </p:cNvPicPr>
          <p:nvPr/>
        </p:nvPicPr>
        <p:blipFill>
          <a:blip r:embed="rId3" cstate="print">
            <a:clrChange>
              <a:clrFrom>
                <a:srgbClr val="000000"/>
              </a:clrFrom>
              <a:clrTo>
                <a:srgbClr val="000000">
                  <a:alpha val="0"/>
                </a:srgbClr>
              </a:clrTo>
            </a:clrChange>
            <a:extLst>
              <a:ext uri="{28A0092B-C50C-407E-A947-70E740481C1C}">
                <a14:useLocalDpi xmlns="" xmlns:a14="http://schemas.microsoft.com/office/drawing/2010/main" val="0"/>
              </a:ext>
            </a:extLst>
          </a:blip>
          <a:srcRect/>
          <a:stretch>
            <a:fillRect/>
          </a:stretch>
        </p:blipFill>
        <p:spPr bwMode="auto">
          <a:xfrm>
            <a:off x="10871124" y="357765"/>
            <a:ext cx="750208" cy="91936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pic>
        <p:nvPicPr>
          <p:cNvPr id="4" name="Picture 3" descr="EPSI Student Corner"/>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 xmlns:a14="http://schemas.microsoft.com/office/drawing/2010/main" val="0"/>
              </a:ext>
            </a:extLst>
          </a:blip>
          <a:srcRect/>
          <a:stretch>
            <a:fillRect/>
          </a:stretch>
        </p:blipFill>
        <p:spPr bwMode="auto">
          <a:xfrm>
            <a:off x="10871124" y="357765"/>
            <a:ext cx="750208" cy="919365"/>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1048508" y="2134385"/>
            <a:ext cx="10572824" cy="1569660"/>
          </a:xfrm>
          <a:prstGeom prst="rect">
            <a:avLst/>
          </a:prstGeom>
          <a:noFill/>
        </p:spPr>
        <p:txBody>
          <a:bodyPr wrap="square" rtlCol="0">
            <a:spAutoFit/>
          </a:bodyPr>
          <a:lstStyle/>
          <a:p>
            <a:pPr>
              <a:buFont typeface="Arial" pitchFamily="34" charset="0"/>
              <a:buChar char="•"/>
            </a:pPr>
            <a:r>
              <a:rPr lang="en-IN" sz="2400" i="1" dirty="0" smtClean="0">
                <a:solidFill>
                  <a:schemeClr val="bg2">
                    <a:lumMod val="75000"/>
                  </a:schemeClr>
                </a:solidFill>
                <a:latin typeface="Calibri" pitchFamily="34" charset="0"/>
                <a:cs typeface="Calibri" pitchFamily="34" charset="0"/>
              </a:rPr>
              <a:t>Providing a safe environment for the users to run codes of different programming languages. </a:t>
            </a:r>
          </a:p>
          <a:p>
            <a:pPr>
              <a:buFont typeface="Arial" pitchFamily="34" charset="0"/>
              <a:buChar char="•"/>
            </a:pPr>
            <a:endParaRPr lang="en-IN" sz="2400" i="1" dirty="0" smtClean="0">
              <a:solidFill>
                <a:schemeClr val="bg2">
                  <a:lumMod val="75000"/>
                </a:schemeClr>
              </a:solidFill>
              <a:latin typeface="Calibri" pitchFamily="34" charset="0"/>
              <a:cs typeface="Calibri" pitchFamily="34" charset="0"/>
            </a:endParaRPr>
          </a:p>
          <a:p>
            <a:pPr>
              <a:buFont typeface="Arial" pitchFamily="34" charset="0"/>
              <a:buChar char="•"/>
            </a:pPr>
            <a:r>
              <a:rPr lang="en-IN" sz="2400" i="1" dirty="0" smtClean="0">
                <a:solidFill>
                  <a:schemeClr val="bg2">
                    <a:lumMod val="75000"/>
                  </a:schemeClr>
                </a:solidFill>
                <a:latin typeface="Calibri" pitchFamily="34" charset="0"/>
                <a:cs typeface="Calibri" pitchFamily="34" charset="0"/>
              </a:rPr>
              <a:t>Easy accessible to the users.</a:t>
            </a:r>
          </a:p>
        </p:txBody>
      </p:sp>
      <p:sp>
        <p:nvSpPr>
          <p:cNvPr id="6" name="TextBox 5"/>
          <p:cNvSpPr txBox="1"/>
          <p:nvPr/>
        </p:nvSpPr>
        <p:spPr>
          <a:xfrm>
            <a:off x="1048508" y="777063"/>
            <a:ext cx="3010761" cy="707886"/>
          </a:xfrm>
          <a:prstGeom prst="rect">
            <a:avLst/>
          </a:prstGeom>
          <a:noFill/>
        </p:spPr>
        <p:txBody>
          <a:bodyPr wrap="none" rtlCol="0">
            <a:spAutoFit/>
          </a:bodyPr>
          <a:lstStyle/>
          <a:p>
            <a:r>
              <a:rPr lang="en-IN" sz="4000" b="1" dirty="0" smtClean="0">
                <a:solidFill>
                  <a:schemeClr val="bg2">
                    <a:lumMod val="75000"/>
                  </a:schemeClr>
                </a:solidFill>
                <a:effectLst>
                  <a:reflection blurRad="6350" stA="50000" endA="300" endPos="50000" dist="60007" dir="5400000" sy="-100000" algn="bl" rotWithShape="0"/>
                </a:effectLst>
                <a:latin typeface="+mj-lt"/>
              </a:rPr>
              <a:t>Contribution</a:t>
            </a:r>
            <a:endParaRPr lang="en-US" sz="4000" b="1" dirty="0">
              <a:solidFill>
                <a:schemeClr val="bg2">
                  <a:lumMod val="75000"/>
                </a:schemeClr>
              </a:solidFill>
              <a:effectLst>
                <a:reflection blurRad="6350" stA="50000" endA="300" endPos="50000" dist="60007" dir="5400000" sy="-100000" algn="bl" rotWithShape="0"/>
              </a:effectLst>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IN" dirty="0" smtClean="0"/>
              <a:t>REFERENCES</a:t>
            </a:r>
            <a:endParaRPr lang="en-US" dirty="0"/>
          </a:p>
        </p:txBody>
      </p:sp>
      <p:pic>
        <p:nvPicPr>
          <p:cNvPr id="3" name="Picture 2" descr="EPSI Student Corner"/>
          <p:cNvPicPr>
            <a:picLocks noChangeAspect="1" noChangeArrowheads="1"/>
          </p:cNvPicPr>
          <p:nvPr/>
        </p:nvPicPr>
        <p:blipFill>
          <a:blip r:embed="rId3" cstate="print">
            <a:clrChange>
              <a:clrFrom>
                <a:srgbClr val="000000"/>
              </a:clrFrom>
              <a:clrTo>
                <a:srgbClr val="000000">
                  <a:alpha val="0"/>
                </a:srgbClr>
              </a:clrTo>
            </a:clrChange>
            <a:extLst>
              <a:ext uri="{28A0092B-C50C-407E-A947-70E740481C1C}">
                <a14:useLocalDpi xmlns="" xmlns:a14="http://schemas.microsoft.com/office/drawing/2010/main" val="0"/>
              </a:ext>
            </a:extLst>
          </a:blip>
          <a:srcRect/>
          <a:stretch>
            <a:fillRect/>
          </a:stretch>
        </p:blipFill>
        <p:spPr bwMode="auto">
          <a:xfrm>
            <a:off x="10871124" y="357765"/>
            <a:ext cx="750208" cy="91936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IN" b="1" spc="300" dirty="0" smtClean="0">
                <a:solidFill>
                  <a:schemeClr val="accent1"/>
                </a:solidFill>
                <a:effectLst>
                  <a:outerShdw blurRad="38100" dist="38100" dir="2700000" algn="tl">
                    <a:srgbClr val="000000">
                      <a:alpha val="43137"/>
                    </a:srgbClr>
                  </a:outerShdw>
                </a:effectLst>
              </a:rPr>
              <a:t>AGENDA</a:t>
            </a:r>
            <a:endParaRPr lang="en-US" b="1" spc="300" dirty="0">
              <a:solidFill>
                <a:schemeClr val="accent1"/>
              </a:solidFill>
              <a:effectLst>
                <a:outerShdw blurRad="38100" dist="38100" dir="2700000" algn="tl">
                  <a:srgbClr val="000000">
                    <a:alpha val="43137"/>
                  </a:srgbClr>
                </a:outerShdw>
              </a:effectLst>
            </a:endParaRPr>
          </a:p>
        </p:txBody>
      </p:sp>
      <p:sp>
        <p:nvSpPr>
          <p:cNvPr id="3" name="Rectangle 2"/>
          <p:cNvSpPr>
            <a:spLocks noGrp="1"/>
          </p:cNvSpPr>
          <p:nvPr>
            <p:ph sz="half" idx="1"/>
          </p:nvPr>
        </p:nvSpPr>
        <p:spPr/>
        <p:txBody>
          <a:bodyPr>
            <a:noAutofit/>
          </a:bodyPr>
          <a:lstStyle>
            <a:extLst/>
          </a:lstStyle>
          <a:p>
            <a:pPr marL="342900" indent="-342900">
              <a:lnSpc>
                <a:spcPct val="150000"/>
              </a:lnSpc>
              <a:spcBef>
                <a:spcPts val="1200"/>
              </a:spcBef>
              <a:buClr>
                <a:schemeClr val="accent2"/>
              </a:buClr>
              <a:buFont typeface="Wingdings" pitchFamily="2" charset="2"/>
              <a:buChar char="q"/>
            </a:pPr>
            <a:r>
              <a:rPr lang="en-IN" sz="1800" b="1" i="1" dirty="0" smtClean="0">
                <a:solidFill>
                  <a:schemeClr val="bg2">
                    <a:lumMod val="50000"/>
                  </a:schemeClr>
                </a:solidFill>
                <a:latin typeface="Calibri" pitchFamily="34" charset="0"/>
                <a:cs typeface="Calibri" pitchFamily="34" charset="0"/>
              </a:rPr>
              <a:t>PROJECT OVERVIEW</a:t>
            </a:r>
          </a:p>
          <a:p>
            <a:pPr marL="342900" indent="-342900">
              <a:lnSpc>
                <a:spcPct val="150000"/>
              </a:lnSpc>
              <a:spcBef>
                <a:spcPts val="1200"/>
              </a:spcBef>
              <a:buClr>
                <a:schemeClr val="accent2"/>
              </a:buClr>
              <a:buFont typeface="Wingdings" pitchFamily="2" charset="2"/>
              <a:buChar char="q"/>
            </a:pPr>
            <a:r>
              <a:rPr lang="en-IN" sz="1800" b="1" i="1" dirty="0" smtClean="0">
                <a:solidFill>
                  <a:schemeClr val="bg2">
                    <a:lumMod val="50000"/>
                  </a:schemeClr>
                </a:solidFill>
                <a:latin typeface="Calibri" pitchFamily="34" charset="0"/>
                <a:cs typeface="Calibri" pitchFamily="34" charset="0"/>
              </a:rPr>
              <a:t>LITERATURE SURVEY</a:t>
            </a:r>
          </a:p>
          <a:p>
            <a:pPr marL="342900" indent="-342900">
              <a:lnSpc>
                <a:spcPct val="150000"/>
              </a:lnSpc>
              <a:spcBef>
                <a:spcPts val="1200"/>
              </a:spcBef>
              <a:buClr>
                <a:schemeClr val="accent2"/>
              </a:buClr>
              <a:buFont typeface="Wingdings" pitchFamily="2" charset="2"/>
              <a:buChar char="q"/>
            </a:pPr>
            <a:r>
              <a:rPr lang="en-IN" sz="1800" b="1" i="1" dirty="0" smtClean="0">
                <a:solidFill>
                  <a:schemeClr val="bg2">
                    <a:lumMod val="50000"/>
                  </a:schemeClr>
                </a:solidFill>
                <a:latin typeface="Calibri" pitchFamily="34" charset="0"/>
                <a:cs typeface="Calibri" pitchFamily="34" charset="0"/>
              </a:rPr>
              <a:t>PROBLEM IDENTIFICATION, STATEMENT AND SCOPE</a:t>
            </a:r>
          </a:p>
          <a:p>
            <a:pPr marL="342900" indent="-342900">
              <a:lnSpc>
                <a:spcPct val="150000"/>
              </a:lnSpc>
              <a:spcBef>
                <a:spcPts val="1200"/>
              </a:spcBef>
              <a:buClr>
                <a:schemeClr val="accent2"/>
              </a:buClr>
              <a:buFont typeface="Wingdings" pitchFamily="2" charset="2"/>
              <a:buChar char="q"/>
            </a:pPr>
            <a:r>
              <a:rPr lang="en-IN" sz="1800" b="1" i="1" dirty="0" smtClean="0">
                <a:solidFill>
                  <a:schemeClr val="bg2">
                    <a:lumMod val="50000"/>
                  </a:schemeClr>
                </a:solidFill>
                <a:latin typeface="Calibri" pitchFamily="34" charset="0"/>
                <a:cs typeface="Calibri" pitchFamily="34" charset="0"/>
              </a:rPr>
              <a:t>GOALS AND OBJECTIVE</a:t>
            </a:r>
          </a:p>
          <a:p>
            <a:pPr marL="342900" indent="-342900">
              <a:lnSpc>
                <a:spcPct val="150000"/>
              </a:lnSpc>
              <a:spcBef>
                <a:spcPts val="1200"/>
              </a:spcBef>
              <a:buClr>
                <a:schemeClr val="accent2"/>
              </a:buClr>
              <a:buFont typeface="Wingdings" pitchFamily="2" charset="2"/>
              <a:buChar char="q"/>
            </a:pPr>
            <a:r>
              <a:rPr lang="en-IN" sz="1800" b="1" i="1" dirty="0" smtClean="0">
                <a:solidFill>
                  <a:schemeClr val="bg2">
                    <a:lumMod val="50000"/>
                  </a:schemeClr>
                </a:solidFill>
                <a:latin typeface="Calibri" pitchFamily="34" charset="0"/>
                <a:cs typeface="Calibri" pitchFamily="34" charset="0"/>
              </a:rPr>
              <a:t>METHODOLOGY</a:t>
            </a:r>
          </a:p>
          <a:p>
            <a:pPr marL="342900" indent="-342900">
              <a:lnSpc>
                <a:spcPct val="150000"/>
              </a:lnSpc>
              <a:spcBef>
                <a:spcPts val="1200"/>
              </a:spcBef>
              <a:buClr>
                <a:schemeClr val="accent2"/>
              </a:buClr>
              <a:buFont typeface="Wingdings" pitchFamily="2" charset="2"/>
              <a:buChar char="q"/>
            </a:pPr>
            <a:r>
              <a:rPr lang="en-IN" sz="1800" b="1" i="1" dirty="0" smtClean="0">
                <a:solidFill>
                  <a:schemeClr val="bg2">
                    <a:lumMod val="50000"/>
                  </a:schemeClr>
                </a:solidFill>
                <a:latin typeface="Calibri" pitchFamily="34" charset="0"/>
                <a:cs typeface="Calibri" pitchFamily="34" charset="0"/>
              </a:rPr>
              <a:t>CONTRIBUTION TO SOCIETY</a:t>
            </a:r>
          </a:p>
          <a:p>
            <a:pPr marL="342900" indent="-342900">
              <a:lnSpc>
                <a:spcPct val="150000"/>
              </a:lnSpc>
              <a:spcBef>
                <a:spcPts val="1200"/>
              </a:spcBef>
              <a:buClr>
                <a:schemeClr val="accent2"/>
              </a:buClr>
              <a:buFont typeface="Wingdings" pitchFamily="2" charset="2"/>
              <a:buChar char="q"/>
            </a:pPr>
            <a:r>
              <a:rPr lang="en-IN" sz="1800" b="1" i="1" dirty="0" smtClean="0">
                <a:solidFill>
                  <a:schemeClr val="bg2">
                    <a:lumMod val="50000"/>
                  </a:schemeClr>
                </a:solidFill>
                <a:latin typeface="Calibri" pitchFamily="34" charset="0"/>
                <a:cs typeface="Calibri" pitchFamily="34" charset="0"/>
              </a:rPr>
              <a:t>REFERENCES</a:t>
            </a:r>
            <a:endParaRPr lang="en-US" sz="1800" b="1" i="1" dirty="0">
              <a:solidFill>
                <a:schemeClr val="bg2">
                  <a:lumMod val="50000"/>
                </a:schemeClr>
              </a:solidFill>
              <a:latin typeface="Calibri" pitchFamily="34" charset="0"/>
              <a:cs typeface="Calibri" pitchFamily="34" charset="0"/>
            </a:endParaRPr>
          </a:p>
        </p:txBody>
      </p:sp>
      <p:pic>
        <p:nvPicPr>
          <p:cNvPr id="1030" name="Picture 6" descr="C:\Users\user\AppData\Local\Microsoft\Windows\INetCache\IE\IV61CTLE\13938365416588[1].png"/>
          <p:cNvPicPr>
            <a:picLocks noChangeAspect="1" noChangeArrowheads="1"/>
          </p:cNvPicPr>
          <p:nvPr/>
        </p:nvPicPr>
        <p:blipFill>
          <a:blip r:embed="rId3"/>
          <a:srcRect/>
          <a:stretch>
            <a:fillRect/>
          </a:stretch>
        </p:blipFill>
        <p:spPr bwMode="auto">
          <a:xfrm>
            <a:off x="6620672" y="1491443"/>
            <a:ext cx="4790000" cy="4790000"/>
          </a:xfrm>
          <a:prstGeom prst="rect">
            <a:avLst/>
          </a:prstGeom>
          <a:noFill/>
        </p:spPr>
      </p:pic>
      <p:pic>
        <p:nvPicPr>
          <p:cNvPr id="18" name="Picture 2" descr="EPSI Student Corner"/>
          <p:cNvPicPr>
            <a:picLocks noChangeAspect="1" noChangeArrowheads="1"/>
          </p:cNvPicPr>
          <p:nvPr/>
        </p:nvPicPr>
        <p:blipFill>
          <a:blip r:embed="rId4" cstate="print">
            <a:clrChange>
              <a:clrFrom>
                <a:srgbClr val="000000"/>
              </a:clrFrom>
              <a:clrTo>
                <a:srgbClr val="000000">
                  <a:alpha val="0"/>
                </a:srgbClr>
              </a:clrTo>
            </a:clrChange>
            <a:extLst>
              <a:ext uri="{28A0092B-C50C-407E-A947-70E740481C1C}">
                <a14:useLocalDpi xmlns="" xmlns:a14="http://schemas.microsoft.com/office/drawing/2010/main" val="0"/>
              </a:ext>
            </a:extLst>
          </a:blip>
          <a:srcRect/>
          <a:stretch>
            <a:fillRect/>
          </a:stretch>
        </p:blipFill>
        <p:spPr bwMode="auto">
          <a:xfrm>
            <a:off x="10871124" y="357765"/>
            <a:ext cx="750208" cy="91936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5" name="TextBox 4"/>
          <p:cNvSpPr txBox="1"/>
          <p:nvPr/>
        </p:nvSpPr>
        <p:spPr>
          <a:xfrm>
            <a:off x="977070" y="1420005"/>
            <a:ext cx="10501387" cy="4462760"/>
          </a:xfrm>
          <a:prstGeom prst="rect">
            <a:avLst/>
          </a:prstGeom>
          <a:noFill/>
        </p:spPr>
        <p:txBody>
          <a:bodyPr wrap="square" rtlCol="0">
            <a:spAutoFit/>
          </a:bodyPr>
          <a:lstStyle/>
          <a:p>
            <a:pPr>
              <a:buFont typeface="Arial" pitchFamily="34" charset="0"/>
              <a:buChar char="•"/>
            </a:pPr>
            <a:r>
              <a:rPr lang="en-US" sz="1600" i="1" dirty="0" smtClean="0">
                <a:solidFill>
                  <a:schemeClr val="bg2">
                    <a:lumMod val="75000"/>
                  </a:schemeClr>
                </a:solidFill>
              </a:rPr>
              <a:t>S C Suryawanshi , Akshay Bankar , Akshay Agrawal , Aneesh Ashtikar , Pranesh Meher, </a:t>
            </a:r>
            <a:r>
              <a:rPr lang="en-US" sz="1600" b="1" i="1" dirty="0" smtClean="0">
                <a:solidFill>
                  <a:schemeClr val="bg2">
                    <a:lumMod val="75000"/>
                  </a:schemeClr>
                </a:solidFill>
              </a:rPr>
              <a:t>“Cloud Compiler” </a:t>
            </a:r>
            <a:r>
              <a:rPr lang="en-US" sz="1600" i="1" dirty="0" smtClean="0">
                <a:solidFill>
                  <a:schemeClr val="bg2">
                    <a:lumMod val="75000"/>
                  </a:schemeClr>
                </a:solidFill>
                <a:latin typeface="Calibri" pitchFamily="34" charset="0"/>
                <a:cs typeface="Calibri" pitchFamily="34" charset="0"/>
              </a:rPr>
              <a:t>International Journal of Advanced Research in Computer and Communication Engineering, Vol. 6, Issue 3, March 2017.</a:t>
            </a:r>
          </a:p>
          <a:p>
            <a:pPr>
              <a:buFont typeface="Arial" pitchFamily="34" charset="0"/>
              <a:buChar char="•"/>
            </a:pPr>
            <a:endParaRPr lang="en-IN" sz="1600" b="1" i="1" dirty="0" smtClean="0">
              <a:solidFill>
                <a:schemeClr val="bg2">
                  <a:lumMod val="75000"/>
                </a:schemeClr>
              </a:solidFill>
              <a:latin typeface="Calibri" pitchFamily="34" charset="0"/>
              <a:cs typeface="Calibri" pitchFamily="34" charset="0"/>
            </a:endParaRPr>
          </a:p>
          <a:p>
            <a:pPr>
              <a:buFont typeface="Arial" pitchFamily="34" charset="0"/>
              <a:buChar char="•"/>
            </a:pPr>
            <a:r>
              <a:rPr lang="en-US" sz="1600" i="1" dirty="0" smtClean="0">
                <a:solidFill>
                  <a:schemeClr val="bg2">
                    <a:lumMod val="75000"/>
                  </a:schemeClr>
                </a:solidFill>
                <a:latin typeface="Calibri" pitchFamily="34" charset="0"/>
                <a:cs typeface="Calibri" pitchFamily="34" charset="0"/>
              </a:rPr>
              <a:t>Sejal Atul Kadam, Verma Yashika Anil, Shaikh Anam Parvez, Sayali Avinash Bhavsar, </a:t>
            </a:r>
            <a:r>
              <a:rPr lang="en-US" sz="1600" b="1" i="1" dirty="0" smtClean="0">
                <a:solidFill>
                  <a:schemeClr val="bg2">
                    <a:lumMod val="75000"/>
                  </a:schemeClr>
                </a:solidFill>
                <a:latin typeface="Calibri" pitchFamily="34" charset="0"/>
                <a:cs typeface="Calibri" pitchFamily="34" charset="0"/>
              </a:rPr>
              <a:t>“Hybrid Smart Compiler Using Cloud Computing” </a:t>
            </a:r>
            <a:r>
              <a:rPr lang="en-US" sz="1600" i="1" dirty="0" smtClean="0">
                <a:solidFill>
                  <a:schemeClr val="bg2">
                    <a:lumMod val="75000"/>
                  </a:schemeClr>
                </a:solidFill>
                <a:latin typeface="Calibri" pitchFamily="34" charset="0"/>
                <a:cs typeface="Calibri" pitchFamily="34" charset="0"/>
              </a:rPr>
              <a:t>Information Technology, </a:t>
            </a:r>
            <a:r>
              <a:rPr lang="en-US" sz="1600" dirty="0" smtClean="0"/>
              <a:t>: </a:t>
            </a:r>
            <a:r>
              <a:rPr lang="en-US" sz="1600" i="1" dirty="0" smtClean="0">
                <a:solidFill>
                  <a:schemeClr val="bg2">
                    <a:lumMod val="75000"/>
                  </a:schemeClr>
                </a:solidFill>
                <a:latin typeface="Calibri" pitchFamily="34" charset="0"/>
                <a:cs typeface="Calibri" pitchFamily="34" charset="0"/>
              </a:rPr>
              <a:t>Nashik District Maratha Vidya Prasarak Samaj’s Karmaveer Adv. Baburao Ganpatrao Thakare College of Engineering, Nashik, India, JETIR May 2019, Volume 6, Issue 5.</a:t>
            </a:r>
          </a:p>
          <a:p>
            <a:pPr>
              <a:buFont typeface="Arial" pitchFamily="34" charset="0"/>
              <a:buChar char="•"/>
            </a:pPr>
            <a:endParaRPr lang="en-IN" sz="1600" b="1" i="1" dirty="0" smtClean="0">
              <a:solidFill>
                <a:schemeClr val="bg2">
                  <a:lumMod val="75000"/>
                </a:schemeClr>
              </a:solidFill>
              <a:latin typeface="Calibri" pitchFamily="34" charset="0"/>
              <a:cs typeface="Calibri" pitchFamily="34" charset="0"/>
            </a:endParaRPr>
          </a:p>
          <a:p>
            <a:pPr>
              <a:buFont typeface="Arial" pitchFamily="34" charset="0"/>
              <a:buChar char="•"/>
            </a:pPr>
            <a:r>
              <a:rPr lang="en-US" sz="1600" i="1" dirty="0" smtClean="0">
                <a:solidFill>
                  <a:schemeClr val="bg2">
                    <a:lumMod val="75000"/>
                  </a:schemeClr>
                </a:solidFill>
                <a:latin typeface="Calibri" pitchFamily="34" charset="0"/>
                <a:cs typeface="Calibri" pitchFamily="34" charset="0"/>
              </a:rPr>
              <a:t>Arjun Dattal, Amab Kumar Paue, </a:t>
            </a:r>
            <a:r>
              <a:rPr lang="en-US" sz="1600" b="1" i="1" dirty="0" smtClean="0">
                <a:solidFill>
                  <a:schemeClr val="bg2">
                    <a:lumMod val="75000"/>
                  </a:schemeClr>
                </a:solidFill>
                <a:latin typeface="Calibri" pitchFamily="34" charset="0"/>
                <a:cs typeface="Calibri" pitchFamily="34" charset="0"/>
              </a:rPr>
              <a:t>“Online Compiler as a Cloud Service” </a:t>
            </a:r>
            <a:r>
              <a:rPr lang="en-US" sz="1600" i="1" dirty="0" smtClean="0">
                <a:solidFill>
                  <a:schemeClr val="bg2">
                    <a:lumMod val="75000"/>
                  </a:schemeClr>
                </a:solidFill>
                <a:latin typeface="Calibri" pitchFamily="34" charset="0"/>
                <a:cs typeface="Calibri" pitchFamily="34" charset="0"/>
              </a:rPr>
              <a:t>IEEE International Conference on Advanced Communication Control and Computing Technologies (ICACCCT), 2014.</a:t>
            </a:r>
            <a:endParaRPr lang="en-IN" sz="1600" b="1" i="1" dirty="0" smtClean="0">
              <a:solidFill>
                <a:schemeClr val="bg2">
                  <a:lumMod val="75000"/>
                </a:schemeClr>
              </a:solidFill>
              <a:latin typeface="Calibri" pitchFamily="34" charset="0"/>
              <a:cs typeface="Calibri" pitchFamily="34" charset="0"/>
            </a:endParaRPr>
          </a:p>
          <a:p>
            <a:pPr>
              <a:buFont typeface="Arial" pitchFamily="34" charset="0"/>
              <a:buChar char="•"/>
            </a:pPr>
            <a:endParaRPr lang="en-IN" b="1" dirty="0" smtClean="0">
              <a:solidFill>
                <a:schemeClr val="bg2">
                  <a:lumMod val="75000"/>
                </a:schemeClr>
              </a:solidFill>
            </a:endParaRPr>
          </a:p>
          <a:p>
            <a:pPr>
              <a:buFont typeface="Arial" pitchFamily="34" charset="0"/>
              <a:buChar char="•"/>
            </a:pPr>
            <a:r>
              <a:rPr lang="it-IT" b="1" dirty="0" smtClean="0">
                <a:solidFill>
                  <a:schemeClr val="bg2">
                    <a:lumMod val="75000"/>
                  </a:schemeClr>
                </a:solidFill>
                <a:cs typeface="Calibri" pitchFamily="34" charset="0"/>
              </a:rPr>
              <a:t>Quora:</a:t>
            </a:r>
            <a:r>
              <a:rPr lang="it-IT" sz="2400" b="1" dirty="0" smtClean="0">
                <a:solidFill>
                  <a:schemeClr val="bg2">
                    <a:lumMod val="75000"/>
                  </a:schemeClr>
                </a:solidFill>
                <a:cs typeface="Calibri" pitchFamily="34" charset="0"/>
              </a:rPr>
              <a:t> </a:t>
            </a:r>
            <a:r>
              <a:rPr lang="it-IT" sz="1600" i="1" dirty="0" smtClean="0">
                <a:solidFill>
                  <a:schemeClr val="bg2">
                    <a:lumMod val="75000"/>
                  </a:schemeClr>
                </a:solidFill>
                <a:latin typeface="Calibri" pitchFamily="34" charset="0"/>
                <a:cs typeface="Calibri" pitchFamily="34" charset="0"/>
                <a:hlinkClick r:id="rId2"/>
              </a:rPr>
              <a:t>https://www.quora.com/What-are-some-good-Chrome-extension-ideas</a:t>
            </a:r>
            <a:endParaRPr lang="it-IT" sz="1600" i="1" dirty="0" smtClean="0">
              <a:solidFill>
                <a:schemeClr val="bg2">
                  <a:lumMod val="75000"/>
                </a:schemeClr>
              </a:solidFill>
              <a:latin typeface="Calibri" pitchFamily="34" charset="0"/>
              <a:cs typeface="Calibri" pitchFamily="34" charset="0"/>
            </a:endParaRPr>
          </a:p>
          <a:p>
            <a:pPr fontAlgn="base">
              <a:buFont typeface="Arial" pitchFamily="34" charset="0"/>
              <a:buChar char="•"/>
            </a:pPr>
            <a:endParaRPr lang="it-IT" sz="1600" b="1" i="1" dirty="0" smtClean="0">
              <a:solidFill>
                <a:schemeClr val="bg2">
                  <a:lumMod val="75000"/>
                </a:schemeClr>
              </a:solidFill>
              <a:latin typeface="Calibri" pitchFamily="34" charset="0"/>
              <a:cs typeface="Calibri" pitchFamily="34" charset="0"/>
            </a:endParaRPr>
          </a:p>
          <a:p>
            <a:pPr>
              <a:buFont typeface="Arial" pitchFamily="34" charset="0"/>
              <a:buChar char="•"/>
            </a:pPr>
            <a:r>
              <a:rPr lang="it-IT" b="1" dirty="0" smtClean="0">
                <a:solidFill>
                  <a:schemeClr val="bg2">
                    <a:lumMod val="75000"/>
                  </a:schemeClr>
                </a:solidFill>
                <a:cs typeface="Calibri" pitchFamily="34" charset="0"/>
              </a:rPr>
              <a:t>Stackoverflow: </a:t>
            </a:r>
            <a:r>
              <a:rPr lang="it-IT" sz="1600" i="1" dirty="0" smtClean="0">
                <a:solidFill>
                  <a:schemeClr val="bg2">
                    <a:lumMod val="75000"/>
                  </a:schemeClr>
                </a:solidFill>
                <a:latin typeface="Calibri" pitchFamily="34" charset="0"/>
                <a:cs typeface="Calibri" pitchFamily="34" charset="0"/>
                <a:hlinkClick r:id="rId3"/>
              </a:rPr>
              <a:t>https://stackoverflow.com/questions/13222778/chrome-extension-data-connection-to-server</a:t>
            </a:r>
            <a:endParaRPr lang="it-IT" sz="1600" i="1" dirty="0" smtClean="0">
              <a:solidFill>
                <a:schemeClr val="bg2">
                  <a:lumMod val="75000"/>
                </a:schemeClr>
              </a:solidFill>
              <a:latin typeface="Calibri" pitchFamily="34" charset="0"/>
              <a:cs typeface="Calibri" pitchFamily="34" charset="0"/>
            </a:endParaRPr>
          </a:p>
          <a:p>
            <a:pPr>
              <a:buFont typeface="Arial" pitchFamily="34" charset="0"/>
              <a:buChar char="•"/>
            </a:pPr>
            <a:endParaRPr lang="it-IT" sz="1600" i="1" dirty="0" smtClean="0">
              <a:solidFill>
                <a:schemeClr val="bg2">
                  <a:lumMod val="75000"/>
                </a:schemeClr>
              </a:solidFill>
              <a:latin typeface="Calibri" pitchFamily="34" charset="0"/>
              <a:cs typeface="Calibri" pitchFamily="34" charset="0"/>
            </a:endParaRPr>
          </a:p>
          <a:p>
            <a:pPr>
              <a:buFont typeface="Arial" pitchFamily="34" charset="0"/>
              <a:buChar char="•"/>
            </a:pPr>
            <a:r>
              <a:rPr lang="it-IT" sz="1600" i="1" dirty="0" smtClean="0">
                <a:solidFill>
                  <a:schemeClr val="bg2">
                    <a:lumMod val="75000"/>
                  </a:schemeClr>
                </a:solidFill>
                <a:latin typeface="Calibri" pitchFamily="34" charset="0"/>
                <a:cs typeface="Calibri" pitchFamily="34" charset="0"/>
                <a:hlinkClick r:id="rId4"/>
              </a:rPr>
              <a:t>https://developer.chrome.com/docs/extensions/mv3/getstarted/</a:t>
            </a:r>
            <a:endParaRPr lang="it-IT" sz="1600" i="1" dirty="0" smtClean="0">
              <a:solidFill>
                <a:schemeClr val="bg2">
                  <a:lumMod val="75000"/>
                </a:schemeClr>
              </a:solidFill>
              <a:latin typeface="Calibri" pitchFamily="34" charset="0"/>
              <a:cs typeface="Calibri" pitchFamily="34" charset="0"/>
            </a:endParaRPr>
          </a:p>
          <a:p>
            <a:endParaRPr lang="it-IT" sz="1600" i="1" dirty="0" smtClean="0">
              <a:solidFill>
                <a:schemeClr val="bg2">
                  <a:lumMod val="75000"/>
                </a:schemeClr>
              </a:solidFill>
              <a:latin typeface="Calibri" pitchFamily="34" charset="0"/>
              <a:cs typeface="Calibri" pitchFamily="34" charset="0"/>
            </a:endParaRPr>
          </a:p>
          <a:p>
            <a:endParaRPr lang="it-IT" sz="1600" i="1" dirty="0" smtClean="0">
              <a:solidFill>
                <a:schemeClr val="bg2">
                  <a:lumMod val="75000"/>
                </a:schemeClr>
              </a:solidFill>
              <a:latin typeface="Calibri" pitchFamily="34" charset="0"/>
              <a:cs typeface="Calibri" pitchFamily="34" charset="0"/>
            </a:endParaRPr>
          </a:p>
        </p:txBody>
      </p:sp>
      <p:pic>
        <p:nvPicPr>
          <p:cNvPr id="7" name="Picture 6" descr="EPSI Student Corner"/>
          <p:cNvPicPr>
            <a:picLocks noChangeAspect="1" noChangeArrowheads="1"/>
          </p:cNvPicPr>
          <p:nvPr/>
        </p:nvPicPr>
        <p:blipFill>
          <a:blip r:embed="rId5" cstate="print">
            <a:clrChange>
              <a:clrFrom>
                <a:srgbClr val="000000"/>
              </a:clrFrom>
              <a:clrTo>
                <a:srgbClr val="000000">
                  <a:alpha val="0"/>
                </a:srgbClr>
              </a:clrTo>
            </a:clrChange>
            <a:extLst>
              <a:ext uri="{28A0092B-C50C-407E-A947-70E740481C1C}">
                <a14:useLocalDpi xmlns="" xmlns:a14="http://schemas.microsoft.com/office/drawing/2010/main" val="0"/>
              </a:ext>
            </a:extLst>
          </a:blip>
          <a:srcRect/>
          <a:stretch>
            <a:fillRect/>
          </a:stretch>
        </p:blipFill>
        <p:spPr bwMode="auto">
          <a:xfrm>
            <a:off x="10871124" y="357765"/>
            <a:ext cx="750208" cy="91936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p:cNvSpPr>
          <p:nvPr/>
        </p:nvSpPr>
        <p:spPr>
          <a:xfrm>
            <a:off x="765039" y="3063079"/>
            <a:ext cx="6981367" cy="857256"/>
          </a:xfrm>
          <a:prstGeom prst="rect">
            <a:avLst/>
          </a:prstGeom>
        </p:spPr>
        <p:txBody>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sz="4800" b="1" spc="-150" dirty="0" smtClean="0">
                <a:solidFill>
                  <a:schemeClr val="tx2">
                    <a:satMod val="200000"/>
                  </a:schemeClr>
                </a:solidFill>
                <a:effectLst>
                  <a:reflection blurRad="6350" stA="55000" endA="300" endPos="45500" dir="5400000" sy="-100000" algn="bl" rotWithShape="0"/>
                </a:effectLst>
                <a:latin typeface="Candara" pitchFamily="34" charset="0"/>
                <a:ea typeface="+mj-ea"/>
                <a:cs typeface="Calibri" pitchFamily="34" charset="0"/>
              </a:rPr>
              <a:t>THANK YOU</a:t>
            </a:r>
            <a:endParaRPr kumimoji="0" lang="en-US" sz="4800" b="1" i="0" u="none" strike="noStrike" kern="1200" cap="none" spc="-150" normalizeH="0" baseline="0" noProof="0" dirty="0">
              <a:ln>
                <a:noFill/>
              </a:ln>
              <a:solidFill>
                <a:schemeClr val="tx2">
                  <a:satMod val="200000"/>
                </a:schemeClr>
              </a:solidFill>
              <a:effectLst>
                <a:reflection blurRad="6350" stA="55000" endA="300" endPos="45500" dir="5400000" sy="-100000" algn="bl" rotWithShape="0"/>
              </a:effectLst>
              <a:uLnTx/>
              <a:uFillTx/>
              <a:latin typeface="Candara" pitchFamily="34" charset="0"/>
              <a:ea typeface="+mj-ea"/>
              <a:cs typeface="Calibri" pitchFamily="34" charset="0"/>
            </a:endParaRPr>
          </a:p>
        </p:txBody>
      </p:sp>
      <p:sp>
        <p:nvSpPr>
          <p:cNvPr id="3" name="Parallelogram 2"/>
          <p:cNvSpPr/>
          <p:nvPr/>
        </p:nvSpPr>
        <p:spPr>
          <a:xfrm>
            <a:off x="905633" y="4134649"/>
            <a:ext cx="3143272" cy="45719"/>
          </a:xfrm>
          <a:prstGeom prst="parallelogram">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arallelogram 3"/>
          <p:cNvSpPr/>
          <p:nvPr/>
        </p:nvSpPr>
        <p:spPr>
          <a:xfrm>
            <a:off x="4107857" y="4134649"/>
            <a:ext cx="226800" cy="45719"/>
          </a:xfrm>
          <a:prstGeom prst="parallelogram">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arallelogram 4"/>
          <p:cNvSpPr/>
          <p:nvPr/>
        </p:nvSpPr>
        <p:spPr>
          <a:xfrm>
            <a:off x="4406094" y="4134649"/>
            <a:ext cx="108000" cy="45719"/>
          </a:xfrm>
          <a:prstGeom prst="parallelogram">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allelogram 5"/>
          <p:cNvSpPr/>
          <p:nvPr/>
        </p:nvSpPr>
        <p:spPr>
          <a:xfrm>
            <a:off x="4584409" y="4134649"/>
            <a:ext cx="36000" cy="45719"/>
          </a:xfrm>
          <a:prstGeom prst="parallelogram">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05632" y="4134649"/>
            <a:ext cx="285752" cy="46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EPSI Student Corner"/>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 xmlns:a14="http://schemas.microsoft.com/office/drawing/2010/main" val="0"/>
              </a:ext>
            </a:extLst>
          </a:blip>
          <a:srcRect/>
          <a:stretch>
            <a:fillRect/>
          </a:stretch>
        </p:blipFill>
        <p:spPr bwMode="auto">
          <a:xfrm>
            <a:off x="10871124" y="357765"/>
            <a:ext cx="750208" cy="91936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P</a:t>
            </a:r>
            <a:r>
              <a:rPr smtClean="0"/>
              <a:t>roject overview</a:t>
            </a:r>
            <a:endParaRPr/>
          </a:p>
        </p:txBody>
      </p:sp>
      <p:pic>
        <p:nvPicPr>
          <p:cNvPr id="3" name="Picture 2" descr="EPSI Student Corner"/>
          <p:cNvPicPr>
            <a:picLocks noChangeAspect="1" noChangeArrowheads="1"/>
          </p:cNvPicPr>
          <p:nvPr/>
        </p:nvPicPr>
        <p:blipFill>
          <a:blip r:embed="rId3" cstate="print">
            <a:clrChange>
              <a:clrFrom>
                <a:srgbClr val="000000"/>
              </a:clrFrom>
              <a:clrTo>
                <a:srgbClr val="000000">
                  <a:alpha val="0"/>
                </a:srgbClr>
              </a:clrTo>
            </a:clrChange>
            <a:extLst>
              <a:ext uri="{28A0092B-C50C-407E-A947-70E740481C1C}">
                <a14:useLocalDpi xmlns="" xmlns:a14="http://schemas.microsoft.com/office/drawing/2010/main" val="0"/>
              </a:ext>
            </a:extLst>
          </a:blip>
          <a:srcRect/>
          <a:stretch>
            <a:fillRect/>
          </a:stretch>
        </p:blipFill>
        <p:spPr bwMode="auto">
          <a:xfrm>
            <a:off x="10871124" y="357765"/>
            <a:ext cx="750208" cy="91936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IN" spc="300" dirty="0" smtClean="0">
                <a:solidFill>
                  <a:schemeClr val="accent2"/>
                </a:solidFill>
              </a:rPr>
              <a:t>ABOUT PROJECT</a:t>
            </a:r>
            <a:endParaRPr lang="en-US" spc="300" dirty="0">
              <a:solidFill>
                <a:schemeClr val="accent2"/>
              </a:solidFill>
            </a:endParaRPr>
          </a:p>
        </p:txBody>
      </p:sp>
      <p:sp>
        <p:nvSpPr>
          <p:cNvPr id="13" name="TextBox 12"/>
          <p:cNvSpPr txBox="1"/>
          <p:nvPr/>
        </p:nvSpPr>
        <p:spPr>
          <a:xfrm>
            <a:off x="1258059" y="1420005"/>
            <a:ext cx="10363273" cy="5139869"/>
          </a:xfrm>
          <a:prstGeom prst="rect">
            <a:avLst/>
          </a:prstGeom>
          <a:noFill/>
        </p:spPr>
        <p:txBody>
          <a:bodyPr wrap="square">
            <a:spAutoFit/>
          </a:bodyPr>
          <a:lstStyle/>
          <a:p>
            <a:pPr algn="just"/>
            <a:r>
              <a:rPr lang="en-US" sz="2800" b="1" i="1" dirty="0" smtClean="0">
                <a:solidFill>
                  <a:schemeClr val="bg2">
                    <a:lumMod val="75000"/>
                  </a:schemeClr>
                </a:solidFill>
                <a:latin typeface="Calibri" pitchFamily="34" charset="0"/>
                <a:cs typeface="Calibri" pitchFamily="34" charset="0"/>
              </a:rPr>
              <a:t>	</a:t>
            </a:r>
            <a:r>
              <a:rPr lang="en-US" sz="2800" dirty="0" smtClean="0">
                <a:latin typeface="Calibri" pitchFamily="34" charset="0"/>
                <a:cs typeface="Calibri" pitchFamily="34" charset="0"/>
              </a:rPr>
              <a:t> </a:t>
            </a:r>
            <a:r>
              <a:rPr lang="en-US" sz="2400" b="1" i="1" dirty="0" smtClean="0">
                <a:solidFill>
                  <a:schemeClr val="bg2">
                    <a:lumMod val="75000"/>
                  </a:schemeClr>
                </a:solidFill>
                <a:latin typeface="Calibri" pitchFamily="34" charset="0"/>
                <a:cs typeface="Calibri" pitchFamily="34" charset="0"/>
              </a:rPr>
              <a:t>Extensions</a:t>
            </a:r>
            <a:r>
              <a:rPr lang="en-US" sz="2000" i="1" dirty="0" smtClean="0">
                <a:solidFill>
                  <a:schemeClr val="bg2">
                    <a:lumMod val="75000"/>
                  </a:schemeClr>
                </a:solidFill>
                <a:latin typeface="Calibri" pitchFamily="34" charset="0"/>
                <a:cs typeface="Calibri" pitchFamily="34" charset="0"/>
              </a:rPr>
              <a:t> are small </a:t>
            </a:r>
            <a:r>
              <a:rPr lang="en-US" sz="2000" b="1" i="1" dirty="0" smtClean="0">
                <a:solidFill>
                  <a:schemeClr val="bg2">
                    <a:lumMod val="75000"/>
                  </a:schemeClr>
                </a:solidFill>
                <a:latin typeface="Calibri" pitchFamily="34" charset="0"/>
                <a:cs typeface="Calibri" pitchFamily="34" charset="0"/>
              </a:rPr>
              <a:t>software programs</a:t>
            </a:r>
            <a:r>
              <a:rPr lang="en-US" sz="2000" i="1" dirty="0" smtClean="0">
                <a:solidFill>
                  <a:schemeClr val="bg2">
                    <a:lumMod val="75000"/>
                  </a:schemeClr>
                </a:solidFill>
                <a:latin typeface="Calibri" pitchFamily="34" charset="0"/>
                <a:cs typeface="Calibri" pitchFamily="34" charset="0"/>
              </a:rPr>
              <a:t> that </a:t>
            </a:r>
            <a:r>
              <a:rPr lang="en-US" sz="2000" b="1" i="1" dirty="0" smtClean="0">
                <a:solidFill>
                  <a:schemeClr val="bg2">
                    <a:lumMod val="75000"/>
                  </a:schemeClr>
                </a:solidFill>
                <a:latin typeface="Calibri" pitchFamily="34" charset="0"/>
                <a:cs typeface="Calibri" pitchFamily="34" charset="0"/>
              </a:rPr>
              <a:t>customize the browsing experience</a:t>
            </a:r>
            <a:r>
              <a:rPr lang="en-US" sz="2000" i="1" dirty="0" smtClean="0">
                <a:solidFill>
                  <a:schemeClr val="bg2">
                    <a:lumMod val="75000"/>
                  </a:schemeClr>
                </a:solidFill>
                <a:latin typeface="Calibri" pitchFamily="34" charset="0"/>
                <a:cs typeface="Calibri" pitchFamily="34" charset="0"/>
              </a:rPr>
              <a:t>. They enable users to tailor Chrome functionality and behavior to individual needs or preferences. While you can use any other tool or app to make schedules, create a list of tasks, set notifications, </a:t>
            </a:r>
            <a:r>
              <a:rPr lang="en-US" sz="2000" b="1" i="1" dirty="0" smtClean="0">
                <a:solidFill>
                  <a:schemeClr val="bg2">
                    <a:lumMod val="75000"/>
                  </a:schemeClr>
                </a:solidFill>
                <a:latin typeface="Calibri" pitchFamily="34" charset="0"/>
                <a:cs typeface="Calibri" pitchFamily="34" charset="0"/>
              </a:rPr>
              <a:t>Chrome extensions</a:t>
            </a:r>
            <a:r>
              <a:rPr lang="en-US" sz="2000" i="1" dirty="0" smtClean="0">
                <a:solidFill>
                  <a:schemeClr val="bg2">
                    <a:lumMod val="75000"/>
                  </a:schemeClr>
                </a:solidFill>
                <a:latin typeface="Calibri" pitchFamily="34" charset="0"/>
                <a:cs typeface="Calibri" pitchFamily="34" charset="0"/>
              </a:rPr>
              <a:t> allow you to stay organized while using the </a:t>
            </a:r>
            <a:r>
              <a:rPr lang="en-US" sz="2000" b="1" i="1" dirty="0" smtClean="0">
                <a:solidFill>
                  <a:schemeClr val="bg2">
                    <a:lumMod val="75000"/>
                  </a:schemeClr>
                </a:solidFill>
                <a:latin typeface="Calibri" pitchFamily="34" charset="0"/>
                <a:cs typeface="Calibri" pitchFamily="34" charset="0"/>
              </a:rPr>
              <a:t>web-browser</a:t>
            </a:r>
            <a:r>
              <a:rPr lang="en-US" sz="2000" i="1" dirty="0" smtClean="0">
                <a:solidFill>
                  <a:schemeClr val="bg2">
                    <a:lumMod val="75000"/>
                  </a:schemeClr>
                </a:solidFill>
                <a:latin typeface="Calibri" pitchFamily="34" charset="0"/>
                <a:cs typeface="Calibri" pitchFamily="34" charset="0"/>
              </a:rPr>
              <a:t>.</a:t>
            </a:r>
            <a:endParaRPr lang="en-IN" sz="2000" b="1" i="1" dirty="0" smtClean="0">
              <a:solidFill>
                <a:schemeClr val="bg2">
                  <a:lumMod val="75000"/>
                </a:schemeClr>
              </a:solidFill>
              <a:latin typeface="Calibri" pitchFamily="34" charset="0"/>
              <a:cs typeface="Calibri" pitchFamily="34" charset="0"/>
            </a:endParaRPr>
          </a:p>
          <a:p>
            <a:pPr algn="just"/>
            <a:endParaRPr lang="en-IN" sz="2000" b="1" i="1" dirty="0" smtClean="0">
              <a:solidFill>
                <a:schemeClr val="bg2">
                  <a:lumMod val="75000"/>
                </a:schemeClr>
              </a:solidFill>
              <a:latin typeface="Calibri" pitchFamily="34" charset="0"/>
              <a:cs typeface="Calibri" pitchFamily="34" charset="0"/>
            </a:endParaRPr>
          </a:p>
          <a:p>
            <a:pPr algn="just"/>
            <a:r>
              <a:rPr lang="en-US" sz="2000" i="1" dirty="0" smtClean="0">
                <a:solidFill>
                  <a:schemeClr val="bg2">
                    <a:lumMod val="75000"/>
                  </a:schemeClr>
                </a:solidFill>
                <a:latin typeface="Calibri" pitchFamily="34" charset="0"/>
                <a:cs typeface="Calibri" pitchFamily="34" charset="0"/>
              </a:rPr>
              <a:t>These days people are reluctant to write their own code, they usually refer to online </a:t>
            </a:r>
            <a:r>
              <a:rPr lang="en-US" sz="2000" b="1" i="1" dirty="0" smtClean="0">
                <a:solidFill>
                  <a:schemeClr val="bg2">
                    <a:lumMod val="75000"/>
                  </a:schemeClr>
                </a:solidFill>
                <a:latin typeface="Calibri" pitchFamily="34" charset="0"/>
                <a:cs typeface="Calibri" pitchFamily="34" charset="0"/>
              </a:rPr>
              <a:t>forums</a:t>
            </a:r>
            <a:r>
              <a:rPr lang="en-US" sz="2000" i="1" dirty="0" smtClean="0">
                <a:solidFill>
                  <a:schemeClr val="bg2">
                    <a:lumMod val="75000"/>
                  </a:schemeClr>
                </a:solidFill>
                <a:latin typeface="Calibri" pitchFamily="34" charset="0"/>
                <a:cs typeface="Calibri" pitchFamily="34" charset="0"/>
              </a:rPr>
              <a:t> or various websites to get a remedy for their programming problems and get numerous solutions. They may not know which code is correct or which works better with their program. They need to visit </a:t>
            </a:r>
            <a:r>
              <a:rPr lang="en-US" sz="2000" b="1" i="1" dirty="0" smtClean="0">
                <a:solidFill>
                  <a:schemeClr val="bg2">
                    <a:lumMod val="75000"/>
                  </a:schemeClr>
                </a:solidFill>
                <a:latin typeface="Calibri" pitchFamily="34" charset="0"/>
                <a:cs typeface="Calibri" pitchFamily="34" charset="0"/>
              </a:rPr>
              <a:t>online editors </a:t>
            </a:r>
            <a:r>
              <a:rPr lang="en-US" sz="2000" i="1" dirty="0" smtClean="0">
                <a:solidFill>
                  <a:schemeClr val="bg2">
                    <a:lumMod val="75000"/>
                  </a:schemeClr>
                </a:solidFill>
                <a:latin typeface="Calibri" pitchFamily="34" charset="0"/>
                <a:cs typeface="Calibri" pitchFamily="34" charset="0"/>
              </a:rPr>
              <a:t>or download </a:t>
            </a:r>
            <a:r>
              <a:rPr lang="en-US" sz="2000" b="1" i="1" dirty="0" smtClean="0">
                <a:solidFill>
                  <a:schemeClr val="bg2">
                    <a:lumMod val="75000"/>
                  </a:schemeClr>
                </a:solidFill>
                <a:latin typeface="Calibri" pitchFamily="34" charset="0"/>
                <a:cs typeface="Calibri" pitchFamily="34" charset="0"/>
              </a:rPr>
              <a:t>external IDEs </a:t>
            </a:r>
            <a:r>
              <a:rPr lang="en-US" sz="2000" i="1" dirty="0" smtClean="0">
                <a:solidFill>
                  <a:schemeClr val="bg2">
                    <a:lumMod val="75000"/>
                  </a:schemeClr>
                </a:solidFill>
                <a:latin typeface="Calibri" pitchFamily="34" charset="0"/>
                <a:cs typeface="Calibri" pitchFamily="34" charset="0"/>
              </a:rPr>
              <a:t>for verification. To make this work easy, our idea to develop a </a:t>
            </a:r>
            <a:r>
              <a:rPr lang="en-US" sz="2000" b="1" i="1" dirty="0" smtClean="0">
                <a:solidFill>
                  <a:schemeClr val="bg2">
                    <a:lumMod val="75000"/>
                  </a:schemeClr>
                </a:solidFill>
                <a:latin typeface="Calibri" pitchFamily="34" charset="0"/>
                <a:cs typeface="Calibri" pitchFamily="34" charset="0"/>
              </a:rPr>
              <a:t>web extension for Google Chrome browser </a:t>
            </a:r>
            <a:r>
              <a:rPr lang="en-US" sz="2000" i="1" dirty="0" smtClean="0">
                <a:solidFill>
                  <a:schemeClr val="bg2">
                    <a:lumMod val="75000"/>
                  </a:schemeClr>
                </a:solidFill>
                <a:latin typeface="Calibri" pitchFamily="34" charset="0"/>
                <a:cs typeface="Calibri" pitchFamily="34" charset="0"/>
              </a:rPr>
              <a:t>will provide users with appropriate services.</a:t>
            </a:r>
          </a:p>
          <a:p>
            <a:pPr algn="just"/>
            <a:endParaRPr lang="en-IN" sz="2000" b="1" i="1" dirty="0" smtClean="0">
              <a:solidFill>
                <a:schemeClr val="bg2">
                  <a:lumMod val="75000"/>
                </a:schemeClr>
              </a:solidFill>
              <a:latin typeface="Calibri" pitchFamily="34" charset="0"/>
              <a:cs typeface="Calibri" pitchFamily="34" charset="0"/>
            </a:endParaRPr>
          </a:p>
          <a:p>
            <a:pPr algn="just"/>
            <a:r>
              <a:rPr lang="en-IN" sz="2000" i="1" dirty="0" smtClean="0">
                <a:solidFill>
                  <a:schemeClr val="bg2">
                    <a:lumMod val="75000"/>
                  </a:schemeClr>
                </a:solidFill>
                <a:latin typeface="Calibri" pitchFamily="34" charset="0"/>
                <a:cs typeface="Calibri" pitchFamily="34" charset="0"/>
              </a:rPr>
              <a:t>We created a </a:t>
            </a:r>
            <a:r>
              <a:rPr lang="en-IN" sz="2000" b="1" i="1" dirty="0" smtClean="0">
                <a:solidFill>
                  <a:schemeClr val="bg2">
                    <a:lumMod val="75000"/>
                  </a:schemeClr>
                </a:solidFill>
                <a:latin typeface="Calibri" pitchFamily="34" charset="0"/>
                <a:cs typeface="Calibri" pitchFamily="34" charset="0"/>
              </a:rPr>
              <a:t>dropdown code editor</a:t>
            </a:r>
            <a:r>
              <a:rPr lang="en-IN" sz="2000" i="1" dirty="0" smtClean="0">
                <a:solidFill>
                  <a:schemeClr val="bg2">
                    <a:lumMod val="75000"/>
                  </a:schemeClr>
                </a:solidFill>
                <a:latin typeface="Calibri" pitchFamily="34" charset="0"/>
                <a:cs typeface="Calibri" pitchFamily="34" charset="0"/>
              </a:rPr>
              <a:t> which will help developers to </a:t>
            </a:r>
            <a:r>
              <a:rPr lang="en-IN" sz="2000" b="1" i="1" dirty="0" smtClean="0">
                <a:solidFill>
                  <a:schemeClr val="bg2">
                    <a:lumMod val="75000"/>
                  </a:schemeClr>
                </a:solidFill>
                <a:latin typeface="Calibri" pitchFamily="34" charset="0"/>
                <a:cs typeface="Calibri" pitchFamily="34" charset="0"/>
              </a:rPr>
              <a:t>check for outputs </a:t>
            </a:r>
            <a:r>
              <a:rPr lang="en-IN" sz="2000" i="1" dirty="0" smtClean="0">
                <a:solidFill>
                  <a:schemeClr val="bg2">
                    <a:lumMod val="75000"/>
                  </a:schemeClr>
                </a:solidFill>
                <a:latin typeface="Calibri" pitchFamily="34" charset="0"/>
                <a:cs typeface="Calibri" pitchFamily="34" charset="0"/>
              </a:rPr>
              <a:t>for a given code without opening an external IDE or website. They could tap on the icon for this extension and paste the code in the dropdown that will appear after and get the desired output without any hassle.</a:t>
            </a:r>
            <a:endParaRPr lang="en-IN" sz="2000" b="1" i="1" dirty="0" smtClean="0">
              <a:solidFill>
                <a:schemeClr val="bg2">
                  <a:lumMod val="75000"/>
                </a:schemeClr>
              </a:solidFill>
              <a:latin typeface="Calibri" pitchFamily="34" charset="0"/>
              <a:cs typeface="Calibri" pitchFamily="34" charset="0"/>
            </a:endParaRPr>
          </a:p>
          <a:p>
            <a:pPr algn="just"/>
            <a:endParaRPr lang="en-US" sz="2000" i="1" dirty="0" smtClean="0">
              <a:solidFill>
                <a:schemeClr val="bg2">
                  <a:lumMod val="75000"/>
                </a:schemeClr>
              </a:solidFill>
              <a:latin typeface="Calibri" pitchFamily="34" charset="0"/>
              <a:cs typeface="Calibri" pitchFamily="34" charset="0"/>
            </a:endParaRPr>
          </a:p>
        </p:txBody>
      </p:sp>
      <p:pic>
        <p:nvPicPr>
          <p:cNvPr id="16" name="Picture 15" descr="EPSI Student Corner"/>
          <p:cNvPicPr>
            <a:picLocks noChangeAspect="1" noChangeArrowheads="1"/>
          </p:cNvPicPr>
          <p:nvPr/>
        </p:nvPicPr>
        <p:blipFill>
          <a:blip r:embed="rId3" cstate="print">
            <a:clrChange>
              <a:clrFrom>
                <a:srgbClr val="000000"/>
              </a:clrFrom>
              <a:clrTo>
                <a:srgbClr val="000000">
                  <a:alpha val="0"/>
                </a:srgbClr>
              </a:clrTo>
            </a:clrChange>
            <a:extLst>
              <a:ext uri="{28A0092B-C50C-407E-A947-70E740481C1C}">
                <a14:useLocalDpi xmlns="" xmlns:a14="http://schemas.microsoft.com/office/drawing/2010/main" val="0"/>
              </a:ext>
            </a:extLst>
          </a:blip>
          <a:srcRect/>
          <a:stretch>
            <a:fillRect/>
          </a:stretch>
        </p:blipFill>
        <p:spPr bwMode="auto">
          <a:xfrm>
            <a:off x="10871124" y="357765"/>
            <a:ext cx="750208" cy="91936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smtClean="0"/>
              <a:t>LITERATURE SURVEY</a:t>
            </a:r>
            <a:endParaRPr lang="en-US" dirty="0"/>
          </a:p>
        </p:txBody>
      </p:sp>
      <p:pic>
        <p:nvPicPr>
          <p:cNvPr id="3" name="Picture 2" descr="EPSI Student Corner"/>
          <p:cNvPicPr>
            <a:picLocks noChangeAspect="1" noChangeArrowheads="1"/>
          </p:cNvPicPr>
          <p:nvPr/>
        </p:nvPicPr>
        <p:blipFill>
          <a:blip r:embed="rId3" cstate="print">
            <a:clrChange>
              <a:clrFrom>
                <a:srgbClr val="000000"/>
              </a:clrFrom>
              <a:clrTo>
                <a:srgbClr val="000000">
                  <a:alpha val="0"/>
                </a:srgbClr>
              </a:clrTo>
            </a:clrChange>
            <a:extLst>
              <a:ext uri="{28A0092B-C50C-407E-A947-70E740481C1C}">
                <a14:useLocalDpi xmlns="" xmlns:a14="http://schemas.microsoft.com/office/drawing/2010/main" val="0"/>
              </a:ext>
            </a:extLst>
          </a:blip>
          <a:srcRect/>
          <a:stretch>
            <a:fillRect/>
          </a:stretch>
        </p:blipFill>
        <p:spPr bwMode="auto">
          <a:xfrm>
            <a:off x="10871124" y="357765"/>
            <a:ext cx="750208" cy="91936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pic>
        <p:nvPicPr>
          <p:cNvPr id="5" name="Picture 4" descr="EPSI Student Corner"/>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 xmlns:a14="http://schemas.microsoft.com/office/drawing/2010/main" val="0"/>
              </a:ext>
            </a:extLst>
          </a:blip>
          <a:srcRect/>
          <a:stretch>
            <a:fillRect/>
          </a:stretch>
        </p:blipFill>
        <p:spPr bwMode="auto">
          <a:xfrm>
            <a:off x="10871124" y="357765"/>
            <a:ext cx="750208" cy="919365"/>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9" name="Table 8"/>
          <p:cNvGraphicFramePr>
            <a:graphicFrameLocks noGrp="1"/>
          </p:cNvGraphicFramePr>
          <p:nvPr/>
        </p:nvGraphicFramePr>
        <p:xfrm>
          <a:off x="1048508" y="1491443"/>
          <a:ext cx="10584000" cy="4500595"/>
        </p:xfrm>
        <a:graphic>
          <a:graphicData uri="http://schemas.openxmlformats.org/drawingml/2006/table">
            <a:tbl>
              <a:tblPr firstRow="1" bandRow="1">
                <a:tableStyleId>{21E4AEA4-8DFA-4A89-87EB-49C32662AFE0}</a:tableStyleId>
              </a:tblPr>
              <a:tblGrid>
                <a:gridCol w="2857520"/>
                <a:gridCol w="1376080"/>
                <a:gridCol w="2116800"/>
                <a:gridCol w="1864970"/>
                <a:gridCol w="2368630"/>
              </a:tblGrid>
              <a:tr h="416829">
                <a:tc>
                  <a:txBody>
                    <a:bodyPr/>
                    <a:lstStyle/>
                    <a:p>
                      <a:pPr algn="ctr"/>
                      <a:r>
                        <a:rPr lang="en-IN" sz="1200" dirty="0" smtClean="0"/>
                        <a:t>AUTHOR</a:t>
                      </a:r>
                      <a:endParaRPr lang="en-US" sz="1200" dirty="0"/>
                    </a:p>
                  </a:txBody>
                  <a:tcPr anchor="ctr"/>
                </a:tc>
                <a:tc>
                  <a:txBody>
                    <a:bodyPr/>
                    <a:lstStyle/>
                    <a:p>
                      <a:pPr algn="ctr"/>
                      <a:r>
                        <a:rPr lang="en-IN" sz="1200" dirty="0" smtClean="0"/>
                        <a:t>TITLE</a:t>
                      </a:r>
                      <a:endParaRPr lang="en-US" sz="1200" dirty="0"/>
                    </a:p>
                  </a:txBody>
                  <a:tcPr anchor="ctr"/>
                </a:tc>
                <a:tc>
                  <a:txBody>
                    <a:bodyPr/>
                    <a:lstStyle/>
                    <a:p>
                      <a:pPr algn="ctr"/>
                      <a:r>
                        <a:rPr lang="en-IN" sz="1200" dirty="0" smtClean="0"/>
                        <a:t>PROBLEM</a:t>
                      </a:r>
                      <a:r>
                        <a:rPr lang="en-IN" sz="1200" baseline="0" dirty="0" smtClean="0"/>
                        <a:t> ADDRESSED</a:t>
                      </a:r>
                      <a:endParaRPr lang="en-US" sz="1200" dirty="0"/>
                    </a:p>
                  </a:txBody>
                  <a:tcPr anchor="ctr"/>
                </a:tc>
                <a:tc>
                  <a:txBody>
                    <a:bodyPr/>
                    <a:lstStyle/>
                    <a:p>
                      <a:pPr algn="ctr"/>
                      <a:r>
                        <a:rPr lang="en-IN" sz="1200" dirty="0" smtClean="0"/>
                        <a:t>METHODOLOGY</a:t>
                      </a:r>
                      <a:endParaRPr lang="en-US" sz="1200" dirty="0"/>
                    </a:p>
                  </a:txBody>
                  <a:tcPr anchor="ctr"/>
                </a:tc>
                <a:tc>
                  <a:txBody>
                    <a:bodyPr/>
                    <a:lstStyle/>
                    <a:p>
                      <a:pPr algn="ctr"/>
                      <a:r>
                        <a:rPr lang="en-IN" sz="1200" dirty="0" smtClean="0"/>
                        <a:t>RESULT</a:t>
                      </a:r>
                      <a:endParaRPr lang="en-US" sz="1200" dirty="0"/>
                    </a:p>
                  </a:txBody>
                  <a:tcPr anchor="ctr"/>
                </a:tc>
              </a:tr>
              <a:tr h="1528370">
                <a:tc>
                  <a:txBody>
                    <a:bodyPr/>
                    <a:lstStyle/>
                    <a:p>
                      <a:pPr algn="ctr" rtl="0" fontAlgn="ctr"/>
                      <a:r>
                        <a:rPr lang="en-US" sz="1400"/>
                        <a:t>Timo Aho, Adnan Ashraf, Marc Englund, Joni Katajamaki, Johannes Koskinen, Janne Lautamaki, Antti Nieminen, Ivan Porres, Ilkka Turunen</a:t>
                      </a:r>
                    </a:p>
                  </a:txBody>
                  <a:tcPr marL="28575" marR="28575" marT="19050" marB="19050" anchor="ctr"/>
                </a:tc>
                <a:tc>
                  <a:txBody>
                    <a:bodyPr/>
                    <a:lstStyle/>
                    <a:p>
                      <a:pPr algn="ctr" rtl="0" fontAlgn="ctr"/>
                      <a:r>
                        <a:rPr lang="en-US" sz="1400"/>
                        <a:t>Designing IDE as a Service</a:t>
                      </a:r>
                    </a:p>
                  </a:txBody>
                  <a:tcPr marL="28575" marR="28575" marT="19050" marB="19050" anchor="ctr"/>
                </a:tc>
                <a:tc>
                  <a:txBody>
                    <a:bodyPr/>
                    <a:lstStyle/>
                    <a:p>
                      <a:pPr algn="ctr" rtl="0" fontAlgn="ctr"/>
                      <a:r>
                        <a:rPr lang="en-US" sz="1400"/>
                        <a:t>local device IDEs which cant be accessed by multiple devices or cross-platform</a:t>
                      </a:r>
                    </a:p>
                  </a:txBody>
                  <a:tcPr marL="28575" marR="28575" marT="19050" marB="19050" anchor="ctr"/>
                </a:tc>
                <a:tc>
                  <a:txBody>
                    <a:bodyPr/>
                    <a:lstStyle/>
                    <a:p>
                      <a:pPr algn="ctr" rtl="0" fontAlgn="ctr"/>
                      <a:r>
                        <a:rPr lang="en-US" sz="1400"/>
                        <a:t>writnig code in a website which is connected to the server where the compilers are located</a:t>
                      </a:r>
                    </a:p>
                  </a:txBody>
                  <a:tcPr marL="28575" marR="28575" marT="19050" marB="19050" anchor="ctr"/>
                </a:tc>
                <a:tc>
                  <a:txBody>
                    <a:bodyPr/>
                    <a:lstStyle/>
                    <a:p>
                      <a:pPr algn="ctr" rtl="0" fontAlgn="ctr"/>
                      <a:r>
                        <a:rPr lang="en-US" sz="1400"/>
                        <a:t>A web based cross-platform IDE which can accessed on multiple devices at the same time </a:t>
                      </a:r>
                    </a:p>
                  </a:txBody>
                  <a:tcPr marL="28575" marR="28575" marT="19050" marB="19050" anchor="ctr"/>
                </a:tc>
              </a:tr>
              <a:tr h="2555396">
                <a:tc>
                  <a:txBody>
                    <a:bodyPr/>
                    <a:lstStyle/>
                    <a:p>
                      <a:pPr algn="ctr" rtl="0" fontAlgn="ctr"/>
                      <a:r>
                        <a:rPr lang="en-US" sz="1400" dirty="0"/>
                        <a:t>Arjun Datta, Amab Kumar Paue lResearch and Development M.Tech. in Software Engineering Lexmark International India Pvt. </a:t>
                      </a:r>
                      <a:r>
                        <a:rPr lang="en-US" sz="1400" dirty="0" smtClean="0"/>
                        <a:t>Ltd. Kolkata</a:t>
                      </a:r>
                      <a:r>
                        <a:rPr lang="en-US" sz="1400" dirty="0"/>
                        <a:t>, India National Institute of Technology, </a:t>
                      </a:r>
                      <a:r>
                        <a:rPr lang="en-US" sz="1400" dirty="0" smtClean="0"/>
                        <a:t>Rourkela,Odisha</a:t>
                      </a:r>
                      <a:r>
                        <a:rPr lang="en-US" sz="1400" dirty="0"/>
                        <a:t>, India arjundat07@gmaiLcom, arnabkrpaul@gmail.com</a:t>
                      </a:r>
                    </a:p>
                  </a:txBody>
                  <a:tcPr marL="28575" marR="28575" marT="19050" marB="19050" anchor="ctr"/>
                </a:tc>
                <a:tc>
                  <a:txBody>
                    <a:bodyPr/>
                    <a:lstStyle/>
                    <a:p>
                      <a:pPr algn="ctr" rtl="0" fontAlgn="ctr"/>
                      <a:r>
                        <a:rPr lang="en-US" sz="1400"/>
                        <a:t>Online Compiler as a Cloud Service</a:t>
                      </a:r>
                    </a:p>
                  </a:txBody>
                  <a:tcPr marL="28575" marR="28575" marT="19050" marB="19050" anchor="ctr"/>
                </a:tc>
                <a:tc>
                  <a:txBody>
                    <a:bodyPr/>
                    <a:lstStyle/>
                    <a:p>
                      <a:pPr algn="ctr" rtl="0" fontAlgn="ctr"/>
                      <a:r>
                        <a:rPr lang="en-US" sz="1400"/>
                        <a:t>local compilers in devices</a:t>
                      </a:r>
                    </a:p>
                  </a:txBody>
                  <a:tcPr marL="28575" marR="28575" marT="19050" marB="19050" anchor="ctr"/>
                </a:tc>
                <a:tc>
                  <a:txBody>
                    <a:bodyPr/>
                    <a:lstStyle/>
                    <a:p>
                      <a:pPr algn="ctr" rtl="0" fontAlgn="ctr"/>
                      <a:r>
                        <a:rPr lang="en-US" sz="1400"/>
                        <a:t>compiler installed in cloud</a:t>
                      </a:r>
                    </a:p>
                  </a:txBody>
                  <a:tcPr marL="28575" marR="28575" marT="19050" marB="19050" anchor="ctr"/>
                </a:tc>
                <a:tc>
                  <a:txBody>
                    <a:bodyPr/>
                    <a:lstStyle/>
                    <a:p>
                      <a:pPr algn="ctr" rtl="0" fontAlgn="ctr"/>
                      <a:r>
                        <a:rPr lang="en-US" sz="1400" dirty="0"/>
                        <a:t>The user without having to install any compiler needs to submit the program into the user interface provided</a:t>
                      </a:r>
                    </a:p>
                  </a:txBody>
                  <a:tcPr marL="28575" marR="28575" marT="19050" marB="19050"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pic>
        <p:nvPicPr>
          <p:cNvPr id="5" name="Picture 4" descr="EPSI Student Corner"/>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 xmlns:a14="http://schemas.microsoft.com/office/drawing/2010/main" val="0"/>
              </a:ext>
            </a:extLst>
          </a:blip>
          <a:srcRect/>
          <a:stretch>
            <a:fillRect/>
          </a:stretch>
        </p:blipFill>
        <p:spPr bwMode="auto">
          <a:xfrm>
            <a:off x="10871124" y="357765"/>
            <a:ext cx="750208" cy="919365"/>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9" name="Table 8"/>
          <p:cNvGraphicFramePr>
            <a:graphicFrameLocks noGrp="1"/>
          </p:cNvGraphicFramePr>
          <p:nvPr/>
        </p:nvGraphicFramePr>
        <p:xfrm>
          <a:off x="1048508" y="1491444"/>
          <a:ext cx="10584000" cy="4992816"/>
        </p:xfrm>
        <a:graphic>
          <a:graphicData uri="http://schemas.openxmlformats.org/drawingml/2006/table">
            <a:tbl>
              <a:tblPr firstRow="1" bandRow="1">
                <a:tableStyleId>{21E4AEA4-8DFA-4A89-87EB-49C32662AFE0}</a:tableStyleId>
              </a:tblPr>
              <a:tblGrid>
                <a:gridCol w="3429024"/>
                <a:gridCol w="1357322"/>
                <a:gridCol w="1564054"/>
                <a:gridCol w="1864970"/>
                <a:gridCol w="2368630"/>
              </a:tblGrid>
              <a:tr h="210019">
                <a:tc>
                  <a:txBody>
                    <a:bodyPr/>
                    <a:lstStyle/>
                    <a:p>
                      <a:pPr algn="ctr"/>
                      <a:r>
                        <a:rPr lang="en-IN" sz="1200" dirty="0" smtClean="0"/>
                        <a:t>AUTHOR</a:t>
                      </a:r>
                      <a:endParaRPr lang="en-US" sz="1200" dirty="0"/>
                    </a:p>
                  </a:txBody>
                  <a:tcPr anchor="ctr"/>
                </a:tc>
                <a:tc>
                  <a:txBody>
                    <a:bodyPr/>
                    <a:lstStyle/>
                    <a:p>
                      <a:pPr algn="ctr"/>
                      <a:r>
                        <a:rPr lang="en-IN" sz="1200" dirty="0" smtClean="0"/>
                        <a:t>TITLE</a:t>
                      </a:r>
                      <a:endParaRPr lang="en-US" sz="1200" dirty="0"/>
                    </a:p>
                  </a:txBody>
                  <a:tcPr anchor="ctr"/>
                </a:tc>
                <a:tc>
                  <a:txBody>
                    <a:bodyPr/>
                    <a:lstStyle/>
                    <a:p>
                      <a:pPr algn="ctr"/>
                      <a:r>
                        <a:rPr lang="en-IN" sz="1200" dirty="0" smtClean="0"/>
                        <a:t>PROBLEM</a:t>
                      </a:r>
                      <a:r>
                        <a:rPr lang="en-IN" sz="1200" baseline="0" dirty="0" smtClean="0"/>
                        <a:t> ADDRESSED</a:t>
                      </a:r>
                      <a:endParaRPr lang="en-US" sz="1200" dirty="0"/>
                    </a:p>
                  </a:txBody>
                  <a:tcPr anchor="ctr"/>
                </a:tc>
                <a:tc>
                  <a:txBody>
                    <a:bodyPr/>
                    <a:lstStyle/>
                    <a:p>
                      <a:pPr algn="ctr"/>
                      <a:r>
                        <a:rPr lang="en-IN" sz="1200" dirty="0" smtClean="0"/>
                        <a:t>METHODOLOGY</a:t>
                      </a:r>
                      <a:endParaRPr lang="en-US" sz="1200" dirty="0"/>
                    </a:p>
                  </a:txBody>
                  <a:tcPr anchor="ctr"/>
                </a:tc>
                <a:tc>
                  <a:txBody>
                    <a:bodyPr/>
                    <a:lstStyle/>
                    <a:p>
                      <a:pPr algn="ctr"/>
                      <a:r>
                        <a:rPr lang="en-IN" sz="1200" dirty="0" smtClean="0"/>
                        <a:t>RESULT</a:t>
                      </a:r>
                      <a:endParaRPr lang="en-US" sz="1200" dirty="0"/>
                    </a:p>
                  </a:txBody>
                  <a:tcPr anchor="ctr"/>
                </a:tc>
              </a:tr>
              <a:tr h="1677786">
                <a:tc>
                  <a:txBody>
                    <a:bodyPr/>
                    <a:lstStyle/>
                    <a:p>
                      <a:pPr algn="ctr" rtl="0" fontAlgn="ctr"/>
                      <a:r>
                        <a:rPr lang="en-US" sz="1400" dirty="0"/>
                        <a:t>Sejal Atul Kadam, Verma Yashika Anil, Shaikh Anam Parvez, Sayali Avinash Bhavsar, Name of Department: Information Technology, Name of organization: Nashik District Maratha Vidya Prasarak Samaj’s Karmaveer Adv. Baburao Ganpatrao Thakare College of Engineering, Nashik, India</a:t>
                      </a:r>
                    </a:p>
                  </a:txBody>
                  <a:tcPr marL="28575" marR="28575" marT="19050" marB="19050" anchor="ctr"/>
                </a:tc>
                <a:tc>
                  <a:txBody>
                    <a:bodyPr/>
                    <a:lstStyle/>
                    <a:p>
                      <a:pPr algn="ctr" rtl="0" fontAlgn="ctr"/>
                      <a:r>
                        <a:rPr lang="en-US" sz="1400"/>
                        <a:t>Hybrid Smart Compiler Using Cloud Computing</a:t>
                      </a:r>
                    </a:p>
                  </a:txBody>
                  <a:tcPr marL="28575" marR="28575" marT="19050" marB="19050" anchor="ctr"/>
                </a:tc>
                <a:tc>
                  <a:txBody>
                    <a:bodyPr/>
                    <a:lstStyle/>
                    <a:p>
                      <a:pPr algn="ctr" rtl="0" fontAlgn="ctr"/>
                      <a:r>
                        <a:rPr lang="en-US" sz="1400"/>
                        <a:t>local compilers can only be accessed by only in the devicw it is present in</a:t>
                      </a:r>
                    </a:p>
                  </a:txBody>
                  <a:tcPr marL="28575" marR="28575" marT="19050" marB="19050" anchor="ctr"/>
                </a:tc>
                <a:tc>
                  <a:txBody>
                    <a:bodyPr/>
                    <a:lstStyle/>
                    <a:p>
                      <a:pPr algn="ctr" rtl="0" fontAlgn="ctr"/>
                      <a:r>
                        <a:rPr lang="en-US" sz="1400"/>
                        <a:t>compilers stored in the cloud and accessed using web applications</a:t>
                      </a:r>
                    </a:p>
                  </a:txBody>
                  <a:tcPr marL="28575" marR="28575" marT="19050" marB="19050" anchor="ctr"/>
                </a:tc>
                <a:tc>
                  <a:txBody>
                    <a:bodyPr/>
                    <a:lstStyle/>
                    <a:p>
                      <a:pPr algn="ctr" rtl="0" fontAlgn="ctr"/>
                      <a:r>
                        <a:rPr lang="en-US" sz="1400"/>
                        <a:t>A cloud application for running code of multiple languages</a:t>
                      </a:r>
                    </a:p>
                  </a:txBody>
                  <a:tcPr marL="28575" marR="28575" marT="19050" marB="19050" anchor="ctr"/>
                </a:tc>
              </a:tr>
              <a:tr h="1539570">
                <a:tc>
                  <a:txBody>
                    <a:bodyPr/>
                    <a:lstStyle/>
                    <a:p>
                      <a:pPr algn="ctr" rtl="0" fontAlgn="ctr"/>
                      <a:r>
                        <a:rPr lang="en-US" sz="1400" dirty="0"/>
                        <a:t>S C Suryawanshi , Akshay Bankar , Akshay Agrawal , Aneesh Ashtikar , Pranesh Meher Assistant Professor, Department of Computer Engineering, Sinhgad College of Engineering, Pune, India Student, Department of Computer Engineering, Sinhgad College of Engineering, Pune, India</a:t>
                      </a:r>
                    </a:p>
                  </a:txBody>
                  <a:tcPr marL="28575" marR="28575" marT="19050" marB="19050" anchor="ctr"/>
                </a:tc>
                <a:tc>
                  <a:txBody>
                    <a:bodyPr/>
                    <a:lstStyle/>
                    <a:p>
                      <a:pPr algn="ctr" rtl="0" fontAlgn="ctr"/>
                      <a:r>
                        <a:rPr lang="en-US" sz="1400"/>
                        <a:t>Cloud Compiler</a:t>
                      </a:r>
                    </a:p>
                  </a:txBody>
                  <a:tcPr marL="28575" marR="28575" marT="19050" marB="19050" anchor="ctr"/>
                </a:tc>
                <a:tc>
                  <a:txBody>
                    <a:bodyPr/>
                    <a:lstStyle/>
                    <a:p>
                      <a:pPr algn="ctr" rtl="0" fontAlgn="ctr"/>
                      <a:r>
                        <a:rPr lang="en-US" sz="1400"/>
                        <a:t>1) local compilers in devices</a:t>
                      </a:r>
                      <a:br>
                        <a:rPr lang="en-US" sz="1400"/>
                      </a:br>
                      <a:r>
                        <a:rPr lang="en-US" sz="1400"/>
                        <a:t>2) Incompatible devices for compilers</a:t>
                      </a:r>
                    </a:p>
                  </a:txBody>
                  <a:tcPr marL="28575" marR="28575" marT="19050" marB="19050" anchor="ctr"/>
                </a:tc>
                <a:tc>
                  <a:txBody>
                    <a:bodyPr/>
                    <a:lstStyle/>
                    <a:p>
                      <a:pPr algn="ctr" rtl="0" fontAlgn="ctr"/>
                      <a:r>
                        <a:rPr lang="en-US" sz="1400"/>
                        <a:t>setting up compilers in a cloud service so it can be accessed using applications or websites</a:t>
                      </a:r>
                    </a:p>
                  </a:txBody>
                  <a:tcPr marL="28575" marR="28575" marT="19050" marB="19050" anchor="ctr"/>
                </a:tc>
                <a:tc>
                  <a:txBody>
                    <a:bodyPr/>
                    <a:lstStyle/>
                    <a:p>
                      <a:pPr algn="ctr" rtl="0" fontAlgn="ctr"/>
                      <a:r>
                        <a:rPr lang="en-US" sz="1400"/>
                        <a:t>A cloud application for running code online</a:t>
                      </a:r>
                    </a:p>
                  </a:txBody>
                  <a:tcPr marL="28575" marR="28575" marT="19050" marB="19050" anchor="ctr"/>
                </a:tc>
              </a:tr>
              <a:tr h="1287533">
                <a:tc>
                  <a:txBody>
                    <a:bodyPr/>
                    <a:lstStyle/>
                    <a:p>
                      <a:pPr algn="ctr" rtl="0" fontAlgn="ctr"/>
                      <a:r>
                        <a:rPr lang="en-US" sz="1400" dirty="0"/>
                        <a:t>Shruti Adhav, Sagar Tambe, Sachin Korde</a:t>
                      </a:r>
                    </a:p>
                  </a:txBody>
                  <a:tcPr marL="28575" marR="28575" marT="19050" marB="19050" anchor="ctr"/>
                </a:tc>
                <a:tc>
                  <a:txBody>
                    <a:bodyPr/>
                    <a:lstStyle/>
                    <a:p>
                      <a:pPr algn="ctr" rtl="0" fontAlgn="ctr"/>
                      <a:r>
                        <a:rPr lang="en-US" sz="1400" dirty="0"/>
                        <a:t>Hybrid Compiler</a:t>
                      </a:r>
                    </a:p>
                  </a:txBody>
                  <a:tcPr marL="28575" marR="28575" marT="19050" marB="19050" anchor="ctr"/>
                </a:tc>
                <a:tc>
                  <a:txBody>
                    <a:bodyPr/>
                    <a:lstStyle/>
                    <a:p>
                      <a:pPr algn="ctr" rtl="0" fontAlgn="ctr"/>
                      <a:r>
                        <a:rPr lang="en-IN" sz="1400" dirty="0" smtClean="0"/>
                        <a:t>Have to install each compiler separately in a device</a:t>
                      </a:r>
                      <a:endParaRPr lang="en-US" sz="1400" dirty="0"/>
                    </a:p>
                  </a:txBody>
                  <a:tcPr marL="28575" marR="28575" marT="19050" marB="19050" anchor="ctr"/>
                </a:tc>
                <a:tc>
                  <a:txBody>
                    <a:bodyPr/>
                    <a:lstStyle/>
                    <a:p>
                      <a:pPr algn="ctr" rtl="0" fontAlgn="ctr"/>
                      <a:r>
                        <a:rPr lang="en-US" sz="1400" dirty="0"/>
                        <a:t>integrate compilers of various languages at one central location and make them accessible to the user through different mediums</a:t>
                      </a:r>
                    </a:p>
                  </a:txBody>
                  <a:tcPr marL="28575" marR="28575" marT="19050" marB="19050" anchor="ctr"/>
                </a:tc>
                <a:tc>
                  <a:txBody>
                    <a:bodyPr/>
                    <a:lstStyle/>
                    <a:p>
                      <a:pPr algn="ctr" rtl="0" fontAlgn="ctr"/>
                      <a:r>
                        <a:rPr lang="en-US" sz="1400" dirty="0"/>
                        <a:t>A cloud application for running code of multiple languages and can be accessed remotely</a:t>
                      </a:r>
                    </a:p>
                  </a:txBody>
                  <a:tcPr marL="28575" marR="28575" marT="19050" marB="19050" anchor="ct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smtClean="0"/>
              <a:t>PROBLEM IDENTIFICATION, STATEMENT &amp; SCOPE</a:t>
            </a:r>
            <a:endParaRPr lang="en-US" dirty="0"/>
          </a:p>
        </p:txBody>
      </p:sp>
      <p:pic>
        <p:nvPicPr>
          <p:cNvPr id="3" name="Picture 2" descr="EPSI Student Corner"/>
          <p:cNvPicPr>
            <a:picLocks noChangeAspect="1" noChangeArrowheads="1"/>
          </p:cNvPicPr>
          <p:nvPr/>
        </p:nvPicPr>
        <p:blipFill>
          <a:blip r:embed="rId3" cstate="print">
            <a:clrChange>
              <a:clrFrom>
                <a:srgbClr val="000000"/>
              </a:clrFrom>
              <a:clrTo>
                <a:srgbClr val="000000">
                  <a:alpha val="0"/>
                </a:srgbClr>
              </a:clrTo>
            </a:clrChange>
            <a:extLst>
              <a:ext uri="{28A0092B-C50C-407E-A947-70E740481C1C}">
                <a14:useLocalDpi xmlns="" xmlns:a14="http://schemas.microsoft.com/office/drawing/2010/main" val="0"/>
              </a:ext>
            </a:extLst>
          </a:blip>
          <a:srcRect/>
          <a:stretch>
            <a:fillRect/>
          </a:stretch>
        </p:blipFill>
        <p:spPr bwMode="auto">
          <a:xfrm>
            <a:off x="10871124" y="357765"/>
            <a:ext cx="750208" cy="91936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4" name="Rectangle 3"/>
          <p:cNvSpPr/>
          <p:nvPr/>
        </p:nvSpPr>
        <p:spPr>
          <a:xfrm>
            <a:off x="1048508" y="2265313"/>
            <a:ext cx="10644262" cy="1938992"/>
          </a:xfrm>
          <a:prstGeom prst="rect">
            <a:avLst/>
          </a:prstGeom>
        </p:spPr>
        <p:txBody>
          <a:bodyPr wrap="square">
            <a:spAutoFit/>
          </a:bodyPr>
          <a:lstStyle/>
          <a:p>
            <a:r>
              <a:rPr lang="en-US" sz="2400" i="1" dirty="0" smtClean="0">
                <a:solidFill>
                  <a:schemeClr val="bg2">
                    <a:lumMod val="75000"/>
                  </a:schemeClr>
                </a:solidFill>
              </a:rPr>
              <a:t>These days people are reluctant to write their own code, they usually refer to online forums or various websites to get a remedy for their programming problems and get numerous solutions. They may not know which code is correct or which works better with their program. They need to visit online editors or download external IDEs for verification. </a:t>
            </a:r>
            <a:endParaRPr lang="en-US" sz="2400" i="1" dirty="0">
              <a:solidFill>
                <a:schemeClr val="bg2">
                  <a:lumMod val="75000"/>
                </a:schemeClr>
              </a:solidFill>
            </a:endParaRPr>
          </a:p>
        </p:txBody>
      </p:sp>
      <p:sp>
        <p:nvSpPr>
          <p:cNvPr id="6" name="TextBox 5"/>
          <p:cNvSpPr txBox="1"/>
          <p:nvPr/>
        </p:nvSpPr>
        <p:spPr>
          <a:xfrm>
            <a:off x="1191384" y="783557"/>
            <a:ext cx="6402394" cy="707886"/>
          </a:xfrm>
          <a:prstGeom prst="rect">
            <a:avLst/>
          </a:prstGeom>
          <a:noFill/>
        </p:spPr>
        <p:txBody>
          <a:bodyPr wrap="none" rtlCol="0">
            <a:spAutoFit/>
          </a:bodyPr>
          <a:lstStyle/>
          <a:p>
            <a:r>
              <a:rPr lang="en-IN" sz="4000" b="1" dirty="0" smtClean="0">
                <a:solidFill>
                  <a:schemeClr val="bg2">
                    <a:lumMod val="75000"/>
                  </a:schemeClr>
                </a:solidFill>
                <a:effectLst>
                  <a:outerShdw blurRad="60007" dist="310007" dir="7680000" sy="30000" kx="1300200" algn="ctr" rotWithShape="0">
                    <a:prstClr val="black">
                      <a:alpha val="32000"/>
                    </a:prstClr>
                  </a:outerShdw>
                </a:effectLst>
                <a:latin typeface="+mj-lt"/>
              </a:rPr>
              <a:t>PROBLEM IDENTIFICATION</a:t>
            </a:r>
            <a:endParaRPr lang="en-US" sz="4000" b="1" dirty="0">
              <a:solidFill>
                <a:schemeClr val="bg2">
                  <a:lumMod val="75000"/>
                </a:schemeClr>
              </a:solidFill>
              <a:effectLst>
                <a:outerShdw blurRad="60007" dist="310007" dir="7680000" sy="30000" kx="1300200" algn="ctr" rotWithShape="0">
                  <a:prstClr val="black">
                    <a:alpha val="32000"/>
                  </a:prstClr>
                </a:outerShdw>
              </a:effectLst>
              <a:latin typeface="+mj-lt"/>
            </a:endParaRPr>
          </a:p>
        </p:txBody>
      </p:sp>
      <p:pic>
        <p:nvPicPr>
          <p:cNvPr id="7" name="Picture 6" descr="EPSI Student Corner"/>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 xmlns:a14="http://schemas.microsoft.com/office/drawing/2010/main" val="0"/>
              </a:ext>
            </a:extLst>
          </a:blip>
          <a:srcRect/>
          <a:stretch>
            <a:fillRect/>
          </a:stretch>
        </p:blipFill>
        <p:spPr bwMode="auto">
          <a:xfrm>
            <a:off x="10871124" y="357765"/>
            <a:ext cx="750208" cy="91936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ducingPowerPoint2007">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53000"/>
                <a:satMod val="200000"/>
              </a:schemeClr>
              <a:schemeClr val="phClr">
                <a:tint val="78000"/>
                <a:satMod val="230000"/>
              </a:schemeClr>
            </a:duotone>
          </a:blip>
          <a:tile tx="0" ty="0" sx="90000" sy="9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IntroducingPowerPoint2007</Template>
  <TotalTime>0</TotalTime>
  <Words>789</Words>
  <Application>Microsoft Office PowerPoint</Application>
  <PresentationFormat>Custom</PresentationFormat>
  <Paragraphs>116</Paragraphs>
  <Slides>21</Slides>
  <Notes>10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IntroducingPowerPoint2007</vt:lpstr>
      <vt:lpstr>Chrome Extension for dropdown code editor</vt:lpstr>
      <vt:lpstr>AGENDA</vt:lpstr>
      <vt:lpstr>Project overview</vt:lpstr>
      <vt:lpstr>ABOUT PROJECT</vt:lpstr>
      <vt:lpstr>LITERATURE SURVEY</vt:lpstr>
      <vt:lpstr>Slide 6</vt:lpstr>
      <vt:lpstr>Slide 7</vt:lpstr>
      <vt:lpstr>PROBLEM IDENTIFICATION, STATEMENT &amp; SCOPE</vt:lpstr>
      <vt:lpstr>Slide 9</vt:lpstr>
      <vt:lpstr>Slide 10</vt:lpstr>
      <vt:lpstr>Slide 11</vt:lpstr>
      <vt:lpstr>GOALS &amp; OBJECTIVES</vt:lpstr>
      <vt:lpstr>Slide 13</vt:lpstr>
      <vt:lpstr>Slide 14</vt:lpstr>
      <vt:lpstr>METHODOLOGY</vt:lpstr>
      <vt:lpstr>Slide 16</vt:lpstr>
      <vt:lpstr>CONTRIBUTION TO SOCIETY</vt:lpstr>
      <vt:lpstr>Slide 18</vt:lpstr>
      <vt:lpstr>REFERENCES</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2022-01-09T07:19:21Z</dcterms:created>
  <dcterms:modified xsi:type="dcterms:W3CDTF">2022-01-12T02:22:34Z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