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0"/>
            <a:ext cx="12192000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IN" altLang="en-US" sz="4000" b="1" u="sng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FZShuTi" panose="02010601030101010101" charset="-122"/>
                <a:ea typeface="FZShuTi" panose="02010601030101010101" charset="-122"/>
              </a:rPr>
              <a:t>MEETING SUMMARIZER USING NLP </a:t>
            </a:r>
            <a:endParaRPr lang="en-IN" altLang="en-US" sz="4000" b="1" u="sng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FZShuTi" panose="02010601030101010101" charset="-122"/>
              <a:ea typeface="FZShuTi" panose="020106010301010101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4675" y="1148715"/>
            <a:ext cx="2960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Work of Text Summarizer : Creates a concise representation that retains most relevant information w.r.t particular aspect.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21125" y="1360170"/>
            <a:ext cx="246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What makes our project different ???? </a:t>
            </a:r>
            <a:endParaRPr lang="en-IN" altLang="en-US"/>
          </a:p>
        </p:txBody>
      </p:sp>
      <p:pic>
        <p:nvPicPr>
          <p:cNvPr id="7" name="Picture 6" descr="WhatsApp Image 2021-02-22 at 10.09.13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2772410"/>
            <a:ext cx="2047240" cy="1422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1585595" y="2927350"/>
            <a:ext cx="1847850" cy="16643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3367405" y="1613535"/>
            <a:ext cx="464185" cy="215773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WhatsApp Image 2021-02-22 at 10.09.1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2590800"/>
            <a:ext cx="3343275" cy="12623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ight Arrow 10"/>
          <p:cNvSpPr/>
          <p:nvPr/>
        </p:nvSpPr>
        <p:spPr>
          <a:xfrm>
            <a:off x="7784465" y="3196590"/>
            <a:ext cx="1165225" cy="433705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 descr="WhatsApp Image 2021-02-22 at 10.13.44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25" y="2394585"/>
            <a:ext cx="2993390" cy="165544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52010" y="2159635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Speech to Text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9194165" y="2113915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Document to Summary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197860" y="4126865"/>
            <a:ext cx="1720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INPUT can be : </a:t>
            </a:r>
            <a:endParaRPr lang="en-IN" altLang="en-US"/>
          </a:p>
        </p:txBody>
      </p:sp>
      <p:sp>
        <p:nvSpPr>
          <p:cNvPr id="17" name="Rectangles 16"/>
          <p:cNvSpPr/>
          <p:nvPr/>
        </p:nvSpPr>
        <p:spPr>
          <a:xfrm>
            <a:off x="4919345" y="4591050"/>
            <a:ext cx="1119505" cy="56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Audio 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038850" y="4283075"/>
            <a:ext cx="88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  <a:p>
            <a:r>
              <a:rPr lang="en-IN" altLang="en-US"/>
              <a:t>OR</a:t>
            </a:r>
            <a:endParaRPr lang="en-IN" altLang="en-US"/>
          </a:p>
        </p:txBody>
      </p:sp>
      <p:sp>
        <p:nvSpPr>
          <p:cNvPr id="19" name="Rectangles 18"/>
          <p:cNvSpPr/>
          <p:nvPr/>
        </p:nvSpPr>
        <p:spPr>
          <a:xfrm>
            <a:off x="6501130" y="4591685"/>
            <a:ext cx="161607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Document (Single page)</a:t>
            </a:r>
            <a:endParaRPr lang="en-I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790" y="5156200"/>
            <a:ext cx="2985770" cy="156464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8163560" y="4264660"/>
            <a:ext cx="551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  <a:p>
            <a:r>
              <a:rPr lang="en-IN" altLang="en-US"/>
              <a:t>OR</a:t>
            </a:r>
            <a:endParaRPr lang="en-IN" altLang="en-US"/>
          </a:p>
        </p:txBody>
      </p:sp>
      <p:sp>
        <p:nvSpPr>
          <p:cNvPr id="22" name="Rectangles 21"/>
          <p:cNvSpPr/>
          <p:nvPr/>
        </p:nvSpPr>
        <p:spPr>
          <a:xfrm>
            <a:off x="8632190" y="4632960"/>
            <a:ext cx="296037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Document (Multiple pages) </a:t>
            </a:r>
            <a:endParaRPr lang="en-IN" altLang="en-US"/>
          </a:p>
        </p:txBody>
      </p:sp>
      <p:cxnSp>
        <p:nvCxnSpPr>
          <p:cNvPr id="27" name="Straight Arrow Connector 26"/>
          <p:cNvCxnSpPr>
            <a:stCxn id="17" idx="0"/>
          </p:cNvCxnSpPr>
          <p:nvPr/>
        </p:nvCxnSpPr>
        <p:spPr>
          <a:xfrm flipV="1">
            <a:off x="5479415" y="3832860"/>
            <a:ext cx="5542915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</p:cNvCxnSpPr>
          <p:nvPr/>
        </p:nvCxnSpPr>
        <p:spPr>
          <a:xfrm flipV="1">
            <a:off x="7309485" y="3952240"/>
            <a:ext cx="395224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10112375" y="3961765"/>
            <a:ext cx="1388110" cy="671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480" y="5678170"/>
            <a:ext cx="1628140" cy="10426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710" y="5537200"/>
            <a:ext cx="928370" cy="12426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815" y="5969000"/>
            <a:ext cx="935355" cy="75184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902075" y="5144770"/>
            <a:ext cx="99822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  <a:endCxn id="17" idx="2"/>
          </p:cNvCxnSpPr>
          <p:nvPr/>
        </p:nvCxnSpPr>
        <p:spPr>
          <a:xfrm flipV="1">
            <a:off x="5382895" y="5156200"/>
            <a:ext cx="9652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0"/>
          </p:cNvCxnSpPr>
          <p:nvPr/>
        </p:nvCxnSpPr>
        <p:spPr>
          <a:xfrm flipH="1" flipV="1">
            <a:off x="5777865" y="5154930"/>
            <a:ext cx="702945" cy="814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5872480"/>
            <a:ext cx="848360" cy="848360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38" idx="0"/>
            <a:endCxn id="19" idx="2"/>
          </p:cNvCxnSpPr>
          <p:nvPr/>
        </p:nvCxnSpPr>
        <p:spPr>
          <a:xfrm flipH="1" flipV="1">
            <a:off x="7309485" y="5155565"/>
            <a:ext cx="429895" cy="716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294005" y="4522470"/>
            <a:ext cx="296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Basic Text Summarization</a:t>
            </a:r>
            <a:endParaRPr lang="en-IN" altLang="en-US"/>
          </a:p>
        </p:txBody>
      </p:sp>
      <p:cxnSp>
        <p:nvCxnSpPr>
          <p:cNvPr id="41" name="Curved Connector 40"/>
          <p:cNvCxnSpPr>
            <a:stCxn id="40" idx="1"/>
          </p:cNvCxnSpPr>
          <p:nvPr/>
        </p:nvCxnSpPr>
        <p:spPr>
          <a:xfrm rot="10800000" flipH="1">
            <a:off x="293370" y="3906520"/>
            <a:ext cx="625475" cy="800100"/>
          </a:xfrm>
          <a:prstGeom prst="curvedConnector4">
            <a:avLst>
              <a:gd name="adj1" fmla="val -38071"/>
              <a:gd name="adj2" fmla="val 61429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165735" y="5128895"/>
            <a:ext cx="2720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Applications of Summary Generator :</a:t>
            </a:r>
            <a:endParaRPr lang="en-IN" altLang="en-US"/>
          </a:p>
          <a:p>
            <a:r>
              <a:rPr lang="en-IN" altLang="en-US"/>
              <a:t>College Seminars</a:t>
            </a:r>
            <a:endParaRPr lang="en-IN" altLang="en-US"/>
          </a:p>
          <a:p>
            <a:r>
              <a:rPr lang="en-IN" altLang="en-US"/>
              <a:t>Business Meetings</a:t>
            </a:r>
            <a:endParaRPr lang="en-IN" altLang="en-US"/>
          </a:p>
          <a:p>
            <a:r>
              <a:rPr lang="en-IN" altLang="en-US"/>
              <a:t>Doctors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2197735" y="1103630"/>
            <a:ext cx="1784985" cy="54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App</a:t>
            </a:r>
            <a:endParaRPr lang="en-IN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cxnSp>
        <p:nvCxnSpPr>
          <p:cNvPr id="8" name="Straight Arrow Connector 7"/>
          <p:cNvCxnSpPr>
            <a:endCxn id="17" idx="0"/>
          </p:cNvCxnSpPr>
          <p:nvPr/>
        </p:nvCxnSpPr>
        <p:spPr>
          <a:xfrm flipH="1">
            <a:off x="2572385" y="1628140"/>
            <a:ext cx="169545" cy="665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2073910" y="2293620"/>
            <a:ext cx="996315" cy="6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Audio 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3982720" y="2293620"/>
            <a:ext cx="1361440" cy="695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Document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3090545" y="1648460"/>
            <a:ext cx="1572895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2228215" y="3867150"/>
            <a:ext cx="1684020" cy="514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Text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cxnSp>
        <p:nvCxnSpPr>
          <p:cNvPr id="15" name="Straight Arrow Connector 14"/>
          <p:cNvCxnSpPr>
            <a:stCxn id="11" idx="2"/>
            <a:endCxn id="13" idx="0"/>
          </p:cNvCxnSpPr>
          <p:nvPr/>
        </p:nvCxnSpPr>
        <p:spPr>
          <a:xfrm flipH="1">
            <a:off x="3070225" y="2989580"/>
            <a:ext cx="1593215" cy="877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170815" y="2243455"/>
            <a:ext cx="1240155" cy="76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Video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1410970" y="2626995"/>
            <a:ext cx="66294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791210" y="1638300"/>
            <a:ext cx="1749425" cy="6051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21" idx="0"/>
          </p:cNvCxnSpPr>
          <p:nvPr/>
        </p:nvCxnSpPr>
        <p:spPr>
          <a:xfrm flipH="1">
            <a:off x="3060065" y="4381500"/>
            <a:ext cx="10160" cy="746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1850390" y="5127625"/>
            <a:ext cx="2419350" cy="403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Summarized Text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9750" y="424180"/>
            <a:ext cx="42354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Flow of the process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Straight Arrow Connector 1"/>
          <p:cNvCxnSpPr>
            <a:stCxn id="17" idx="3"/>
            <a:endCxn id="11" idx="1"/>
          </p:cNvCxnSpPr>
          <p:nvPr/>
        </p:nvCxnSpPr>
        <p:spPr>
          <a:xfrm>
            <a:off x="3070225" y="2637155"/>
            <a:ext cx="9124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7369175" y="735330"/>
            <a:ext cx="378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Additional Features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7354570" y="1553210"/>
            <a:ext cx="3484245" cy="690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Further summary can be converted to speech 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7372985" y="2582545"/>
            <a:ext cx="3465830" cy="652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Language Translation</a:t>
            </a:r>
            <a:endParaRPr lang="en-IN" altLang="en-US"/>
          </a:p>
        </p:txBody>
      </p:sp>
      <p:cxnSp>
        <p:nvCxnSpPr>
          <p:cNvPr id="5" name="Elbow Connector 4"/>
          <p:cNvCxnSpPr>
            <a:stCxn id="21" idx="2"/>
            <a:endCxn id="3" idx="1"/>
          </p:cNvCxnSpPr>
          <p:nvPr/>
        </p:nvCxnSpPr>
        <p:spPr>
          <a:xfrm rot="5400000" flipH="1" flipV="1">
            <a:off x="3390900" y="1567180"/>
            <a:ext cx="3632835" cy="4294505"/>
          </a:xfrm>
          <a:prstGeom prst="bentConnector4">
            <a:avLst>
              <a:gd name="adj1" fmla="val -6555"/>
              <a:gd name="adj2" fmla="val 6408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4" idx="1"/>
          </p:cNvCxnSpPr>
          <p:nvPr/>
        </p:nvCxnSpPr>
        <p:spPr>
          <a:xfrm flipV="1">
            <a:off x="5819140" y="2908935"/>
            <a:ext cx="1553845" cy="69215"/>
          </a:xfrm>
          <a:prstGeom prst="bentConnector3">
            <a:avLst>
              <a:gd name="adj1" fmla="val 5002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0"/>
            <a:ext cx="1219200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IN" alt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WhatsappChat Analyzer</a:t>
            </a:r>
            <a:endParaRPr lang="en-IN" alt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" y="784860"/>
            <a:ext cx="39928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Analyze whatsapp chat in the form of interesting graphs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Export the WhatsApp chat you like to analyze.</a:t>
            </a:r>
            <a:endParaRPr lang="en-IN" altLang="en-US"/>
          </a:p>
          <a:p>
            <a:r>
              <a:rPr lang="en-IN" altLang="en-US" u="sng"/>
              <a:t>Output of the analysis :</a:t>
            </a:r>
            <a:endParaRPr lang="en-IN" altLang="en-US" u="sng"/>
          </a:p>
          <a:p>
            <a:r>
              <a:rPr lang="en-IN" altLang="en-US" sz="1200"/>
              <a:t>Number of messages per contact</a:t>
            </a:r>
            <a:endParaRPr lang="en-IN" altLang="en-US" sz="1200"/>
          </a:p>
          <a:p>
            <a:r>
              <a:rPr lang="en-IN" altLang="en-US" sz="1200"/>
              <a:t>Number of words per contact</a:t>
            </a:r>
            <a:endParaRPr lang="en-IN" altLang="en-US" sz="1200"/>
          </a:p>
          <a:p>
            <a:r>
              <a:rPr lang="en-IN" altLang="en-US" sz="1200"/>
              <a:t>Number of average words per message per contact</a:t>
            </a:r>
            <a:endParaRPr lang="en-IN" altLang="en-US" sz="1200"/>
          </a:p>
          <a:p>
            <a:r>
              <a:rPr lang="en-IN" altLang="en-US" sz="1200"/>
              <a:t>Number of emojis per contact</a:t>
            </a:r>
            <a:endParaRPr lang="en-IN" altLang="en-US" sz="1200"/>
          </a:p>
          <a:p>
            <a:r>
              <a:rPr lang="en-IN" altLang="en-US" sz="1200"/>
              <a:t>The average number of emojis per message per contact</a:t>
            </a:r>
            <a:endParaRPr lang="en-IN" altLang="en-US" sz="1200"/>
          </a:p>
          <a:p>
            <a:r>
              <a:rPr lang="en-IN" altLang="en-US" sz="1200"/>
              <a:t>Number of Media per contact</a:t>
            </a:r>
            <a:endParaRPr lang="en-IN" altLang="en-US" sz="1200"/>
          </a:p>
          <a:p>
            <a:r>
              <a:rPr lang="en-IN" altLang="en-US" sz="1200"/>
              <a:t>Number of keywords per contact</a:t>
            </a:r>
            <a:endParaRPr lang="en-IN" altLang="en-US" sz="1200"/>
          </a:p>
          <a:p>
            <a:r>
              <a:rPr lang="en-IN" altLang="en-US" sz="1200"/>
              <a:t>Number of messages per hour</a:t>
            </a:r>
            <a:endParaRPr lang="en-IN" altLang="en-US" sz="1200"/>
          </a:p>
          <a:p>
            <a:r>
              <a:rPr lang="en-IN" altLang="en-US" sz="1200"/>
              <a:t>Number of messages per weekday</a:t>
            </a:r>
            <a:endParaRPr lang="en-IN" altLang="en-US" sz="1200"/>
          </a:p>
          <a:p>
            <a:r>
              <a:rPr lang="en-IN" altLang="en-US" sz="1200"/>
              <a:t>Number of messages per month</a:t>
            </a:r>
            <a:endParaRPr lang="en-IN" altLang="en-US" sz="1200"/>
          </a:p>
          <a:p>
            <a:r>
              <a:rPr lang="en-IN" altLang="en-US" sz="1200"/>
              <a:t>Number of messages per year</a:t>
            </a:r>
            <a:endParaRPr lang="en-IN" altLang="en-US" sz="12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500" y="4869180"/>
            <a:ext cx="2200910" cy="16357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7795" y="4730115"/>
            <a:ext cx="3083560" cy="2104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30" y="190500"/>
            <a:ext cx="1983740" cy="746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130" y="1847215"/>
            <a:ext cx="2983230" cy="248475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484120" y="5774690"/>
            <a:ext cx="135636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540" y="4772025"/>
            <a:ext cx="3474085" cy="1829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645" y="1847215"/>
            <a:ext cx="3223895" cy="223329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294880" y="5715000"/>
            <a:ext cx="70104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007600" y="4292600"/>
            <a:ext cx="0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49920" y="2860040"/>
            <a:ext cx="3454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FZShuTi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shweta</cp:lastModifiedBy>
  <cp:revision>5</cp:revision>
  <dcterms:created xsi:type="dcterms:W3CDTF">2021-02-22T17:31:00Z</dcterms:created>
  <dcterms:modified xsi:type="dcterms:W3CDTF">2021-02-23T03:27:18Z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