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ff96210b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ff96210b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ff96210b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ff96210b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ff96210b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ff96210b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ff96210b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ff96210b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ff96210b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ff96210b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ff96210b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ff96210b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ff96210b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ff96210b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ff96210b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ff96210b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ff96210b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ff96210b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ff96210b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ff96210b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ff96210b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ff96210b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ff96210b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ff96210b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ff96210b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ff96210b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r.amd.com/news-events/press-releases" TargetMode="External"/><Relationship Id="rId4" Type="http://schemas.openxmlformats.org/officeDocument/2006/relationships/hyperlink" Target="https://ir.amd.com/news-events/press-releases?category=financia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analysis of increase or decrease of amd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Justin Nim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Neighbors Classifier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= KNeighborsClassifier(n_neighbors=4)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knn.fit(X_train, y_train)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y_predict = knn.predict(X_test)\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accuracy = accuracy_score(y_test, y_predict)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KNN: 0.448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r>
              <a:rPr lang="en"/>
              <a:t>Classifier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my_RandomForest = RandomForestClassifier()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my_RandomForest.fit(X_train, y_train)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y_predict_rt = my_RandomForest.predict(X_test)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score_rt = accuracy_score(y_test,y_predict_rt)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Forest= .552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 Results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94" y="1891044"/>
            <a:ext cx="8520600" cy="2397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ML Model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50" y="1759538"/>
            <a:ext cx="8057075" cy="2202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the mention ML models in the slides would not be a great way to predict stock prices. The reason is that none of the </a:t>
            </a:r>
            <a:r>
              <a:rPr lang="en"/>
              <a:t>percentage</a:t>
            </a:r>
            <a:r>
              <a:rPr lang="en"/>
              <a:t> is high enough to take the risk. In the end, the ml models averaged around 50% mean was not a accurate way to predict stock prices.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Details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Information from the stock market and see if you can predict if the stock will increase in 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based on general information from the stock market based on general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was given Dates,Open,Close,Low,High,ADJ close, and Volume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had to calculate the moving day average,which alot individuals uses as a reference for stocks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had to research information about the company for news events/releases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Added Press release information as a yes or no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Added Quarterly earning as a yes or no based on certain dates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Obstacles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was to </a:t>
            </a:r>
            <a:r>
              <a:rPr lang="en"/>
              <a:t>be able</a:t>
            </a:r>
            <a:r>
              <a:rPr lang="en"/>
              <a:t> to predict if the stock would increase or decrease and check its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Obstacles include: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more information about the company(AMD)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out how individuals analyze stocks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Understanding how news/events </a:t>
            </a:r>
            <a:r>
              <a:rPr lang="en"/>
              <a:t>affect</a:t>
            </a:r>
            <a:r>
              <a:rPr lang="en"/>
              <a:t> a stock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Dealing with Global news that </a:t>
            </a:r>
            <a:r>
              <a:rPr lang="en"/>
              <a:t>affects</a:t>
            </a:r>
            <a:r>
              <a:rPr lang="en"/>
              <a:t> a </a:t>
            </a:r>
            <a:r>
              <a:rPr lang="en"/>
              <a:t>stock's</a:t>
            </a:r>
            <a:r>
              <a:rPr lang="en"/>
              <a:t> price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stock graph of amd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225" y="1172450"/>
            <a:ext cx="6873202" cy="337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Moving average 50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[current close day + previous 49 close day ]/50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Moving average 100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[‘current’ close day + previous </a:t>
            </a:r>
            <a:r>
              <a:rPr lang="en"/>
              <a:t>100</a:t>
            </a:r>
            <a:r>
              <a:rPr lang="en" sz="1400"/>
              <a:t> close day ]/</a:t>
            </a:r>
            <a:r>
              <a:rPr lang="en"/>
              <a:t>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News/events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https://ir.amd.com/news-events/press-releases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Used the site for reference on date that had new release cause this impact stock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Quarterly earning for amd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https://ir.amd.com/news-events/press-releases?category=financial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the site for reference on date that had new release cause this impact stock price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was normalized by changing them into a true of false statement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Moving day average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Checked if the moving day average was higher or lower </a:t>
            </a:r>
            <a:r>
              <a:rPr lang="en"/>
              <a:t>than</a:t>
            </a:r>
            <a:r>
              <a:rPr lang="en"/>
              <a:t> current closing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and decrease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Checked if the closing was higher or lower than opening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Referenced website to see if there was news that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Quarterly 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Reference website to see if there was a earning report that day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my_linreg = LinearRegression()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my_linreg.fit(X_train, y_train)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y_predict_LR = my_linreg.predict(X_test)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mse = metrics.mean_squared_error(y_test, y_predict_LR)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rmse = np.sqrt(mse)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Linear Regression: .5000987293110674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2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my_logreg = LogisticRegression()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my_logreg.fit(X_train, y_train)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y_predict_lor = my_logreg.predict(X_test)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score_lor = accuracy_score(y_test, y_predict_lor)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Logistic regress:0.488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</a:t>
            </a:r>
            <a:r>
              <a:rPr lang="en"/>
              <a:t>Classifier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my_decisiontree = DecisionTreeClassifier()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my_decisiontree.fit(X_train, y_train)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y_predict_dt = my_decisiontree.predict(X_test)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score_dt = accuracy_score(y_test, y_predict_dt)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Decision Tree: 0.504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