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65" r:id="rId6"/>
    <p:sldId id="262" r:id="rId7"/>
    <p:sldId id="263" r:id="rId8"/>
    <p:sldId id="266" r:id="rId9"/>
    <p:sldId id="268" r:id="rId10"/>
    <p:sldId id="267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2FEA-2CD5-4366-8E88-61963B74B8D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795C-1E3A-4524-AF64-73770B90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D41D-611D-4542-9820-EFD8CF6D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3279-3D8E-413D-B30F-80FB0FB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380F-6959-4241-B1B7-332E55BB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C16-3DEF-449C-94AF-2A3B4759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11-E766-4336-982D-91CAD228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B035-87B4-4CA9-8E17-B5F7EAE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DD83-A489-46D4-9206-B3B71A8D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9865-465E-4B62-800B-B7C0DEA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2D3-8FD3-404E-BFF6-E71AC2E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7CE-EA99-4E34-88C6-E62F4AA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A52-D25E-4C8F-A48C-1448F8A7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FC10-9361-482F-80F6-AA2AE01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CCB7-E1A3-4E07-86C6-222EF6B2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083F-BE53-4B5C-910B-A785CAB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A1DD-72EF-400B-87C4-3E32DA6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6EE-BB2A-4E04-840A-B44085CD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1BC-3157-4DFC-838F-A701A43D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7ABB-ACE0-4B3F-AF0A-8DE87135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6B4D-917C-4888-93FB-210D08E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5D07-F157-47F8-B888-DC8275B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009-2E9C-48B2-A1AD-30F7F677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8538-5ABC-408F-A2EA-7E6972E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649-721E-45CD-BAE4-4FD752C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8770-EE9C-4A32-849E-B76CFE7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F575-73E2-4719-B585-3FA06B0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0512-7298-4E9A-9B20-602A3A9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0EE3-CFE2-4452-853E-9413663A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DA4BC-7D19-4DE2-A46E-C3BAFF82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B185-3BB9-4866-91EA-376ED19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E085-0831-4D01-A956-262BDA9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CE40-79FD-48BC-B74D-1EF8E8D6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2CE-991B-4254-9BA7-7F99821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AB34-01A9-435B-9FA4-2BFC8BE7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B9E1-FA06-4040-88C0-73071B87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B54B-828B-4A87-9426-2E2AAB8C7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70DA-555D-4B34-AC0D-63541DA2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3557B-3E49-40C3-BBF3-DF3B515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58A57-F522-44E5-9E20-3D3ECC1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A5F09-6046-4C54-90CD-1415D7DB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2100-EAEA-4B68-99B9-476F288A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A8A0-3383-4A00-B638-236E9BF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575B-2028-4B1D-8D43-BB5BF1F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E71D-6B33-47A8-8EEC-72CF8C7F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7178-1A62-4E54-BE1D-D6C1B35E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1914C-24A6-4FB2-888B-F9D7683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CD8C-A07B-498B-B62A-CB0257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7F-8127-4F51-8B57-F3B684D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3E6-285D-4AB4-AB3E-424E9CF6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D276-E831-4106-9DFD-77B749F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D25-8D32-4ACC-91B3-4CC8CCC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D03-B2E7-4A45-A06D-B3B490E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FEA1-94B4-4FAF-9229-78F8893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C003-174E-4FED-BD1A-1637C14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A975-3052-4DDA-A22F-49582F46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0A93-25CB-4176-827B-ECCF1856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07C2-BAC8-4CE8-900A-B8A12005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4F00-F370-4B1E-B21A-FA8D30D0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FD4A-F0F2-4733-A37E-41B9515F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62B9-60A7-47FC-8644-9041226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1EB7-A9E1-4864-AF56-2C65B980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E481-9898-41F9-AAB1-CFD17CD1B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AD91-C421-4A39-A36A-0294D9B1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72F-3BF3-42BC-8649-6759A249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9B4B8-EB4D-46EA-B64C-222438354E0D}"/>
              </a:ext>
            </a:extLst>
          </p:cNvPr>
          <p:cNvSpPr txBox="1"/>
          <p:nvPr/>
        </p:nvSpPr>
        <p:spPr>
          <a:xfrm>
            <a:off x="130628" y="83976"/>
            <a:ext cx="769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SMU Bootcamp 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851C1-C692-4DDF-BA52-2A1048203B4C}"/>
              </a:ext>
            </a:extLst>
          </p:cNvPr>
          <p:cNvSpPr txBox="1"/>
          <p:nvPr/>
        </p:nvSpPr>
        <p:spPr>
          <a:xfrm>
            <a:off x="130628" y="5849322"/>
            <a:ext cx="792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2 (The Best Group</a:t>
            </a:r>
            <a:r>
              <a:rPr lang="en-US" sz="4000" dirty="0">
                <a:solidFill>
                  <a:srgbClr val="FFFF00"/>
                </a:solidFill>
              </a:rPr>
              <a:t>😁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9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BD18B-15E1-4E66-8A29-E5A05B0E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26"/>
            <a:ext cx="7669161" cy="437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A34EC-C27D-4EBC-BD5E-2D5EE263FA54}"/>
              </a:ext>
            </a:extLst>
          </p:cNvPr>
          <p:cNvSpPr txBox="1"/>
          <p:nvPr/>
        </p:nvSpPr>
        <p:spPr>
          <a:xfrm>
            <a:off x="6228735" y="692352"/>
            <a:ext cx="5304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 value is 0.</a:t>
            </a:r>
          </a:p>
          <a:p>
            <a:r>
              <a:rPr lang="en-US" sz="2000" b="1" dirty="0"/>
              <a:t>Therefore, we would normally reject the null hypothesis. </a:t>
            </a:r>
          </a:p>
          <a:p>
            <a:r>
              <a:rPr lang="en-US" sz="2000" b="1" dirty="0"/>
              <a:t>However, knowing that the R-squared is 0.001 this dataset is useless because no linear relationship exists. This is illustrated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87E73-E450-4975-88C5-2826892C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546" y="2505973"/>
            <a:ext cx="5078653" cy="4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BB07C3A4-4024-418E-92EC-4AFAFA09F8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-625151"/>
            <a:ext cx="5791200" cy="8136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19AAE-DA66-460E-9724-A25D3756A5D5}"/>
              </a:ext>
            </a:extLst>
          </p:cNvPr>
          <p:cNvSpPr txBox="1"/>
          <p:nvPr/>
        </p:nvSpPr>
        <p:spPr>
          <a:xfrm>
            <a:off x="275253" y="649736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relationship was recognizable when graphed: </a:t>
            </a:r>
            <a:r>
              <a:rPr lang="en-US" sz="2400" b="1" dirty="0" err="1"/>
              <a:t>Restuarant</a:t>
            </a:r>
            <a:r>
              <a:rPr lang="en-US" sz="2400" b="1" dirty="0"/>
              <a:t> Price Range vs the Review Count.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5BCAA-47B8-45F6-AC1B-73FC200C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554" y="1850065"/>
            <a:ext cx="6035436" cy="1779543"/>
          </a:xfrm>
          <a:prstGeom prst="rect">
            <a:avLst/>
          </a:prstGeom>
        </p:spPr>
      </p:pic>
      <p:pic>
        <p:nvPicPr>
          <p:cNvPr id="10" name="Picture 9" descr=" P(x)=1/(sigmasqrt(2pi))e^(-(x-mu)^2/(2sigma^2)) ">
            <a:extLst>
              <a:ext uri="{FF2B5EF4-FFF2-40B4-BE49-F238E27FC236}">
                <a16:creationId xmlns:a16="http://schemas.microsoft.com/office/drawing/2014/main" id="{98AE7571-EC33-4D80-9C73-A329CCBC0E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" y="4245429"/>
            <a:ext cx="2099854" cy="57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97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C7C13-D42F-49F1-823D-0DE634C8D443}"/>
              </a:ext>
            </a:extLst>
          </p:cNvPr>
          <p:cNvSpPr/>
          <p:nvPr/>
        </p:nvSpPr>
        <p:spPr>
          <a:xfrm>
            <a:off x="214605" y="251928"/>
            <a:ext cx="10644673" cy="399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limitations: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Yelp data is from 8 months ago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does not include all 50 states in the United States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total of 29 United States and 7 Canadian States and Manchester U.K.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Concluded that the data is bias since we are missing 42% of the states in the United States and missing 30% for Canada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suspect that Canada states abbreviations are inaccurate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AFCF6-5B75-4A2F-B6E7-A5A42DC41ECE}"/>
              </a:ext>
            </a:extLst>
          </p:cNvPr>
          <p:cNvSpPr/>
          <p:nvPr/>
        </p:nvSpPr>
        <p:spPr>
          <a:xfrm>
            <a:off x="0" y="0"/>
            <a:ext cx="103103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Conclusion: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data the recommended vacation place is Las Vegas Nevada. 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In conclusion Yelp data is incomplete most of the ratings are concentrated in Nevada, Arizona and Canada consequently causing limitations to provide objective recommendations.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The Hotel data is all-encompassing when compared to Yelp data. The most popular visited places were in the east coast and west coast, near beaches of the US. </a:t>
            </a:r>
          </a:p>
        </p:txBody>
      </p:sp>
    </p:spTree>
    <p:extLst>
      <p:ext uri="{BB962C8B-B14F-4D97-AF65-F5344CB8AC3E}">
        <p14:creationId xmlns:p14="http://schemas.microsoft.com/office/powerpoint/2010/main" val="377173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99552-42CD-424B-AE15-822693B6D35D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3DADA-03B1-4CA8-BEC8-BB5B09DE27E6}"/>
              </a:ext>
            </a:extLst>
          </p:cNvPr>
          <p:cNvSpPr txBox="1"/>
          <p:nvPr/>
        </p:nvSpPr>
        <p:spPr>
          <a:xfrm>
            <a:off x="4649755" y="2485053"/>
            <a:ext cx="3685592" cy="149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C421-EEE8-4514-BDC8-FA9E9409DBA6}"/>
              </a:ext>
            </a:extLst>
          </p:cNvPr>
          <p:cNvSpPr txBox="1"/>
          <p:nvPr/>
        </p:nvSpPr>
        <p:spPr>
          <a:xfrm>
            <a:off x="755779" y="1688841"/>
            <a:ext cx="1105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99"/>
                </a:solidFill>
              </a:rPr>
              <a:t>The purpose of this analysis is to explore the best locations to visit by ratings in North America and Canada. </a:t>
            </a:r>
          </a:p>
          <a:p>
            <a:endParaRPr lang="en-US" sz="3600" b="1" dirty="0">
              <a:solidFill>
                <a:srgbClr val="003399"/>
              </a:solidFill>
            </a:endParaRPr>
          </a:p>
          <a:p>
            <a:r>
              <a:rPr lang="en-US" sz="3600" b="1" dirty="0">
                <a:solidFill>
                  <a:srgbClr val="003399"/>
                </a:solidFill>
              </a:rPr>
              <a:t>These recommendations were gathered from Yelp.com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E1511-B3DF-4469-A71B-FA4E84C1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32" y="4268327"/>
            <a:ext cx="36797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8E526-071D-41D2-9A10-2D8858D9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7" y="735324"/>
            <a:ext cx="6695767" cy="48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194D3-411F-4FCF-A328-D5E2396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60" y="923330"/>
            <a:ext cx="9981280" cy="461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5154D-7BE8-448F-B38B-A348F429EF85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Hotels Map by Reviews</a:t>
            </a:r>
          </a:p>
        </p:txBody>
      </p:sp>
    </p:spTree>
    <p:extLst>
      <p:ext uri="{BB962C8B-B14F-4D97-AF65-F5344CB8AC3E}">
        <p14:creationId xmlns:p14="http://schemas.microsoft.com/office/powerpoint/2010/main" val="1078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E8B6D-180D-4BED-B68F-2C38FF40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5" y="0"/>
            <a:ext cx="10805690" cy="54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858B6-8563-42BB-8B6A-6F9360A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8" y="0"/>
            <a:ext cx="10078065" cy="55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232F8-13E3-4DDF-B9B2-A974ADC6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-1"/>
            <a:ext cx="10580913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368F4-CDD7-4ABB-828F-F39E3AE0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3" y="1"/>
            <a:ext cx="10318954" cy="55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596E30-6F1C-446E-8D9D-647A60D5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" y="0"/>
            <a:ext cx="10956229" cy="54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Hughes</dc:creator>
  <cp:lastModifiedBy>Mike Hughes</cp:lastModifiedBy>
  <cp:revision>15</cp:revision>
  <dcterms:created xsi:type="dcterms:W3CDTF">2019-10-05T18:16:43Z</dcterms:created>
  <dcterms:modified xsi:type="dcterms:W3CDTF">2019-10-08T00:45:26Z</dcterms:modified>
</cp:coreProperties>
</file>