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9"/>
  </p:notesMasterIdLst>
  <p:sldIdLst>
    <p:sldId id="256" r:id="rId3"/>
    <p:sldId id="301" r:id="rId4"/>
    <p:sldId id="268" r:id="rId5"/>
    <p:sldId id="279" r:id="rId6"/>
    <p:sldId id="280" r:id="rId7"/>
    <p:sldId id="282" r:id="rId8"/>
    <p:sldId id="283" r:id="rId9"/>
    <p:sldId id="284" r:id="rId10"/>
    <p:sldId id="285" r:id="rId11"/>
    <p:sldId id="286" r:id="rId12"/>
    <p:sldId id="305" r:id="rId13"/>
    <p:sldId id="307" r:id="rId14"/>
    <p:sldId id="309" r:id="rId15"/>
    <p:sldId id="308" r:id="rId16"/>
    <p:sldId id="311" r:id="rId17"/>
    <p:sldId id="306" r:id="rId18"/>
    <p:sldId id="294" r:id="rId19"/>
    <p:sldId id="302" r:id="rId20"/>
    <p:sldId id="303" r:id="rId21"/>
    <p:sldId id="304" r:id="rId22"/>
    <p:sldId id="310" r:id="rId23"/>
    <p:sldId id="312" r:id="rId24"/>
    <p:sldId id="296" r:id="rId25"/>
    <p:sldId id="297" r:id="rId26"/>
    <p:sldId id="299" r:id="rId27"/>
    <p:sldId id="258"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6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xuning\Desktop\&#23459;&#20256;&#36164;&#26009;\&#22025;&#21512;&#31574;&#30053;&#23637;&#31034;.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xuning\Desktop\&#23459;&#20256;&#36164;&#26009;\&#22025;&#21512;&#31574;&#30053;&#23637;&#31034;.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solidFill>
                  <a:srgbClr val="C00000"/>
                </a:solidFill>
                <a:latin typeface="黑体" panose="02010609060101010101" pitchFamily="49" charset="-122"/>
                <a:ea typeface="黑体" panose="02010609060101010101" pitchFamily="49" charset="-122"/>
              </a:rPr>
              <a:t>行业中性策略 </a:t>
            </a:r>
            <a:r>
              <a:rPr lang="en-US" altLang="zh-CN" dirty="0" err="1">
                <a:solidFill>
                  <a:srgbClr val="C00000"/>
                </a:solidFill>
                <a:latin typeface="黑体" panose="02010609060101010101" pitchFamily="49" charset="-122"/>
                <a:ea typeface="黑体" panose="02010609060101010101" pitchFamily="49" charset="-122"/>
              </a:rPr>
              <a:t>vs</a:t>
            </a:r>
            <a:r>
              <a:rPr lang="zh-CN" altLang="en-US" dirty="0">
                <a:solidFill>
                  <a:srgbClr val="C00000"/>
                </a:solidFill>
                <a:latin typeface="黑体" panose="02010609060101010101" pitchFamily="49" charset="-122"/>
                <a:ea typeface="黑体" panose="02010609060101010101" pitchFamily="49" charset="-122"/>
              </a:rPr>
              <a:t> 沪深</a:t>
            </a:r>
            <a:r>
              <a:rPr lang="en-US" altLang="zh-CN" dirty="0">
                <a:solidFill>
                  <a:srgbClr val="C00000"/>
                </a:solidFill>
                <a:latin typeface="黑体" panose="02010609060101010101" pitchFamily="49" charset="-122"/>
                <a:ea typeface="黑体" panose="02010609060101010101" pitchFamily="49" charset="-122"/>
              </a:rPr>
              <a:t>300</a:t>
            </a:r>
            <a:r>
              <a:rPr lang="zh-CN" altLang="en-US" dirty="0">
                <a:solidFill>
                  <a:srgbClr val="C00000"/>
                </a:solidFill>
                <a:latin typeface="黑体" panose="02010609060101010101" pitchFamily="49" charset="-122"/>
                <a:ea typeface="黑体" panose="02010609060101010101" pitchFamily="49" charset="-122"/>
              </a:rPr>
              <a:t>指数收益</a:t>
            </a:r>
            <a:endParaRPr lang="en-US" altLang="zh-CN" dirty="0">
              <a:solidFill>
                <a:srgbClr val="C00000"/>
              </a:solidFill>
              <a:latin typeface="黑体" panose="02010609060101010101" pitchFamily="49" charset="-122"/>
              <a:ea typeface="黑体" panose="02010609060101010101" pitchFamily="49" charset="-122"/>
            </a:endParaRPr>
          </a:p>
        </c:rich>
      </c:tx>
      <c:layout>
        <c:manualLayout>
          <c:xMode val="edge"/>
          <c:yMode val="edge"/>
          <c:x val="0.28521610530901242"/>
          <c:y val="6.0093896713615057E-2"/>
        </c:manualLayout>
      </c:layout>
      <c:spPr>
        <a:noFill/>
        <a:ln w="25400">
          <a:noFill/>
        </a:ln>
      </c:spPr>
    </c:title>
    <c:plotArea>
      <c:layout/>
      <c:lineChart>
        <c:grouping val="standard"/>
        <c:ser>
          <c:idx val="0"/>
          <c:order val="0"/>
          <c:tx>
            <c:strRef>
              <c:f>选股策略!$B$1</c:f>
              <c:strCache>
                <c:ptCount val="1"/>
                <c:pt idx="0">
                  <c:v>策略净值</c:v>
                </c:pt>
              </c:strCache>
            </c:strRef>
          </c:tx>
          <c:spPr>
            <a:ln w="28575" cap="rnd">
              <a:solidFill>
                <a:schemeClr val="accent1"/>
              </a:solidFill>
              <a:round/>
            </a:ln>
            <a:effectLst/>
          </c:spPr>
          <c:marker>
            <c:symbol val="none"/>
          </c:marker>
          <c:cat>
            <c:strRef>
              <c:f>选股策略!$A$2:$A$909</c:f>
              <c:strCache>
                <c:ptCount val="908"/>
                <c:pt idx="0">
                  <c:v>2011-01-05</c:v>
                </c:pt>
                <c:pt idx="1">
                  <c:v>2011-01-06</c:v>
                </c:pt>
                <c:pt idx="2">
                  <c:v>2011-01-07</c:v>
                </c:pt>
                <c:pt idx="3">
                  <c:v>2011-01-10</c:v>
                </c:pt>
                <c:pt idx="4">
                  <c:v>2011-01-11</c:v>
                </c:pt>
                <c:pt idx="5">
                  <c:v>2011-01-12</c:v>
                </c:pt>
                <c:pt idx="6">
                  <c:v>2011-01-13</c:v>
                </c:pt>
                <c:pt idx="7">
                  <c:v>2011-01-14</c:v>
                </c:pt>
                <c:pt idx="8">
                  <c:v>2011-01-17</c:v>
                </c:pt>
                <c:pt idx="9">
                  <c:v>2011-01-18</c:v>
                </c:pt>
                <c:pt idx="10">
                  <c:v>2011-01-19</c:v>
                </c:pt>
                <c:pt idx="11">
                  <c:v>2011-01-20</c:v>
                </c:pt>
                <c:pt idx="12">
                  <c:v>2011-01-21</c:v>
                </c:pt>
                <c:pt idx="13">
                  <c:v>2011-01-24</c:v>
                </c:pt>
                <c:pt idx="14">
                  <c:v>2011-01-25</c:v>
                </c:pt>
                <c:pt idx="15">
                  <c:v>2011-01-26</c:v>
                </c:pt>
                <c:pt idx="16">
                  <c:v>2011-01-27</c:v>
                </c:pt>
                <c:pt idx="17">
                  <c:v>2011-01-28</c:v>
                </c:pt>
                <c:pt idx="18">
                  <c:v>2011-01-31</c:v>
                </c:pt>
                <c:pt idx="19">
                  <c:v>2011-02-01</c:v>
                </c:pt>
                <c:pt idx="20">
                  <c:v>2011-02-09</c:v>
                </c:pt>
                <c:pt idx="21">
                  <c:v>2011-02-10</c:v>
                </c:pt>
                <c:pt idx="22">
                  <c:v>2011-02-11</c:v>
                </c:pt>
                <c:pt idx="23">
                  <c:v>2011-02-14</c:v>
                </c:pt>
                <c:pt idx="24">
                  <c:v>2011-02-15</c:v>
                </c:pt>
                <c:pt idx="25">
                  <c:v>2011-02-16</c:v>
                </c:pt>
                <c:pt idx="26">
                  <c:v>2011-02-17</c:v>
                </c:pt>
                <c:pt idx="27">
                  <c:v>2011-02-18</c:v>
                </c:pt>
                <c:pt idx="28">
                  <c:v>2011-02-21</c:v>
                </c:pt>
                <c:pt idx="29">
                  <c:v>2011-02-22</c:v>
                </c:pt>
                <c:pt idx="30">
                  <c:v>2011-02-23</c:v>
                </c:pt>
                <c:pt idx="31">
                  <c:v>2011-02-24</c:v>
                </c:pt>
                <c:pt idx="32">
                  <c:v>2011-02-25</c:v>
                </c:pt>
                <c:pt idx="33">
                  <c:v>2011-02-28</c:v>
                </c:pt>
                <c:pt idx="34">
                  <c:v>2011-03-01</c:v>
                </c:pt>
                <c:pt idx="35">
                  <c:v>2011-03-02</c:v>
                </c:pt>
                <c:pt idx="36">
                  <c:v>2011-03-03</c:v>
                </c:pt>
                <c:pt idx="37">
                  <c:v>2011-03-04</c:v>
                </c:pt>
                <c:pt idx="38">
                  <c:v>2011-03-07</c:v>
                </c:pt>
                <c:pt idx="39">
                  <c:v>2011-03-08</c:v>
                </c:pt>
                <c:pt idx="40">
                  <c:v>2011-03-09</c:v>
                </c:pt>
                <c:pt idx="41">
                  <c:v>2011-03-10</c:v>
                </c:pt>
                <c:pt idx="42">
                  <c:v>2011-03-11</c:v>
                </c:pt>
                <c:pt idx="43">
                  <c:v>2011-03-14</c:v>
                </c:pt>
                <c:pt idx="44">
                  <c:v>2011-03-15</c:v>
                </c:pt>
                <c:pt idx="45">
                  <c:v>2011-03-16</c:v>
                </c:pt>
                <c:pt idx="46">
                  <c:v>2011-03-17</c:v>
                </c:pt>
                <c:pt idx="47">
                  <c:v>2011-03-18</c:v>
                </c:pt>
                <c:pt idx="48">
                  <c:v>2011-03-21</c:v>
                </c:pt>
                <c:pt idx="49">
                  <c:v>2011-03-22</c:v>
                </c:pt>
                <c:pt idx="50">
                  <c:v>2011-03-23</c:v>
                </c:pt>
                <c:pt idx="51">
                  <c:v>2011-03-24</c:v>
                </c:pt>
                <c:pt idx="52">
                  <c:v>2011-03-25</c:v>
                </c:pt>
                <c:pt idx="53">
                  <c:v>2011-03-28</c:v>
                </c:pt>
                <c:pt idx="54">
                  <c:v>2011-03-29</c:v>
                </c:pt>
                <c:pt idx="55">
                  <c:v>2011-03-30</c:v>
                </c:pt>
                <c:pt idx="56">
                  <c:v>2011-03-31</c:v>
                </c:pt>
                <c:pt idx="57">
                  <c:v>2011-04-01</c:v>
                </c:pt>
                <c:pt idx="58">
                  <c:v>2011-04-06</c:v>
                </c:pt>
                <c:pt idx="59">
                  <c:v>2011-04-07</c:v>
                </c:pt>
                <c:pt idx="60">
                  <c:v>2011-04-08</c:v>
                </c:pt>
                <c:pt idx="61">
                  <c:v>2011-04-11</c:v>
                </c:pt>
                <c:pt idx="62">
                  <c:v>2011-04-12</c:v>
                </c:pt>
                <c:pt idx="63">
                  <c:v>2011-04-13</c:v>
                </c:pt>
                <c:pt idx="64">
                  <c:v>2011-04-14</c:v>
                </c:pt>
                <c:pt idx="65">
                  <c:v>2011-04-15</c:v>
                </c:pt>
                <c:pt idx="66">
                  <c:v>2011-04-18</c:v>
                </c:pt>
                <c:pt idx="67">
                  <c:v>2011-04-19</c:v>
                </c:pt>
                <c:pt idx="68">
                  <c:v>2011-04-20</c:v>
                </c:pt>
                <c:pt idx="69">
                  <c:v>2011-04-21</c:v>
                </c:pt>
                <c:pt idx="70">
                  <c:v>2011-04-22</c:v>
                </c:pt>
                <c:pt idx="71">
                  <c:v>2011-04-25</c:v>
                </c:pt>
                <c:pt idx="72">
                  <c:v>2011-04-26</c:v>
                </c:pt>
                <c:pt idx="73">
                  <c:v>2011-04-27</c:v>
                </c:pt>
                <c:pt idx="74">
                  <c:v>2011-04-28</c:v>
                </c:pt>
                <c:pt idx="75">
                  <c:v>2011-04-29</c:v>
                </c:pt>
                <c:pt idx="76">
                  <c:v>2011-05-03</c:v>
                </c:pt>
                <c:pt idx="77">
                  <c:v>2011-05-04</c:v>
                </c:pt>
                <c:pt idx="78">
                  <c:v>2011-05-05</c:v>
                </c:pt>
                <c:pt idx="79">
                  <c:v>2011-05-06</c:v>
                </c:pt>
                <c:pt idx="80">
                  <c:v>2011-05-09</c:v>
                </c:pt>
                <c:pt idx="81">
                  <c:v>2011-05-10</c:v>
                </c:pt>
                <c:pt idx="82">
                  <c:v>2011-05-11</c:v>
                </c:pt>
                <c:pt idx="83">
                  <c:v>2011-05-12</c:v>
                </c:pt>
                <c:pt idx="84">
                  <c:v>2011-05-13</c:v>
                </c:pt>
                <c:pt idx="85">
                  <c:v>2011-05-16</c:v>
                </c:pt>
                <c:pt idx="86">
                  <c:v>2011-05-17</c:v>
                </c:pt>
                <c:pt idx="87">
                  <c:v>2011-05-18</c:v>
                </c:pt>
                <c:pt idx="88">
                  <c:v>2011-05-19</c:v>
                </c:pt>
                <c:pt idx="89">
                  <c:v>2011-05-20</c:v>
                </c:pt>
                <c:pt idx="90">
                  <c:v>2011-05-23</c:v>
                </c:pt>
                <c:pt idx="91">
                  <c:v>2011-05-24</c:v>
                </c:pt>
                <c:pt idx="92">
                  <c:v>2011-05-25</c:v>
                </c:pt>
                <c:pt idx="93">
                  <c:v>2011-05-26</c:v>
                </c:pt>
                <c:pt idx="94">
                  <c:v>2011-05-27</c:v>
                </c:pt>
                <c:pt idx="95">
                  <c:v>2011-05-30</c:v>
                </c:pt>
                <c:pt idx="96">
                  <c:v>2011-05-31</c:v>
                </c:pt>
                <c:pt idx="97">
                  <c:v>2011-06-01</c:v>
                </c:pt>
                <c:pt idx="98">
                  <c:v>2011-06-02</c:v>
                </c:pt>
                <c:pt idx="99">
                  <c:v>2011-06-03</c:v>
                </c:pt>
                <c:pt idx="100">
                  <c:v>2011-06-07</c:v>
                </c:pt>
                <c:pt idx="101">
                  <c:v>2011-06-08</c:v>
                </c:pt>
                <c:pt idx="102">
                  <c:v>2011-06-09</c:v>
                </c:pt>
                <c:pt idx="103">
                  <c:v>2011-06-10</c:v>
                </c:pt>
                <c:pt idx="104">
                  <c:v>2011-06-13</c:v>
                </c:pt>
                <c:pt idx="105">
                  <c:v>2011-06-14</c:v>
                </c:pt>
                <c:pt idx="106">
                  <c:v>2011-06-15</c:v>
                </c:pt>
                <c:pt idx="107">
                  <c:v>2011-06-16</c:v>
                </c:pt>
                <c:pt idx="108">
                  <c:v>2011-06-17</c:v>
                </c:pt>
                <c:pt idx="109">
                  <c:v>2011-06-20</c:v>
                </c:pt>
                <c:pt idx="110">
                  <c:v>2011-06-21</c:v>
                </c:pt>
                <c:pt idx="111">
                  <c:v>2011-06-22</c:v>
                </c:pt>
                <c:pt idx="112">
                  <c:v>2011-06-23</c:v>
                </c:pt>
                <c:pt idx="113">
                  <c:v>2011-06-24</c:v>
                </c:pt>
                <c:pt idx="114">
                  <c:v>2011-06-27</c:v>
                </c:pt>
                <c:pt idx="115">
                  <c:v>2011-06-28</c:v>
                </c:pt>
                <c:pt idx="116">
                  <c:v>2011-06-29</c:v>
                </c:pt>
                <c:pt idx="117">
                  <c:v>2011-06-30</c:v>
                </c:pt>
                <c:pt idx="118">
                  <c:v>2011-07-01</c:v>
                </c:pt>
                <c:pt idx="119">
                  <c:v>2011-07-04</c:v>
                </c:pt>
                <c:pt idx="120">
                  <c:v>2011-07-05</c:v>
                </c:pt>
                <c:pt idx="121">
                  <c:v>2011-07-06</c:v>
                </c:pt>
                <c:pt idx="122">
                  <c:v>2011-07-07</c:v>
                </c:pt>
                <c:pt idx="123">
                  <c:v>2011-07-08</c:v>
                </c:pt>
                <c:pt idx="124">
                  <c:v>2011-07-11</c:v>
                </c:pt>
                <c:pt idx="125">
                  <c:v>2011-07-12</c:v>
                </c:pt>
                <c:pt idx="126">
                  <c:v>2011-07-13</c:v>
                </c:pt>
                <c:pt idx="127">
                  <c:v>2011-07-14</c:v>
                </c:pt>
                <c:pt idx="128">
                  <c:v>2011-07-15</c:v>
                </c:pt>
                <c:pt idx="129">
                  <c:v>2011-07-18</c:v>
                </c:pt>
                <c:pt idx="130">
                  <c:v>2011-07-19</c:v>
                </c:pt>
                <c:pt idx="131">
                  <c:v>2011-07-20</c:v>
                </c:pt>
                <c:pt idx="132">
                  <c:v>2011-07-21</c:v>
                </c:pt>
                <c:pt idx="133">
                  <c:v>2011-07-22</c:v>
                </c:pt>
                <c:pt idx="134">
                  <c:v>2011-07-25</c:v>
                </c:pt>
                <c:pt idx="135">
                  <c:v>2011-07-26</c:v>
                </c:pt>
                <c:pt idx="136">
                  <c:v>2011-07-27</c:v>
                </c:pt>
                <c:pt idx="137">
                  <c:v>2011-07-28</c:v>
                </c:pt>
                <c:pt idx="138">
                  <c:v>2011-07-29</c:v>
                </c:pt>
                <c:pt idx="139">
                  <c:v>2011-08-01</c:v>
                </c:pt>
                <c:pt idx="140">
                  <c:v>2011-08-02</c:v>
                </c:pt>
                <c:pt idx="141">
                  <c:v>2011-08-03</c:v>
                </c:pt>
                <c:pt idx="142">
                  <c:v>2011-08-04</c:v>
                </c:pt>
                <c:pt idx="143">
                  <c:v>2011-08-05</c:v>
                </c:pt>
                <c:pt idx="144">
                  <c:v>2011-08-08</c:v>
                </c:pt>
                <c:pt idx="145">
                  <c:v>2011-08-09</c:v>
                </c:pt>
                <c:pt idx="146">
                  <c:v>2011-08-10</c:v>
                </c:pt>
                <c:pt idx="147">
                  <c:v>2011-08-11</c:v>
                </c:pt>
                <c:pt idx="148">
                  <c:v>2011-08-12</c:v>
                </c:pt>
                <c:pt idx="149">
                  <c:v>2011-08-15</c:v>
                </c:pt>
                <c:pt idx="150">
                  <c:v>2011-08-16</c:v>
                </c:pt>
                <c:pt idx="151">
                  <c:v>2011-08-17</c:v>
                </c:pt>
                <c:pt idx="152">
                  <c:v>2011-08-18</c:v>
                </c:pt>
                <c:pt idx="153">
                  <c:v>2011-08-19</c:v>
                </c:pt>
                <c:pt idx="154">
                  <c:v>2011-08-22</c:v>
                </c:pt>
                <c:pt idx="155">
                  <c:v>2011-08-23</c:v>
                </c:pt>
                <c:pt idx="156">
                  <c:v>2011-08-24</c:v>
                </c:pt>
                <c:pt idx="157">
                  <c:v>2011-08-25</c:v>
                </c:pt>
                <c:pt idx="158">
                  <c:v>2011-08-26</c:v>
                </c:pt>
                <c:pt idx="159">
                  <c:v>2011-08-29</c:v>
                </c:pt>
                <c:pt idx="160">
                  <c:v>2011-08-30</c:v>
                </c:pt>
                <c:pt idx="161">
                  <c:v>2011-08-31</c:v>
                </c:pt>
                <c:pt idx="162">
                  <c:v>2011-09-01</c:v>
                </c:pt>
                <c:pt idx="163">
                  <c:v>2011-09-02</c:v>
                </c:pt>
                <c:pt idx="164">
                  <c:v>2011-09-05</c:v>
                </c:pt>
                <c:pt idx="165">
                  <c:v>2011-09-06</c:v>
                </c:pt>
                <c:pt idx="166">
                  <c:v>2011-09-07</c:v>
                </c:pt>
                <c:pt idx="167">
                  <c:v>2011-09-08</c:v>
                </c:pt>
                <c:pt idx="168">
                  <c:v>2011-09-09</c:v>
                </c:pt>
                <c:pt idx="169">
                  <c:v>2011-09-13</c:v>
                </c:pt>
                <c:pt idx="170">
                  <c:v>2011-09-14</c:v>
                </c:pt>
                <c:pt idx="171">
                  <c:v>2011-09-15</c:v>
                </c:pt>
                <c:pt idx="172">
                  <c:v>2011-09-16</c:v>
                </c:pt>
                <c:pt idx="173">
                  <c:v>2011-09-19</c:v>
                </c:pt>
                <c:pt idx="174">
                  <c:v>2011-09-20</c:v>
                </c:pt>
                <c:pt idx="175">
                  <c:v>2011-09-21</c:v>
                </c:pt>
                <c:pt idx="176">
                  <c:v>2011-09-22</c:v>
                </c:pt>
                <c:pt idx="177">
                  <c:v>2011-09-23</c:v>
                </c:pt>
                <c:pt idx="178">
                  <c:v>2011-09-26</c:v>
                </c:pt>
                <c:pt idx="179">
                  <c:v>2011-09-27</c:v>
                </c:pt>
                <c:pt idx="180">
                  <c:v>2011-09-28</c:v>
                </c:pt>
                <c:pt idx="181">
                  <c:v>2011-09-29</c:v>
                </c:pt>
                <c:pt idx="182">
                  <c:v>2011-09-30</c:v>
                </c:pt>
                <c:pt idx="183">
                  <c:v>2011-10-10</c:v>
                </c:pt>
                <c:pt idx="184">
                  <c:v>2011-10-11</c:v>
                </c:pt>
                <c:pt idx="185">
                  <c:v>2011-10-12</c:v>
                </c:pt>
                <c:pt idx="186">
                  <c:v>2011-10-13</c:v>
                </c:pt>
                <c:pt idx="187">
                  <c:v>2011-10-14</c:v>
                </c:pt>
                <c:pt idx="188">
                  <c:v>2011-10-17</c:v>
                </c:pt>
                <c:pt idx="189">
                  <c:v>2011-10-18</c:v>
                </c:pt>
                <c:pt idx="190">
                  <c:v>2011-10-19</c:v>
                </c:pt>
                <c:pt idx="191">
                  <c:v>2011-10-20</c:v>
                </c:pt>
                <c:pt idx="192">
                  <c:v>2011-10-21</c:v>
                </c:pt>
                <c:pt idx="193">
                  <c:v>2011-10-24</c:v>
                </c:pt>
                <c:pt idx="194">
                  <c:v>2011-10-25</c:v>
                </c:pt>
                <c:pt idx="195">
                  <c:v>2011-10-26</c:v>
                </c:pt>
                <c:pt idx="196">
                  <c:v>2011-10-27</c:v>
                </c:pt>
                <c:pt idx="197">
                  <c:v>2011-10-28</c:v>
                </c:pt>
                <c:pt idx="198">
                  <c:v>2011-10-31</c:v>
                </c:pt>
                <c:pt idx="199">
                  <c:v>2011-11-01</c:v>
                </c:pt>
                <c:pt idx="200">
                  <c:v>2011-11-02</c:v>
                </c:pt>
                <c:pt idx="201">
                  <c:v>2011-11-03</c:v>
                </c:pt>
                <c:pt idx="202">
                  <c:v>2011-11-04</c:v>
                </c:pt>
                <c:pt idx="203">
                  <c:v>2011-11-07</c:v>
                </c:pt>
                <c:pt idx="204">
                  <c:v>2011-11-08</c:v>
                </c:pt>
                <c:pt idx="205">
                  <c:v>2011-11-09</c:v>
                </c:pt>
                <c:pt idx="206">
                  <c:v>2011-11-10</c:v>
                </c:pt>
                <c:pt idx="207">
                  <c:v>2011-11-11</c:v>
                </c:pt>
                <c:pt idx="208">
                  <c:v>2011-11-14</c:v>
                </c:pt>
                <c:pt idx="209">
                  <c:v>2011-11-15</c:v>
                </c:pt>
                <c:pt idx="210">
                  <c:v>2011-11-16</c:v>
                </c:pt>
                <c:pt idx="211">
                  <c:v>2011-11-17</c:v>
                </c:pt>
                <c:pt idx="212">
                  <c:v>2011-11-18</c:v>
                </c:pt>
                <c:pt idx="213">
                  <c:v>2011-11-21</c:v>
                </c:pt>
                <c:pt idx="214">
                  <c:v>2011-11-22</c:v>
                </c:pt>
                <c:pt idx="215">
                  <c:v>2011-11-23</c:v>
                </c:pt>
                <c:pt idx="216">
                  <c:v>2011-11-24</c:v>
                </c:pt>
                <c:pt idx="217">
                  <c:v>2011-11-25</c:v>
                </c:pt>
                <c:pt idx="218">
                  <c:v>2011-11-28</c:v>
                </c:pt>
                <c:pt idx="219">
                  <c:v>2011-11-29</c:v>
                </c:pt>
                <c:pt idx="220">
                  <c:v>2011-11-30</c:v>
                </c:pt>
                <c:pt idx="221">
                  <c:v>2011-12-01</c:v>
                </c:pt>
                <c:pt idx="222">
                  <c:v>2011-12-02</c:v>
                </c:pt>
                <c:pt idx="223">
                  <c:v>2011-12-05</c:v>
                </c:pt>
                <c:pt idx="224">
                  <c:v>2011-12-06</c:v>
                </c:pt>
                <c:pt idx="225">
                  <c:v>2011-12-07</c:v>
                </c:pt>
                <c:pt idx="226">
                  <c:v>2011-12-08</c:v>
                </c:pt>
                <c:pt idx="227">
                  <c:v>2011-12-09</c:v>
                </c:pt>
                <c:pt idx="228">
                  <c:v>2011-12-12</c:v>
                </c:pt>
                <c:pt idx="229">
                  <c:v>2011-12-13</c:v>
                </c:pt>
                <c:pt idx="230">
                  <c:v>2011-12-14</c:v>
                </c:pt>
                <c:pt idx="231">
                  <c:v>2011-12-15</c:v>
                </c:pt>
                <c:pt idx="232">
                  <c:v>2011-12-16</c:v>
                </c:pt>
                <c:pt idx="233">
                  <c:v>2011-12-19</c:v>
                </c:pt>
                <c:pt idx="234">
                  <c:v>2011-12-20</c:v>
                </c:pt>
                <c:pt idx="235">
                  <c:v>2011-12-21</c:v>
                </c:pt>
                <c:pt idx="236">
                  <c:v>2011-12-22</c:v>
                </c:pt>
                <c:pt idx="237">
                  <c:v>2011-12-23</c:v>
                </c:pt>
                <c:pt idx="238">
                  <c:v>2011-12-26</c:v>
                </c:pt>
                <c:pt idx="239">
                  <c:v>2011-12-27</c:v>
                </c:pt>
                <c:pt idx="240">
                  <c:v>2011-12-28</c:v>
                </c:pt>
                <c:pt idx="241">
                  <c:v>2011-12-29</c:v>
                </c:pt>
                <c:pt idx="242">
                  <c:v>2011-12-30</c:v>
                </c:pt>
                <c:pt idx="243">
                  <c:v>2012-01-04</c:v>
                </c:pt>
                <c:pt idx="244">
                  <c:v>2012-01-05</c:v>
                </c:pt>
                <c:pt idx="245">
                  <c:v>2012-01-06</c:v>
                </c:pt>
                <c:pt idx="246">
                  <c:v>2012-01-09</c:v>
                </c:pt>
                <c:pt idx="247">
                  <c:v>2012-01-10</c:v>
                </c:pt>
                <c:pt idx="248">
                  <c:v>2012-01-11</c:v>
                </c:pt>
                <c:pt idx="249">
                  <c:v>2012-01-12</c:v>
                </c:pt>
                <c:pt idx="250">
                  <c:v>2012-01-13</c:v>
                </c:pt>
                <c:pt idx="251">
                  <c:v>2012-01-16</c:v>
                </c:pt>
                <c:pt idx="252">
                  <c:v>2012-01-17</c:v>
                </c:pt>
                <c:pt idx="253">
                  <c:v>2012-01-18</c:v>
                </c:pt>
                <c:pt idx="254">
                  <c:v>2012-01-19</c:v>
                </c:pt>
                <c:pt idx="255">
                  <c:v>2012-01-20</c:v>
                </c:pt>
                <c:pt idx="256">
                  <c:v>2012-01-30</c:v>
                </c:pt>
                <c:pt idx="257">
                  <c:v>2012-01-31</c:v>
                </c:pt>
                <c:pt idx="258">
                  <c:v>2012-02-01</c:v>
                </c:pt>
                <c:pt idx="259">
                  <c:v>2012-02-02</c:v>
                </c:pt>
                <c:pt idx="260">
                  <c:v>2012-02-03</c:v>
                </c:pt>
                <c:pt idx="261">
                  <c:v>2012-02-06</c:v>
                </c:pt>
                <c:pt idx="262">
                  <c:v>2012-02-07</c:v>
                </c:pt>
                <c:pt idx="263">
                  <c:v>2012-02-08</c:v>
                </c:pt>
                <c:pt idx="264">
                  <c:v>2012-02-09</c:v>
                </c:pt>
                <c:pt idx="265">
                  <c:v>2012-02-10</c:v>
                </c:pt>
                <c:pt idx="266">
                  <c:v>2012-02-13</c:v>
                </c:pt>
                <c:pt idx="267">
                  <c:v>2012-02-14</c:v>
                </c:pt>
                <c:pt idx="268">
                  <c:v>2012-02-15</c:v>
                </c:pt>
                <c:pt idx="269">
                  <c:v>2012-02-16</c:v>
                </c:pt>
                <c:pt idx="270">
                  <c:v>2012-02-17</c:v>
                </c:pt>
                <c:pt idx="271">
                  <c:v>2012-02-20</c:v>
                </c:pt>
                <c:pt idx="272">
                  <c:v>2012-02-21</c:v>
                </c:pt>
                <c:pt idx="273">
                  <c:v>2012-02-22</c:v>
                </c:pt>
                <c:pt idx="274">
                  <c:v>2012-02-23</c:v>
                </c:pt>
                <c:pt idx="275">
                  <c:v>2012-02-24</c:v>
                </c:pt>
                <c:pt idx="276">
                  <c:v>2012-02-27</c:v>
                </c:pt>
                <c:pt idx="277">
                  <c:v>2012-02-28</c:v>
                </c:pt>
                <c:pt idx="278">
                  <c:v>2012-02-29</c:v>
                </c:pt>
                <c:pt idx="279">
                  <c:v>2012-03-01</c:v>
                </c:pt>
                <c:pt idx="280">
                  <c:v>2012-03-02</c:v>
                </c:pt>
                <c:pt idx="281">
                  <c:v>2012-03-05</c:v>
                </c:pt>
                <c:pt idx="282">
                  <c:v>2012-03-06</c:v>
                </c:pt>
                <c:pt idx="283">
                  <c:v>2012-03-07</c:v>
                </c:pt>
                <c:pt idx="284">
                  <c:v>2012-03-08</c:v>
                </c:pt>
                <c:pt idx="285">
                  <c:v>2012-03-09</c:v>
                </c:pt>
                <c:pt idx="286">
                  <c:v>2012-03-12</c:v>
                </c:pt>
                <c:pt idx="287">
                  <c:v>2012-03-13</c:v>
                </c:pt>
                <c:pt idx="288">
                  <c:v>2012-03-14</c:v>
                </c:pt>
                <c:pt idx="289">
                  <c:v>2012-03-15</c:v>
                </c:pt>
                <c:pt idx="290">
                  <c:v>2012-03-16</c:v>
                </c:pt>
                <c:pt idx="291">
                  <c:v>2012-03-19</c:v>
                </c:pt>
                <c:pt idx="292">
                  <c:v>2012-03-20</c:v>
                </c:pt>
                <c:pt idx="293">
                  <c:v>2012-03-21</c:v>
                </c:pt>
                <c:pt idx="294">
                  <c:v>2012-03-22</c:v>
                </c:pt>
                <c:pt idx="295">
                  <c:v>2012-03-23</c:v>
                </c:pt>
                <c:pt idx="296">
                  <c:v>2012-03-26</c:v>
                </c:pt>
                <c:pt idx="297">
                  <c:v>2012-03-27</c:v>
                </c:pt>
                <c:pt idx="298">
                  <c:v>2012-03-28</c:v>
                </c:pt>
                <c:pt idx="299">
                  <c:v>2012-03-29</c:v>
                </c:pt>
                <c:pt idx="300">
                  <c:v>2012-03-30</c:v>
                </c:pt>
                <c:pt idx="301">
                  <c:v>2012-04-05</c:v>
                </c:pt>
                <c:pt idx="302">
                  <c:v>2012-04-06</c:v>
                </c:pt>
                <c:pt idx="303">
                  <c:v>2012-04-09</c:v>
                </c:pt>
                <c:pt idx="304">
                  <c:v>2012-04-10</c:v>
                </c:pt>
                <c:pt idx="305">
                  <c:v>2012-04-11</c:v>
                </c:pt>
                <c:pt idx="306">
                  <c:v>2012-04-12</c:v>
                </c:pt>
                <c:pt idx="307">
                  <c:v>2012-04-13</c:v>
                </c:pt>
                <c:pt idx="308">
                  <c:v>2012-04-16</c:v>
                </c:pt>
                <c:pt idx="309">
                  <c:v>2012-04-17</c:v>
                </c:pt>
                <c:pt idx="310">
                  <c:v>2012-04-18</c:v>
                </c:pt>
                <c:pt idx="311">
                  <c:v>2012-04-19</c:v>
                </c:pt>
                <c:pt idx="312">
                  <c:v>2012-04-20</c:v>
                </c:pt>
                <c:pt idx="313">
                  <c:v>2012-04-23</c:v>
                </c:pt>
                <c:pt idx="314">
                  <c:v>2012-04-24</c:v>
                </c:pt>
                <c:pt idx="315">
                  <c:v>2012-04-25</c:v>
                </c:pt>
                <c:pt idx="316">
                  <c:v>2012-04-26</c:v>
                </c:pt>
                <c:pt idx="317">
                  <c:v>2012-04-27</c:v>
                </c:pt>
                <c:pt idx="318">
                  <c:v>2012-05-02</c:v>
                </c:pt>
                <c:pt idx="319">
                  <c:v>2012-05-03</c:v>
                </c:pt>
                <c:pt idx="320">
                  <c:v>2012-05-04</c:v>
                </c:pt>
                <c:pt idx="321">
                  <c:v>2012-05-07</c:v>
                </c:pt>
                <c:pt idx="322">
                  <c:v>2012-05-08</c:v>
                </c:pt>
                <c:pt idx="323">
                  <c:v>2012-05-09</c:v>
                </c:pt>
                <c:pt idx="324">
                  <c:v>2012-05-10</c:v>
                </c:pt>
                <c:pt idx="325">
                  <c:v>2012-05-11</c:v>
                </c:pt>
                <c:pt idx="326">
                  <c:v>2012-05-14</c:v>
                </c:pt>
                <c:pt idx="327">
                  <c:v>2012-05-15</c:v>
                </c:pt>
                <c:pt idx="328">
                  <c:v>2012-05-16</c:v>
                </c:pt>
                <c:pt idx="329">
                  <c:v>2012-05-17</c:v>
                </c:pt>
                <c:pt idx="330">
                  <c:v>2012-05-18</c:v>
                </c:pt>
                <c:pt idx="331">
                  <c:v>2012-05-21</c:v>
                </c:pt>
                <c:pt idx="332">
                  <c:v>2012-05-22</c:v>
                </c:pt>
                <c:pt idx="333">
                  <c:v>2012-05-23</c:v>
                </c:pt>
                <c:pt idx="334">
                  <c:v>2012-05-24</c:v>
                </c:pt>
                <c:pt idx="335">
                  <c:v>2012-05-25</c:v>
                </c:pt>
                <c:pt idx="336">
                  <c:v>2012-05-28</c:v>
                </c:pt>
                <c:pt idx="337">
                  <c:v>2012-05-29</c:v>
                </c:pt>
                <c:pt idx="338">
                  <c:v>2012-05-30</c:v>
                </c:pt>
                <c:pt idx="339">
                  <c:v>2012-05-31</c:v>
                </c:pt>
                <c:pt idx="340">
                  <c:v>2012-06-01</c:v>
                </c:pt>
                <c:pt idx="341">
                  <c:v>2012-06-04</c:v>
                </c:pt>
                <c:pt idx="342">
                  <c:v>2012-06-05</c:v>
                </c:pt>
                <c:pt idx="343">
                  <c:v>2012-06-06</c:v>
                </c:pt>
                <c:pt idx="344">
                  <c:v>2012-06-07</c:v>
                </c:pt>
                <c:pt idx="345">
                  <c:v>2012-06-08</c:v>
                </c:pt>
                <c:pt idx="346">
                  <c:v>2012-06-11</c:v>
                </c:pt>
                <c:pt idx="347">
                  <c:v>2012-06-12</c:v>
                </c:pt>
                <c:pt idx="348">
                  <c:v>2012-06-13</c:v>
                </c:pt>
                <c:pt idx="349">
                  <c:v>2012-06-14</c:v>
                </c:pt>
                <c:pt idx="350">
                  <c:v>2012-06-15</c:v>
                </c:pt>
                <c:pt idx="351">
                  <c:v>2012-06-18</c:v>
                </c:pt>
                <c:pt idx="352">
                  <c:v>2012-06-19</c:v>
                </c:pt>
                <c:pt idx="353">
                  <c:v>2012-06-20</c:v>
                </c:pt>
                <c:pt idx="354">
                  <c:v>2012-06-21</c:v>
                </c:pt>
                <c:pt idx="355">
                  <c:v>2012-06-25</c:v>
                </c:pt>
                <c:pt idx="356">
                  <c:v>2012-06-26</c:v>
                </c:pt>
                <c:pt idx="357">
                  <c:v>2012-06-27</c:v>
                </c:pt>
                <c:pt idx="358">
                  <c:v>2012-06-28</c:v>
                </c:pt>
                <c:pt idx="359">
                  <c:v>2012-06-29</c:v>
                </c:pt>
                <c:pt idx="360">
                  <c:v>2012-07-02</c:v>
                </c:pt>
                <c:pt idx="361">
                  <c:v>2012-07-03</c:v>
                </c:pt>
                <c:pt idx="362">
                  <c:v>2012-07-04</c:v>
                </c:pt>
                <c:pt idx="363">
                  <c:v>2012-07-05</c:v>
                </c:pt>
                <c:pt idx="364">
                  <c:v>2012-07-06</c:v>
                </c:pt>
                <c:pt idx="365">
                  <c:v>2012-07-09</c:v>
                </c:pt>
                <c:pt idx="366">
                  <c:v>2012-07-10</c:v>
                </c:pt>
                <c:pt idx="367">
                  <c:v>2012-07-11</c:v>
                </c:pt>
                <c:pt idx="368">
                  <c:v>2012-07-12</c:v>
                </c:pt>
                <c:pt idx="369">
                  <c:v>2012-07-13</c:v>
                </c:pt>
                <c:pt idx="370">
                  <c:v>2012-07-16</c:v>
                </c:pt>
                <c:pt idx="371">
                  <c:v>2012-07-17</c:v>
                </c:pt>
                <c:pt idx="372">
                  <c:v>2012-07-18</c:v>
                </c:pt>
                <c:pt idx="373">
                  <c:v>2012-07-19</c:v>
                </c:pt>
                <c:pt idx="374">
                  <c:v>2012-07-20</c:v>
                </c:pt>
                <c:pt idx="375">
                  <c:v>2012-07-23</c:v>
                </c:pt>
                <c:pt idx="376">
                  <c:v>2012-07-24</c:v>
                </c:pt>
                <c:pt idx="377">
                  <c:v>2012-07-25</c:v>
                </c:pt>
                <c:pt idx="378">
                  <c:v>2012-07-26</c:v>
                </c:pt>
                <c:pt idx="379">
                  <c:v>2012-07-27</c:v>
                </c:pt>
                <c:pt idx="380">
                  <c:v>2012-07-30</c:v>
                </c:pt>
                <c:pt idx="381">
                  <c:v>2012-07-31</c:v>
                </c:pt>
                <c:pt idx="382">
                  <c:v>2012-08-01</c:v>
                </c:pt>
                <c:pt idx="383">
                  <c:v>2012-08-02</c:v>
                </c:pt>
                <c:pt idx="384">
                  <c:v>2012-08-03</c:v>
                </c:pt>
                <c:pt idx="385">
                  <c:v>2012-08-06</c:v>
                </c:pt>
                <c:pt idx="386">
                  <c:v>2012-08-07</c:v>
                </c:pt>
                <c:pt idx="387">
                  <c:v>2012-08-08</c:v>
                </c:pt>
                <c:pt idx="388">
                  <c:v>2012-08-09</c:v>
                </c:pt>
                <c:pt idx="389">
                  <c:v>2012-08-10</c:v>
                </c:pt>
                <c:pt idx="390">
                  <c:v>2012-08-13</c:v>
                </c:pt>
                <c:pt idx="391">
                  <c:v>2012-08-14</c:v>
                </c:pt>
                <c:pt idx="392">
                  <c:v>2012-08-15</c:v>
                </c:pt>
                <c:pt idx="393">
                  <c:v>2012-08-16</c:v>
                </c:pt>
                <c:pt idx="394">
                  <c:v>2012-08-17</c:v>
                </c:pt>
                <c:pt idx="395">
                  <c:v>2012-08-20</c:v>
                </c:pt>
                <c:pt idx="396">
                  <c:v>2012-08-21</c:v>
                </c:pt>
                <c:pt idx="397">
                  <c:v>2012-08-22</c:v>
                </c:pt>
                <c:pt idx="398">
                  <c:v>2012-08-23</c:v>
                </c:pt>
                <c:pt idx="399">
                  <c:v>2012-08-24</c:v>
                </c:pt>
                <c:pt idx="400">
                  <c:v>2012-08-27</c:v>
                </c:pt>
                <c:pt idx="401">
                  <c:v>2012-08-28</c:v>
                </c:pt>
                <c:pt idx="402">
                  <c:v>2012-08-29</c:v>
                </c:pt>
                <c:pt idx="403">
                  <c:v>2012-08-30</c:v>
                </c:pt>
                <c:pt idx="404">
                  <c:v>2012-08-31</c:v>
                </c:pt>
                <c:pt idx="405">
                  <c:v>2012-09-03</c:v>
                </c:pt>
                <c:pt idx="406">
                  <c:v>2012-09-04</c:v>
                </c:pt>
                <c:pt idx="407">
                  <c:v>2012-09-05</c:v>
                </c:pt>
                <c:pt idx="408">
                  <c:v>2012-09-06</c:v>
                </c:pt>
                <c:pt idx="409">
                  <c:v>2012-09-07</c:v>
                </c:pt>
                <c:pt idx="410">
                  <c:v>2012-09-10</c:v>
                </c:pt>
                <c:pt idx="411">
                  <c:v>2012-09-11</c:v>
                </c:pt>
                <c:pt idx="412">
                  <c:v>2012-09-12</c:v>
                </c:pt>
                <c:pt idx="413">
                  <c:v>2012-09-13</c:v>
                </c:pt>
                <c:pt idx="414">
                  <c:v>2012-09-14</c:v>
                </c:pt>
                <c:pt idx="415">
                  <c:v>2012-09-17</c:v>
                </c:pt>
                <c:pt idx="416">
                  <c:v>2012-09-18</c:v>
                </c:pt>
                <c:pt idx="417">
                  <c:v>2012-09-19</c:v>
                </c:pt>
                <c:pt idx="418">
                  <c:v>2012-09-20</c:v>
                </c:pt>
                <c:pt idx="419">
                  <c:v>2012-09-21</c:v>
                </c:pt>
                <c:pt idx="420">
                  <c:v>2012-09-24</c:v>
                </c:pt>
                <c:pt idx="421">
                  <c:v>2012-09-25</c:v>
                </c:pt>
                <c:pt idx="422">
                  <c:v>2012-09-26</c:v>
                </c:pt>
                <c:pt idx="423">
                  <c:v>2012-09-27</c:v>
                </c:pt>
                <c:pt idx="424">
                  <c:v>2012-09-28</c:v>
                </c:pt>
                <c:pt idx="425">
                  <c:v>2012-10-08</c:v>
                </c:pt>
                <c:pt idx="426">
                  <c:v>2012-10-09</c:v>
                </c:pt>
                <c:pt idx="427">
                  <c:v>2012-10-10</c:v>
                </c:pt>
                <c:pt idx="428">
                  <c:v>2012-10-11</c:v>
                </c:pt>
                <c:pt idx="429">
                  <c:v>2012-10-12</c:v>
                </c:pt>
                <c:pt idx="430">
                  <c:v>2012-10-15</c:v>
                </c:pt>
                <c:pt idx="431">
                  <c:v>2012-10-16</c:v>
                </c:pt>
                <c:pt idx="432">
                  <c:v>2012-10-17</c:v>
                </c:pt>
                <c:pt idx="433">
                  <c:v>2012-10-18</c:v>
                </c:pt>
                <c:pt idx="434">
                  <c:v>2012-10-19</c:v>
                </c:pt>
                <c:pt idx="435">
                  <c:v>2012-10-22</c:v>
                </c:pt>
                <c:pt idx="436">
                  <c:v>2012-10-23</c:v>
                </c:pt>
                <c:pt idx="437">
                  <c:v>2012-10-24</c:v>
                </c:pt>
                <c:pt idx="438">
                  <c:v>2012-10-25</c:v>
                </c:pt>
                <c:pt idx="439">
                  <c:v>2012-10-26</c:v>
                </c:pt>
                <c:pt idx="440">
                  <c:v>2012-10-29</c:v>
                </c:pt>
                <c:pt idx="441">
                  <c:v>2012-10-30</c:v>
                </c:pt>
                <c:pt idx="442">
                  <c:v>2012-10-31</c:v>
                </c:pt>
                <c:pt idx="443">
                  <c:v>2012-11-01</c:v>
                </c:pt>
                <c:pt idx="444">
                  <c:v>2012-11-02</c:v>
                </c:pt>
                <c:pt idx="445">
                  <c:v>2012-11-05</c:v>
                </c:pt>
                <c:pt idx="446">
                  <c:v>2012-11-06</c:v>
                </c:pt>
                <c:pt idx="447">
                  <c:v>2012-11-07</c:v>
                </c:pt>
                <c:pt idx="448">
                  <c:v>2012-11-08</c:v>
                </c:pt>
                <c:pt idx="449">
                  <c:v>2012-11-09</c:v>
                </c:pt>
                <c:pt idx="450">
                  <c:v>2012-11-12</c:v>
                </c:pt>
                <c:pt idx="451">
                  <c:v>2012-11-13</c:v>
                </c:pt>
                <c:pt idx="452">
                  <c:v>2012-11-14</c:v>
                </c:pt>
                <c:pt idx="453">
                  <c:v>2012-11-15</c:v>
                </c:pt>
                <c:pt idx="454">
                  <c:v>2012-11-16</c:v>
                </c:pt>
                <c:pt idx="455">
                  <c:v>2012-11-19</c:v>
                </c:pt>
                <c:pt idx="456">
                  <c:v>2012-11-20</c:v>
                </c:pt>
                <c:pt idx="457">
                  <c:v>2012-11-21</c:v>
                </c:pt>
                <c:pt idx="458">
                  <c:v>2012-11-22</c:v>
                </c:pt>
                <c:pt idx="459">
                  <c:v>2012-11-23</c:v>
                </c:pt>
                <c:pt idx="460">
                  <c:v>2012-11-26</c:v>
                </c:pt>
                <c:pt idx="461">
                  <c:v>2012-11-27</c:v>
                </c:pt>
                <c:pt idx="462">
                  <c:v>2012-11-28</c:v>
                </c:pt>
                <c:pt idx="463">
                  <c:v>2012-11-29</c:v>
                </c:pt>
                <c:pt idx="464">
                  <c:v>2012-11-30</c:v>
                </c:pt>
                <c:pt idx="465">
                  <c:v>2012-12-03</c:v>
                </c:pt>
                <c:pt idx="466">
                  <c:v>2012-12-04</c:v>
                </c:pt>
                <c:pt idx="467">
                  <c:v>2012-12-05</c:v>
                </c:pt>
                <c:pt idx="468">
                  <c:v>2012-12-06</c:v>
                </c:pt>
                <c:pt idx="469">
                  <c:v>2012-12-07</c:v>
                </c:pt>
                <c:pt idx="470">
                  <c:v>2012-12-10</c:v>
                </c:pt>
                <c:pt idx="471">
                  <c:v>2012-12-11</c:v>
                </c:pt>
                <c:pt idx="472">
                  <c:v>2012-12-12</c:v>
                </c:pt>
                <c:pt idx="473">
                  <c:v>2012-12-13</c:v>
                </c:pt>
                <c:pt idx="474">
                  <c:v>2012-12-14</c:v>
                </c:pt>
                <c:pt idx="475">
                  <c:v>2012-12-17</c:v>
                </c:pt>
                <c:pt idx="476">
                  <c:v>2012-12-18</c:v>
                </c:pt>
                <c:pt idx="477">
                  <c:v>2012-12-19</c:v>
                </c:pt>
                <c:pt idx="478">
                  <c:v>2012-12-20</c:v>
                </c:pt>
                <c:pt idx="479">
                  <c:v>2012-12-21</c:v>
                </c:pt>
                <c:pt idx="480">
                  <c:v>2012-12-24</c:v>
                </c:pt>
                <c:pt idx="481">
                  <c:v>2012-12-25</c:v>
                </c:pt>
                <c:pt idx="482">
                  <c:v>2012-12-26</c:v>
                </c:pt>
                <c:pt idx="483">
                  <c:v>2012-12-27</c:v>
                </c:pt>
                <c:pt idx="484">
                  <c:v>2012-12-28</c:v>
                </c:pt>
                <c:pt idx="485">
                  <c:v>2012-12-31</c:v>
                </c:pt>
                <c:pt idx="486">
                  <c:v>2013-01-04</c:v>
                </c:pt>
                <c:pt idx="487">
                  <c:v>2013-01-07</c:v>
                </c:pt>
                <c:pt idx="488">
                  <c:v>2013-01-08</c:v>
                </c:pt>
                <c:pt idx="489">
                  <c:v>2013-01-09</c:v>
                </c:pt>
                <c:pt idx="490">
                  <c:v>2013-01-10</c:v>
                </c:pt>
                <c:pt idx="491">
                  <c:v>2013-01-11</c:v>
                </c:pt>
                <c:pt idx="492">
                  <c:v>2013-01-14</c:v>
                </c:pt>
                <c:pt idx="493">
                  <c:v>2013-01-15</c:v>
                </c:pt>
                <c:pt idx="494">
                  <c:v>2013-01-16</c:v>
                </c:pt>
                <c:pt idx="495">
                  <c:v>2013-01-17</c:v>
                </c:pt>
                <c:pt idx="496">
                  <c:v>2013-01-18</c:v>
                </c:pt>
                <c:pt idx="497">
                  <c:v>2013-01-21</c:v>
                </c:pt>
                <c:pt idx="498">
                  <c:v>2013-01-22</c:v>
                </c:pt>
                <c:pt idx="499">
                  <c:v>2013-01-23</c:v>
                </c:pt>
                <c:pt idx="500">
                  <c:v>2013-01-24</c:v>
                </c:pt>
                <c:pt idx="501">
                  <c:v>2013-01-25</c:v>
                </c:pt>
                <c:pt idx="502">
                  <c:v>2013-01-28</c:v>
                </c:pt>
                <c:pt idx="503">
                  <c:v>2013-01-29</c:v>
                </c:pt>
                <c:pt idx="504">
                  <c:v>2013-01-30</c:v>
                </c:pt>
                <c:pt idx="505">
                  <c:v>2013-01-31</c:v>
                </c:pt>
                <c:pt idx="506">
                  <c:v>2013-02-01</c:v>
                </c:pt>
                <c:pt idx="507">
                  <c:v>2013-02-04</c:v>
                </c:pt>
                <c:pt idx="508">
                  <c:v>2013-02-05</c:v>
                </c:pt>
                <c:pt idx="509">
                  <c:v>2013-02-06</c:v>
                </c:pt>
                <c:pt idx="510">
                  <c:v>2013-02-07</c:v>
                </c:pt>
                <c:pt idx="511">
                  <c:v>2013-02-08</c:v>
                </c:pt>
                <c:pt idx="512">
                  <c:v>2013-02-18</c:v>
                </c:pt>
                <c:pt idx="513">
                  <c:v>2013-02-19</c:v>
                </c:pt>
                <c:pt idx="514">
                  <c:v>2013-02-20</c:v>
                </c:pt>
                <c:pt idx="515">
                  <c:v>2013-02-21</c:v>
                </c:pt>
                <c:pt idx="516">
                  <c:v>2013-02-22</c:v>
                </c:pt>
                <c:pt idx="517">
                  <c:v>2013-02-25</c:v>
                </c:pt>
                <c:pt idx="518">
                  <c:v>2013-02-26</c:v>
                </c:pt>
                <c:pt idx="519">
                  <c:v>2013-02-27</c:v>
                </c:pt>
                <c:pt idx="520">
                  <c:v>2013-02-28</c:v>
                </c:pt>
                <c:pt idx="521">
                  <c:v>2013-03-01</c:v>
                </c:pt>
                <c:pt idx="522">
                  <c:v>2013-03-04</c:v>
                </c:pt>
                <c:pt idx="523">
                  <c:v>2013-03-05</c:v>
                </c:pt>
                <c:pt idx="524">
                  <c:v>2013-03-06</c:v>
                </c:pt>
                <c:pt idx="525">
                  <c:v>2013-03-07</c:v>
                </c:pt>
                <c:pt idx="526">
                  <c:v>2013-03-08</c:v>
                </c:pt>
                <c:pt idx="527">
                  <c:v>2013-03-11</c:v>
                </c:pt>
                <c:pt idx="528">
                  <c:v>2013-03-12</c:v>
                </c:pt>
                <c:pt idx="529">
                  <c:v>2013-03-13</c:v>
                </c:pt>
                <c:pt idx="530">
                  <c:v>2013-03-14</c:v>
                </c:pt>
                <c:pt idx="531">
                  <c:v>2013-03-15</c:v>
                </c:pt>
                <c:pt idx="532">
                  <c:v>2013-03-18</c:v>
                </c:pt>
                <c:pt idx="533">
                  <c:v>2013-03-19</c:v>
                </c:pt>
                <c:pt idx="534">
                  <c:v>2013-03-20</c:v>
                </c:pt>
                <c:pt idx="535">
                  <c:v>2013-03-21</c:v>
                </c:pt>
                <c:pt idx="536">
                  <c:v>2013-03-22</c:v>
                </c:pt>
                <c:pt idx="537">
                  <c:v>2013-03-25</c:v>
                </c:pt>
                <c:pt idx="538">
                  <c:v>2013-03-26</c:v>
                </c:pt>
                <c:pt idx="539">
                  <c:v>2013-03-27</c:v>
                </c:pt>
                <c:pt idx="540">
                  <c:v>2013-03-28</c:v>
                </c:pt>
                <c:pt idx="541">
                  <c:v>2013-03-29</c:v>
                </c:pt>
                <c:pt idx="542">
                  <c:v>2013-04-01</c:v>
                </c:pt>
                <c:pt idx="543">
                  <c:v>2013-04-02</c:v>
                </c:pt>
                <c:pt idx="544">
                  <c:v>2013-04-03</c:v>
                </c:pt>
                <c:pt idx="545">
                  <c:v>2013-04-08</c:v>
                </c:pt>
                <c:pt idx="546">
                  <c:v>2013-04-09</c:v>
                </c:pt>
                <c:pt idx="547">
                  <c:v>2013-04-10</c:v>
                </c:pt>
                <c:pt idx="548">
                  <c:v>2013-04-11</c:v>
                </c:pt>
                <c:pt idx="549">
                  <c:v>2013-04-12</c:v>
                </c:pt>
                <c:pt idx="550">
                  <c:v>2013-04-15</c:v>
                </c:pt>
                <c:pt idx="551">
                  <c:v>2013-04-16</c:v>
                </c:pt>
                <c:pt idx="552">
                  <c:v>2013-04-17</c:v>
                </c:pt>
                <c:pt idx="553">
                  <c:v>2013-04-18</c:v>
                </c:pt>
                <c:pt idx="554">
                  <c:v>2013-04-19</c:v>
                </c:pt>
                <c:pt idx="555">
                  <c:v>2013-04-22</c:v>
                </c:pt>
                <c:pt idx="556">
                  <c:v>2013-04-23</c:v>
                </c:pt>
                <c:pt idx="557">
                  <c:v>2013-04-24</c:v>
                </c:pt>
                <c:pt idx="558">
                  <c:v>2013-04-25</c:v>
                </c:pt>
                <c:pt idx="559">
                  <c:v>2013-04-26</c:v>
                </c:pt>
                <c:pt idx="560">
                  <c:v>2013-05-02</c:v>
                </c:pt>
                <c:pt idx="561">
                  <c:v>2013-05-03</c:v>
                </c:pt>
                <c:pt idx="562">
                  <c:v>2013-05-06</c:v>
                </c:pt>
                <c:pt idx="563">
                  <c:v>2013-05-07</c:v>
                </c:pt>
                <c:pt idx="564">
                  <c:v>2013-05-08</c:v>
                </c:pt>
                <c:pt idx="565">
                  <c:v>2013-05-09</c:v>
                </c:pt>
                <c:pt idx="566">
                  <c:v>2013-05-10</c:v>
                </c:pt>
                <c:pt idx="567">
                  <c:v>2013-05-13</c:v>
                </c:pt>
                <c:pt idx="568">
                  <c:v>2013-05-14</c:v>
                </c:pt>
                <c:pt idx="569">
                  <c:v>2013-05-15</c:v>
                </c:pt>
                <c:pt idx="570">
                  <c:v>2013-05-16</c:v>
                </c:pt>
                <c:pt idx="571">
                  <c:v>2013-05-17</c:v>
                </c:pt>
                <c:pt idx="572">
                  <c:v>2013-05-20</c:v>
                </c:pt>
                <c:pt idx="573">
                  <c:v>2013-05-21</c:v>
                </c:pt>
                <c:pt idx="574">
                  <c:v>2013-05-22</c:v>
                </c:pt>
                <c:pt idx="575">
                  <c:v>2013-05-23</c:v>
                </c:pt>
                <c:pt idx="576">
                  <c:v>2013-05-24</c:v>
                </c:pt>
                <c:pt idx="577">
                  <c:v>2013-05-27</c:v>
                </c:pt>
                <c:pt idx="578">
                  <c:v>2013-05-28</c:v>
                </c:pt>
                <c:pt idx="579">
                  <c:v>2013-05-29</c:v>
                </c:pt>
                <c:pt idx="580">
                  <c:v>2013-05-30</c:v>
                </c:pt>
                <c:pt idx="581">
                  <c:v>2013-05-31</c:v>
                </c:pt>
                <c:pt idx="582">
                  <c:v>2013-06-03</c:v>
                </c:pt>
                <c:pt idx="583">
                  <c:v>2013-06-04</c:v>
                </c:pt>
                <c:pt idx="584">
                  <c:v>2013-06-05</c:v>
                </c:pt>
                <c:pt idx="585">
                  <c:v>2013-06-06</c:v>
                </c:pt>
                <c:pt idx="586">
                  <c:v>2013-06-07</c:v>
                </c:pt>
                <c:pt idx="587">
                  <c:v>2013-06-13</c:v>
                </c:pt>
                <c:pt idx="588">
                  <c:v>2013-06-14</c:v>
                </c:pt>
                <c:pt idx="589">
                  <c:v>2013-06-17</c:v>
                </c:pt>
                <c:pt idx="590">
                  <c:v>2013-06-18</c:v>
                </c:pt>
                <c:pt idx="591">
                  <c:v>2013-06-19</c:v>
                </c:pt>
                <c:pt idx="592">
                  <c:v>2013-06-20</c:v>
                </c:pt>
                <c:pt idx="593">
                  <c:v>2013-06-21</c:v>
                </c:pt>
                <c:pt idx="594">
                  <c:v>2013-06-24</c:v>
                </c:pt>
                <c:pt idx="595">
                  <c:v>2013-06-25</c:v>
                </c:pt>
                <c:pt idx="596">
                  <c:v>2013-06-26</c:v>
                </c:pt>
                <c:pt idx="597">
                  <c:v>2013-06-27</c:v>
                </c:pt>
                <c:pt idx="598">
                  <c:v>2013-06-28</c:v>
                </c:pt>
                <c:pt idx="599">
                  <c:v>2013-07-01</c:v>
                </c:pt>
                <c:pt idx="600">
                  <c:v>2013-07-02</c:v>
                </c:pt>
                <c:pt idx="601">
                  <c:v>2013-07-03</c:v>
                </c:pt>
                <c:pt idx="602">
                  <c:v>2013-07-04</c:v>
                </c:pt>
                <c:pt idx="603">
                  <c:v>2013-07-05</c:v>
                </c:pt>
                <c:pt idx="604">
                  <c:v>2013-07-08</c:v>
                </c:pt>
                <c:pt idx="605">
                  <c:v>2013-07-09</c:v>
                </c:pt>
                <c:pt idx="606">
                  <c:v>2013-07-10</c:v>
                </c:pt>
                <c:pt idx="607">
                  <c:v>2013-07-11</c:v>
                </c:pt>
                <c:pt idx="608">
                  <c:v>2013-07-12</c:v>
                </c:pt>
                <c:pt idx="609">
                  <c:v>2013-07-15</c:v>
                </c:pt>
                <c:pt idx="610">
                  <c:v>2013-07-16</c:v>
                </c:pt>
                <c:pt idx="611">
                  <c:v>2013-07-17</c:v>
                </c:pt>
                <c:pt idx="612">
                  <c:v>2013-07-18</c:v>
                </c:pt>
                <c:pt idx="613">
                  <c:v>2013-07-19</c:v>
                </c:pt>
                <c:pt idx="614">
                  <c:v>2013-07-22</c:v>
                </c:pt>
                <c:pt idx="615">
                  <c:v>2013-07-23</c:v>
                </c:pt>
                <c:pt idx="616">
                  <c:v>2013-07-24</c:v>
                </c:pt>
                <c:pt idx="617">
                  <c:v>2013-07-25</c:v>
                </c:pt>
                <c:pt idx="618">
                  <c:v>2013-07-26</c:v>
                </c:pt>
                <c:pt idx="619">
                  <c:v>2013-07-29</c:v>
                </c:pt>
                <c:pt idx="620">
                  <c:v>2013-07-30</c:v>
                </c:pt>
                <c:pt idx="621">
                  <c:v>2013-07-31</c:v>
                </c:pt>
                <c:pt idx="622">
                  <c:v>2013-08-01</c:v>
                </c:pt>
                <c:pt idx="623">
                  <c:v>2013-08-02</c:v>
                </c:pt>
                <c:pt idx="624">
                  <c:v>2013-08-05</c:v>
                </c:pt>
                <c:pt idx="625">
                  <c:v>2013-08-06</c:v>
                </c:pt>
                <c:pt idx="626">
                  <c:v>2013-08-07</c:v>
                </c:pt>
                <c:pt idx="627">
                  <c:v>2013-08-08</c:v>
                </c:pt>
                <c:pt idx="628">
                  <c:v>2013-08-09</c:v>
                </c:pt>
                <c:pt idx="629">
                  <c:v>2013-08-12</c:v>
                </c:pt>
                <c:pt idx="630">
                  <c:v>2013-08-13</c:v>
                </c:pt>
                <c:pt idx="631">
                  <c:v>2013-08-14</c:v>
                </c:pt>
                <c:pt idx="632">
                  <c:v>2013-08-15</c:v>
                </c:pt>
                <c:pt idx="633">
                  <c:v>2013-08-16</c:v>
                </c:pt>
                <c:pt idx="634">
                  <c:v>2013-08-19</c:v>
                </c:pt>
                <c:pt idx="635">
                  <c:v>2013-08-20</c:v>
                </c:pt>
                <c:pt idx="636">
                  <c:v>2013-08-21</c:v>
                </c:pt>
                <c:pt idx="637">
                  <c:v>2013-08-22</c:v>
                </c:pt>
                <c:pt idx="638">
                  <c:v>2013-08-23</c:v>
                </c:pt>
                <c:pt idx="639">
                  <c:v>2013-08-26</c:v>
                </c:pt>
                <c:pt idx="640">
                  <c:v>2013-08-27</c:v>
                </c:pt>
                <c:pt idx="641">
                  <c:v>2013-08-28</c:v>
                </c:pt>
                <c:pt idx="642">
                  <c:v>2013-08-29</c:v>
                </c:pt>
                <c:pt idx="643">
                  <c:v>2013-08-30</c:v>
                </c:pt>
                <c:pt idx="644">
                  <c:v>2013-09-02</c:v>
                </c:pt>
                <c:pt idx="645">
                  <c:v>2013-09-03</c:v>
                </c:pt>
                <c:pt idx="646">
                  <c:v>2013-09-04</c:v>
                </c:pt>
                <c:pt idx="647">
                  <c:v>2013-09-05</c:v>
                </c:pt>
                <c:pt idx="648">
                  <c:v>2013-09-06</c:v>
                </c:pt>
                <c:pt idx="649">
                  <c:v>2013-09-09</c:v>
                </c:pt>
                <c:pt idx="650">
                  <c:v>2013-09-10</c:v>
                </c:pt>
                <c:pt idx="651">
                  <c:v>2013-09-11</c:v>
                </c:pt>
                <c:pt idx="652">
                  <c:v>2013-09-12</c:v>
                </c:pt>
                <c:pt idx="653">
                  <c:v>2013-09-13</c:v>
                </c:pt>
                <c:pt idx="654">
                  <c:v>2013-09-16</c:v>
                </c:pt>
                <c:pt idx="655">
                  <c:v>2013-09-17</c:v>
                </c:pt>
                <c:pt idx="656">
                  <c:v>2013-09-18</c:v>
                </c:pt>
                <c:pt idx="657">
                  <c:v>2013-09-23</c:v>
                </c:pt>
                <c:pt idx="658">
                  <c:v>2013-09-24</c:v>
                </c:pt>
                <c:pt idx="659">
                  <c:v>2013-09-25</c:v>
                </c:pt>
                <c:pt idx="660">
                  <c:v>2013-09-26</c:v>
                </c:pt>
                <c:pt idx="661">
                  <c:v>2013-09-27</c:v>
                </c:pt>
                <c:pt idx="662">
                  <c:v>2013-09-30</c:v>
                </c:pt>
                <c:pt idx="663">
                  <c:v>2013-10-08</c:v>
                </c:pt>
                <c:pt idx="664">
                  <c:v>2013-10-09</c:v>
                </c:pt>
                <c:pt idx="665">
                  <c:v>2013-10-10</c:v>
                </c:pt>
                <c:pt idx="666">
                  <c:v>2013-10-11</c:v>
                </c:pt>
                <c:pt idx="667">
                  <c:v>2013-10-14</c:v>
                </c:pt>
                <c:pt idx="668">
                  <c:v>2013-10-15</c:v>
                </c:pt>
                <c:pt idx="669">
                  <c:v>2013-10-16</c:v>
                </c:pt>
                <c:pt idx="670">
                  <c:v>2013-10-17</c:v>
                </c:pt>
                <c:pt idx="671">
                  <c:v>2013-10-18</c:v>
                </c:pt>
                <c:pt idx="672">
                  <c:v>2013-10-21</c:v>
                </c:pt>
                <c:pt idx="673">
                  <c:v>2013-10-22</c:v>
                </c:pt>
                <c:pt idx="674">
                  <c:v>2013-10-23</c:v>
                </c:pt>
                <c:pt idx="675">
                  <c:v>2013-10-24</c:v>
                </c:pt>
                <c:pt idx="676">
                  <c:v>2013-10-25</c:v>
                </c:pt>
                <c:pt idx="677">
                  <c:v>2013-10-28</c:v>
                </c:pt>
                <c:pt idx="678">
                  <c:v>2013-10-29</c:v>
                </c:pt>
                <c:pt idx="679">
                  <c:v>2013-10-30</c:v>
                </c:pt>
                <c:pt idx="680">
                  <c:v>2013-10-31</c:v>
                </c:pt>
                <c:pt idx="681">
                  <c:v>2013-11-01</c:v>
                </c:pt>
                <c:pt idx="682">
                  <c:v>2013-11-04</c:v>
                </c:pt>
                <c:pt idx="683">
                  <c:v>2013-11-05</c:v>
                </c:pt>
                <c:pt idx="684">
                  <c:v>2013-11-06</c:v>
                </c:pt>
                <c:pt idx="685">
                  <c:v>2013-11-07</c:v>
                </c:pt>
                <c:pt idx="686">
                  <c:v>2013-11-08</c:v>
                </c:pt>
                <c:pt idx="687">
                  <c:v>2013-11-11</c:v>
                </c:pt>
                <c:pt idx="688">
                  <c:v>2013-11-12</c:v>
                </c:pt>
                <c:pt idx="689">
                  <c:v>2013-11-13</c:v>
                </c:pt>
                <c:pt idx="690">
                  <c:v>2013-11-14</c:v>
                </c:pt>
                <c:pt idx="691">
                  <c:v>2013-11-15</c:v>
                </c:pt>
                <c:pt idx="692">
                  <c:v>2013-11-18</c:v>
                </c:pt>
                <c:pt idx="693">
                  <c:v>2013-11-19</c:v>
                </c:pt>
                <c:pt idx="694">
                  <c:v>2013-11-20</c:v>
                </c:pt>
                <c:pt idx="695">
                  <c:v>2013-11-21</c:v>
                </c:pt>
                <c:pt idx="696">
                  <c:v>2013-11-22</c:v>
                </c:pt>
                <c:pt idx="697">
                  <c:v>2013-11-25</c:v>
                </c:pt>
                <c:pt idx="698">
                  <c:v>2013-11-26</c:v>
                </c:pt>
                <c:pt idx="699">
                  <c:v>2013-11-27</c:v>
                </c:pt>
                <c:pt idx="700">
                  <c:v>2013-11-28</c:v>
                </c:pt>
                <c:pt idx="701">
                  <c:v>2013-11-29</c:v>
                </c:pt>
                <c:pt idx="702">
                  <c:v>2013-12-02</c:v>
                </c:pt>
                <c:pt idx="703">
                  <c:v>2013-12-03</c:v>
                </c:pt>
                <c:pt idx="704">
                  <c:v>2013-12-04</c:v>
                </c:pt>
                <c:pt idx="705">
                  <c:v>2013-12-05</c:v>
                </c:pt>
                <c:pt idx="706">
                  <c:v>2013-12-06</c:v>
                </c:pt>
                <c:pt idx="707">
                  <c:v>2013-12-09</c:v>
                </c:pt>
                <c:pt idx="708">
                  <c:v>2013-12-10</c:v>
                </c:pt>
                <c:pt idx="709">
                  <c:v>2013-12-11</c:v>
                </c:pt>
                <c:pt idx="710">
                  <c:v>2013-12-12</c:v>
                </c:pt>
                <c:pt idx="711">
                  <c:v>2013-12-13</c:v>
                </c:pt>
                <c:pt idx="712">
                  <c:v>2013-12-16</c:v>
                </c:pt>
                <c:pt idx="713">
                  <c:v>2013-12-17</c:v>
                </c:pt>
                <c:pt idx="714">
                  <c:v>2013-12-18</c:v>
                </c:pt>
                <c:pt idx="715">
                  <c:v>2013-12-19</c:v>
                </c:pt>
                <c:pt idx="716">
                  <c:v>2013-12-20</c:v>
                </c:pt>
                <c:pt idx="717">
                  <c:v>2013-12-23</c:v>
                </c:pt>
                <c:pt idx="718">
                  <c:v>2013-12-24</c:v>
                </c:pt>
                <c:pt idx="719">
                  <c:v>2013-12-25</c:v>
                </c:pt>
                <c:pt idx="720">
                  <c:v>2013-12-26</c:v>
                </c:pt>
                <c:pt idx="721">
                  <c:v>2013-12-27</c:v>
                </c:pt>
                <c:pt idx="722">
                  <c:v>2013-12-30</c:v>
                </c:pt>
                <c:pt idx="723">
                  <c:v>2013-12-31</c:v>
                </c:pt>
                <c:pt idx="724">
                  <c:v>2014-01-02</c:v>
                </c:pt>
                <c:pt idx="725">
                  <c:v>2014-01-03</c:v>
                </c:pt>
                <c:pt idx="726">
                  <c:v>2014-01-06</c:v>
                </c:pt>
                <c:pt idx="727">
                  <c:v>2014-01-07</c:v>
                </c:pt>
                <c:pt idx="728">
                  <c:v>2014-01-08</c:v>
                </c:pt>
                <c:pt idx="729">
                  <c:v>2014-01-09</c:v>
                </c:pt>
                <c:pt idx="730">
                  <c:v>2014-01-10</c:v>
                </c:pt>
                <c:pt idx="731">
                  <c:v>2014-01-13</c:v>
                </c:pt>
                <c:pt idx="732">
                  <c:v>2014-01-14</c:v>
                </c:pt>
                <c:pt idx="733">
                  <c:v>2014-01-15</c:v>
                </c:pt>
                <c:pt idx="734">
                  <c:v>2014-01-16</c:v>
                </c:pt>
                <c:pt idx="735">
                  <c:v>2014-01-17</c:v>
                </c:pt>
                <c:pt idx="736">
                  <c:v>2014-01-20</c:v>
                </c:pt>
                <c:pt idx="737">
                  <c:v>2014-01-21</c:v>
                </c:pt>
                <c:pt idx="738">
                  <c:v>2014-01-22</c:v>
                </c:pt>
                <c:pt idx="739">
                  <c:v>2014-01-23</c:v>
                </c:pt>
                <c:pt idx="740">
                  <c:v>2014-01-24</c:v>
                </c:pt>
                <c:pt idx="741">
                  <c:v>2014-01-27</c:v>
                </c:pt>
                <c:pt idx="742">
                  <c:v>2014-01-28</c:v>
                </c:pt>
                <c:pt idx="743">
                  <c:v>2014-01-29</c:v>
                </c:pt>
                <c:pt idx="744">
                  <c:v>2014-01-30</c:v>
                </c:pt>
                <c:pt idx="745">
                  <c:v>2014-02-07</c:v>
                </c:pt>
                <c:pt idx="746">
                  <c:v>2014-02-10</c:v>
                </c:pt>
                <c:pt idx="747">
                  <c:v>2014-02-11</c:v>
                </c:pt>
                <c:pt idx="748">
                  <c:v>2014-02-12</c:v>
                </c:pt>
                <c:pt idx="749">
                  <c:v>2014-02-13</c:v>
                </c:pt>
                <c:pt idx="750">
                  <c:v>2014-02-14</c:v>
                </c:pt>
                <c:pt idx="751">
                  <c:v>2014-02-17</c:v>
                </c:pt>
                <c:pt idx="752">
                  <c:v>2014-02-18</c:v>
                </c:pt>
                <c:pt idx="753">
                  <c:v>2014-02-19</c:v>
                </c:pt>
                <c:pt idx="754">
                  <c:v>2014-02-20</c:v>
                </c:pt>
                <c:pt idx="755">
                  <c:v>2014-02-21</c:v>
                </c:pt>
                <c:pt idx="756">
                  <c:v>2014-02-24</c:v>
                </c:pt>
                <c:pt idx="757">
                  <c:v>2014-02-25</c:v>
                </c:pt>
                <c:pt idx="758">
                  <c:v>2014-02-26</c:v>
                </c:pt>
                <c:pt idx="759">
                  <c:v>2014-02-27</c:v>
                </c:pt>
                <c:pt idx="760">
                  <c:v>2014-02-28</c:v>
                </c:pt>
                <c:pt idx="761">
                  <c:v>2014-03-03</c:v>
                </c:pt>
                <c:pt idx="762">
                  <c:v>2014-03-04</c:v>
                </c:pt>
                <c:pt idx="763">
                  <c:v>2014-03-05</c:v>
                </c:pt>
                <c:pt idx="764">
                  <c:v>2014-03-06</c:v>
                </c:pt>
                <c:pt idx="765">
                  <c:v>2014-03-07</c:v>
                </c:pt>
                <c:pt idx="766">
                  <c:v>2014-03-10</c:v>
                </c:pt>
                <c:pt idx="767">
                  <c:v>2014-03-11</c:v>
                </c:pt>
                <c:pt idx="768">
                  <c:v>2014-03-12</c:v>
                </c:pt>
                <c:pt idx="769">
                  <c:v>2014-03-13</c:v>
                </c:pt>
                <c:pt idx="770">
                  <c:v>2014-03-14</c:v>
                </c:pt>
                <c:pt idx="771">
                  <c:v>2014-03-17</c:v>
                </c:pt>
                <c:pt idx="772">
                  <c:v>2014-03-18</c:v>
                </c:pt>
                <c:pt idx="773">
                  <c:v>2014-03-19</c:v>
                </c:pt>
                <c:pt idx="774">
                  <c:v>2014-03-20</c:v>
                </c:pt>
                <c:pt idx="775">
                  <c:v>2014-03-21</c:v>
                </c:pt>
                <c:pt idx="776">
                  <c:v>2014-03-24</c:v>
                </c:pt>
                <c:pt idx="777">
                  <c:v>2014-03-25</c:v>
                </c:pt>
                <c:pt idx="778">
                  <c:v>2014-03-26</c:v>
                </c:pt>
                <c:pt idx="779">
                  <c:v>2014-03-27</c:v>
                </c:pt>
                <c:pt idx="780">
                  <c:v>2014-03-28</c:v>
                </c:pt>
                <c:pt idx="781">
                  <c:v>2014-03-31</c:v>
                </c:pt>
                <c:pt idx="782">
                  <c:v>2014-04-01</c:v>
                </c:pt>
                <c:pt idx="783">
                  <c:v>2014-04-02</c:v>
                </c:pt>
                <c:pt idx="784">
                  <c:v>2014-04-03</c:v>
                </c:pt>
                <c:pt idx="785">
                  <c:v>2014-04-04</c:v>
                </c:pt>
                <c:pt idx="786">
                  <c:v>2014-04-08</c:v>
                </c:pt>
                <c:pt idx="787">
                  <c:v>2014-04-09</c:v>
                </c:pt>
                <c:pt idx="788">
                  <c:v>2014-04-10</c:v>
                </c:pt>
                <c:pt idx="789">
                  <c:v>2014-04-11</c:v>
                </c:pt>
                <c:pt idx="790">
                  <c:v>2014-04-14</c:v>
                </c:pt>
                <c:pt idx="791">
                  <c:v>2014-04-15</c:v>
                </c:pt>
                <c:pt idx="792">
                  <c:v>2014-04-16</c:v>
                </c:pt>
                <c:pt idx="793">
                  <c:v>2014-04-17</c:v>
                </c:pt>
                <c:pt idx="794">
                  <c:v>2014-04-18</c:v>
                </c:pt>
                <c:pt idx="795">
                  <c:v>2014-04-21</c:v>
                </c:pt>
                <c:pt idx="796">
                  <c:v>2014-04-22</c:v>
                </c:pt>
                <c:pt idx="797">
                  <c:v>2014-04-23</c:v>
                </c:pt>
                <c:pt idx="798">
                  <c:v>2014-04-24</c:v>
                </c:pt>
                <c:pt idx="799">
                  <c:v>2014-04-25</c:v>
                </c:pt>
                <c:pt idx="800">
                  <c:v>2014-04-28</c:v>
                </c:pt>
                <c:pt idx="801">
                  <c:v>2014-04-29</c:v>
                </c:pt>
                <c:pt idx="802">
                  <c:v>2014-04-30</c:v>
                </c:pt>
                <c:pt idx="803">
                  <c:v>2014-05-05</c:v>
                </c:pt>
                <c:pt idx="804">
                  <c:v>2014-05-06</c:v>
                </c:pt>
                <c:pt idx="805">
                  <c:v>2014-05-07</c:v>
                </c:pt>
                <c:pt idx="806">
                  <c:v>2014-05-08</c:v>
                </c:pt>
                <c:pt idx="807">
                  <c:v>2014-05-09</c:v>
                </c:pt>
                <c:pt idx="808">
                  <c:v>2014-05-12</c:v>
                </c:pt>
                <c:pt idx="809">
                  <c:v>2014-05-13</c:v>
                </c:pt>
                <c:pt idx="810">
                  <c:v>2014-05-14</c:v>
                </c:pt>
                <c:pt idx="811">
                  <c:v>2014-05-15</c:v>
                </c:pt>
                <c:pt idx="812">
                  <c:v>2014-05-16</c:v>
                </c:pt>
                <c:pt idx="813">
                  <c:v>2014-05-19</c:v>
                </c:pt>
                <c:pt idx="814">
                  <c:v>2014-05-20</c:v>
                </c:pt>
                <c:pt idx="815">
                  <c:v>2014-05-21</c:v>
                </c:pt>
                <c:pt idx="816">
                  <c:v>2014-05-22</c:v>
                </c:pt>
                <c:pt idx="817">
                  <c:v>2014-05-23</c:v>
                </c:pt>
                <c:pt idx="818">
                  <c:v>2014-05-26</c:v>
                </c:pt>
                <c:pt idx="819">
                  <c:v>2014-05-27</c:v>
                </c:pt>
                <c:pt idx="820">
                  <c:v>2014-05-28</c:v>
                </c:pt>
                <c:pt idx="821">
                  <c:v>2014-05-29</c:v>
                </c:pt>
                <c:pt idx="822">
                  <c:v>2014-05-30</c:v>
                </c:pt>
                <c:pt idx="823">
                  <c:v>2014-06-03</c:v>
                </c:pt>
                <c:pt idx="824">
                  <c:v>2014-06-04</c:v>
                </c:pt>
                <c:pt idx="825">
                  <c:v>2014-06-05</c:v>
                </c:pt>
                <c:pt idx="826">
                  <c:v>2014-06-06</c:v>
                </c:pt>
                <c:pt idx="827">
                  <c:v>2014-06-09</c:v>
                </c:pt>
                <c:pt idx="828">
                  <c:v>2014-06-10</c:v>
                </c:pt>
                <c:pt idx="829">
                  <c:v>2014-06-11</c:v>
                </c:pt>
                <c:pt idx="830">
                  <c:v>2014-06-12</c:v>
                </c:pt>
                <c:pt idx="831">
                  <c:v>2014-06-13</c:v>
                </c:pt>
                <c:pt idx="832">
                  <c:v>2014-06-16</c:v>
                </c:pt>
                <c:pt idx="833">
                  <c:v>2014-06-17</c:v>
                </c:pt>
                <c:pt idx="834">
                  <c:v>2014-06-18</c:v>
                </c:pt>
                <c:pt idx="835">
                  <c:v>2014-06-19</c:v>
                </c:pt>
                <c:pt idx="836">
                  <c:v>2014-06-20</c:v>
                </c:pt>
                <c:pt idx="837">
                  <c:v>2014-06-23</c:v>
                </c:pt>
                <c:pt idx="838">
                  <c:v>2014-06-24</c:v>
                </c:pt>
                <c:pt idx="839">
                  <c:v>2014-06-25</c:v>
                </c:pt>
                <c:pt idx="840">
                  <c:v>2014-06-26</c:v>
                </c:pt>
                <c:pt idx="841">
                  <c:v>2014-06-27</c:v>
                </c:pt>
                <c:pt idx="842">
                  <c:v>2014-06-30</c:v>
                </c:pt>
                <c:pt idx="843">
                  <c:v>2014-07-01</c:v>
                </c:pt>
                <c:pt idx="844">
                  <c:v>2014-07-02</c:v>
                </c:pt>
                <c:pt idx="845">
                  <c:v>2014-07-03</c:v>
                </c:pt>
                <c:pt idx="846">
                  <c:v>2014-07-04</c:v>
                </c:pt>
                <c:pt idx="847">
                  <c:v>2014-07-07</c:v>
                </c:pt>
                <c:pt idx="848">
                  <c:v>2014-07-08</c:v>
                </c:pt>
                <c:pt idx="849">
                  <c:v>2014-07-09</c:v>
                </c:pt>
                <c:pt idx="850">
                  <c:v>2014-07-10</c:v>
                </c:pt>
                <c:pt idx="851">
                  <c:v>2014-07-11</c:v>
                </c:pt>
                <c:pt idx="852">
                  <c:v>2014-07-14</c:v>
                </c:pt>
                <c:pt idx="853">
                  <c:v>2014-07-15</c:v>
                </c:pt>
                <c:pt idx="854">
                  <c:v>2014-07-16</c:v>
                </c:pt>
                <c:pt idx="855">
                  <c:v>2014-07-17</c:v>
                </c:pt>
                <c:pt idx="856">
                  <c:v>2014-07-18</c:v>
                </c:pt>
                <c:pt idx="857">
                  <c:v>2014-07-21</c:v>
                </c:pt>
                <c:pt idx="858">
                  <c:v>2014-07-22</c:v>
                </c:pt>
                <c:pt idx="859">
                  <c:v>2014-07-23</c:v>
                </c:pt>
                <c:pt idx="860">
                  <c:v>2014-07-24</c:v>
                </c:pt>
                <c:pt idx="861">
                  <c:v>2014-07-25</c:v>
                </c:pt>
                <c:pt idx="862">
                  <c:v>2014-07-28</c:v>
                </c:pt>
                <c:pt idx="863">
                  <c:v>2014-07-29</c:v>
                </c:pt>
                <c:pt idx="864">
                  <c:v>2014-07-30</c:v>
                </c:pt>
                <c:pt idx="865">
                  <c:v>2014-07-31</c:v>
                </c:pt>
                <c:pt idx="866">
                  <c:v>2014-08-01</c:v>
                </c:pt>
                <c:pt idx="867">
                  <c:v>2014-08-04</c:v>
                </c:pt>
                <c:pt idx="868">
                  <c:v>2014-08-05</c:v>
                </c:pt>
                <c:pt idx="869">
                  <c:v>2014-08-06</c:v>
                </c:pt>
                <c:pt idx="870">
                  <c:v>2014-08-07</c:v>
                </c:pt>
                <c:pt idx="871">
                  <c:v>2014-08-08</c:v>
                </c:pt>
                <c:pt idx="872">
                  <c:v>2014-08-11</c:v>
                </c:pt>
                <c:pt idx="873">
                  <c:v>2014-08-12</c:v>
                </c:pt>
                <c:pt idx="874">
                  <c:v>2014-08-13</c:v>
                </c:pt>
                <c:pt idx="875">
                  <c:v>2014-08-14</c:v>
                </c:pt>
                <c:pt idx="876">
                  <c:v>2014-08-15</c:v>
                </c:pt>
                <c:pt idx="877">
                  <c:v>2014-08-18</c:v>
                </c:pt>
                <c:pt idx="878">
                  <c:v>2014-08-19</c:v>
                </c:pt>
                <c:pt idx="879">
                  <c:v>2014-08-20</c:v>
                </c:pt>
                <c:pt idx="880">
                  <c:v>2014-08-21</c:v>
                </c:pt>
                <c:pt idx="881">
                  <c:v>2014-08-22</c:v>
                </c:pt>
                <c:pt idx="882">
                  <c:v>2014-08-25</c:v>
                </c:pt>
                <c:pt idx="883">
                  <c:v>2014-08-26</c:v>
                </c:pt>
                <c:pt idx="884">
                  <c:v>2014-08-27</c:v>
                </c:pt>
                <c:pt idx="885">
                  <c:v>2014-08-28</c:v>
                </c:pt>
                <c:pt idx="886">
                  <c:v>2014-08-29</c:v>
                </c:pt>
                <c:pt idx="887">
                  <c:v>2014-09-01</c:v>
                </c:pt>
                <c:pt idx="888">
                  <c:v>2014-09-02</c:v>
                </c:pt>
                <c:pt idx="889">
                  <c:v>2014-09-03</c:v>
                </c:pt>
                <c:pt idx="890">
                  <c:v>2014-09-04</c:v>
                </c:pt>
                <c:pt idx="891">
                  <c:v>2014-09-05</c:v>
                </c:pt>
                <c:pt idx="892">
                  <c:v>2014-09-09</c:v>
                </c:pt>
                <c:pt idx="893">
                  <c:v>2014-09-10</c:v>
                </c:pt>
                <c:pt idx="894">
                  <c:v>2014-09-11</c:v>
                </c:pt>
                <c:pt idx="895">
                  <c:v>2014-09-12</c:v>
                </c:pt>
                <c:pt idx="896">
                  <c:v>2014-09-15</c:v>
                </c:pt>
                <c:pt idx="897">
                  <c:v>2014-09-16</c:v>
                </c:pt>
                <c:pt idx="898">
                  <c:v>2014-09-17</c:v>
                </c:pt>
                <c:pt idx="899">
                  <c:v>2014-09-18</c:v>
                </c:pt>
                <c:pt idx="900">
                  <c:v>2014-09-19</c:v>
                </c:pt>
                <c:pt idx="901">
                  <c:v>2014-09-22</c:v>
                </c:pt>
                <c:pt idx="902">
                  <c:v>2014-09-23</c:v>
                </c:pt>
                <c:pt idx="903">
                  <c:v>2014-09-24</c:v>
                </c:pt>
                <c:pt idx="904">
                  <c:v>2014-09-25</c:v>
                </c:pt>
                <c:pt idx="905">
                  <c:v>2014-09-26</c:v>
                </c:pt>
                <c:pt idx="906">
                  <c:v>2014-09-29</c:v>
                </c:pt>
                <c:pt idx="907">
                  <c:v>2014-09-30</c:v>
                </c:pt>
              </c:strCache>
            </c:strRef>
          </c:cat>
          <c:val>
            <c:numRef>
              <c:f>选股策略!$B$2:$B$909</c:f>
              <c:numCache>
                <c:formatCode>General</c:formatCode>
                <c:ptCount val="908"/>
                <c:pt idx="0">
                  <c:v>3175.6619999999998</c:v>
                </c:pt>
                <c:pt idx="1">
                  <c:v>3178.2558657494392</c:v>
                </c:pt>
                <c:pt idx="2">
                  <c:v>3196.1905628992608</c:v>
                </c:pt>
                <c:pt idx="3">
                  <c:v>3133.6679887832588</c:v>
                </c:pt>
                <c:pt idx="4">
                  <c:v>3140.516199266734</c:v>
                </c:pt>
                <c:pt idx="5">
                  <c:v>3167.1194021103602</c:v>
                </c:pt>
                <c:pt idx="6">
                  <c:v>3158.5556638882822</c:v>
                </c:pt>
                <c:pt idx="7">
                  <c:v>3108.0466007263831</c:v>
                </c:pt>
                <c:pt idx="8">
                  <c:v>2985.7772247157291</c:v>
                </c:pt>
                <c:pt idx="9">
                  <c:v>2994.5695610391567</c:v>
                </c:pt>
                <c:pt idx="10">
                  <c:v>3052.48451164774</c:v>
                </c:pt>
                <c:pt idx="11">
                  <c:v>2951.2646100880647</c:v>
                </c:pt>
                <c:pt idx="12">
                  <c:v>2991.313649753065</c:v>
                </c:pt>
                <c:pt idx="13">
                  <c:v>2951.5659774219744</c:v>
                </c:pt>
                <c:pt idx="14">
                  <c:v>2923.1027730820551</c:v>
                </c:pt>
                <c:pt idx="15">
                  <c:v>2972.0708492555082</c:v>
                </c:pt>
                <c:pt idx="16">
                  <c:v>3010.2532169569113</c:v>
                </c:pt>
                <c:pt idx="17">
                  <c:v>3033.3420035058775</c:v>
                </c:pt>
                <c:pt idx="18">
                  <c:v>3075.2348765411812</c:v>
                </c:pt>
                <c:pt idx="19">
                  <c:v>3082.6657101994001</c:v>
                </c:pt>
                <c:pt idx="20">
                  <c:v>3059.5942047568597</c:v>
                </c:pt>
                <c:pt idx="21">
                  <c:v>3121.8428172176928</c:v>
                </c:pt>
                <c:pt idx="22">
                  <c:v>3144.290059651189</c:v>
                </c:pt>
                <c:pt idx="23">
                  <c:v>3230.9039004413612</c:v>
                </c:pt>
                <c:pt idx="24">
                  <c:v>3230.4517840056242</c:v>
                </c:pt>
                <c:pt idx="25">
                  <c:v>3265.2413056451192</c:v>
                </c:pt>
                <c:pt idx="26">
                  <c:v>3273.1495736568309</c:v>
                </c:pt>
                <c:pt idx="27">
                  <c:v>3235.1882220154907</c:v>
                </c:pt>
                <c:pt idx="28">
                  <c:v>3284.4675452266802</c:v>
                </c:pt>
                <c:pt idx="29">
                  <c:v>3184.3296879728291</c:v>
                </c:pt>
                <c:pt idx="30">
                  <c:v>3221.779872309859</c:v>
                </c:pt>
                <c:pt idx="31">
                  <c:v>3262.7768923088197</c:v>
                </c:pt>
                <c:pt idx="32">
                  <c:v>3270.2230495800613</c:v>
                </c:pt>
                <c:pt idx="33">
                  <c:v>3320.4673986424118</c:v>
                </c:pt>
                <c:pt idx="34">
                  <c:v>3336.0429588300412</c:v>
                </c:pt>
                <c:pt idx="35">
                  <c:v>3340.4778193277007</c:v>
                </c:pt>
                <c:pt idx="36">
                  <c:v>3312.9754749921308</c:v>
                </c:pt>
                <c:pt idx="37">
                  <c:v>3364.8816600277796</c:v>
                </c:pt>
                <c:pt idx="38">
                  <c:v>3429.2407136379352</c:v>
                </c:pt>
                <c:pt idx="39">
                  <c:v>3431.7133731759718</c:v>
                </c:pt>
                <c:pt idx="40">
                  <c:v>3422.3223563184006</c:v>
                </c:pt>
                <c:pt idx="41">
                  <c:v>3374.0433535639022</c:v>
                </c:pt>
                <c:pt idx="42">
                  <c:v>3364.3023757777241</c:v>
                </c:pt>
                <c:pt idx="43">
                  <c:v>3391.4871510372022</c:v>
                </c:pt>
                <c:pt idx="44">
                  <c:v>3344.687405090036</c:v>
                </c:pt>
                <c:pt idx="45">
                  <c:v>3387.5424174295435</c:v>
                </c:pt>
                <c:pt idx="46">
                  <c:v>3333.8873834151977</c:v>
                </c:pt>
                <c:pt idx="47">
                  <c:v>3366.43006899587</c:v>
                </c:pt>
                <c:pt idx="48">
                  <c:v>3344.7001659783955</c:v>
                </c:pt>
                <c:pt idx="49">
                  <c:v>3359.0648755272887</c:v>
                </c:pt>
                <c:pt idx="50">
                  <c:v>3406.1852606822599</c:v>
                </c:pt>
                <c:pt idx="51">
                  <c:v>3413.1190086505662</c:v>
                </c:pt>
                <c:pt idx="52">
                  <c:v>3456.283210560664</c:v>
                </c:pt>
                <c:pt idx="53">
                  <c:v>3494.7316811501641</c:v>
                </c:pt>
                <c:pt idx="54">
                  <c:v>3456.3221708651322</c:v>
                </c:pt>
                <c:pt idx="55">
                  <c:v>3427.7641452443568</c:v>
                </c:pt>
                <c:pt idx="56">
                  <c:v>3391.0911298002275</c:v>
                </c:pt>
                <c:pt idx="57">
                  <c:v>3449.9235513312778</c:v>
                </c:pt>
                <c:pt idx="58">
                  <c:v>3481.5035910312017</c:v>
                </c:pt>
                <c:pt idx="59">
                  <c:v>3494.815505236139</c:v>
                </c:pt>
                <c:pt idx="60">
                  <c:v>3527.523222292677</c:v>
                </c:pt>
                <c:pt idx="61">
                  <c:v>3515.723037958925</c:v>
                </c:pt>
                <c:pt idx="62">
                  <c:v>3491.2778789191857</c:v>
                </c:pt>
                <c:pt idx="63">
                  <c:v>3529.8786150282531</c:v>
                </c:pt>
                <c:pt idx="64">
                  <c:v>3514.9452392479902</c:v>
                </c:pt>
                <c:pt idx="65">
                  <c:v>3535.9571781819022</c:v>
                </c:pt>
                <c:pt idx="66">
                  <c:v>3563.0908170802772</c:v>
                </c:pt>
                <c:pt idx="67">
                  <c:v>3511.7182834941295</c:v>
                </c:pt>
                <c:pt idx="68">
                  <c:v>3531.541971915437</c:v>
                </c:pt>
                <c:pt idx="69">
                  <c:v>3554.8412983634962</c:v>
                </c:pt>
                <c:pt idx="70">
                  <c:v>3518.9948737437007</c:v>
                </c:pt>
                <c:pt idx="71">
                  <c:v>3428.8342539011005</c:v>
                </c:pt>
                <c:pt idx="72">
                  <c:v>3385.3649644788757</c:v>
                </c:pt>
                <c:pt idx="73">
                  <c:v>3357.0029153306664</c:v>
                </c:pt>
                <c:pt idx="74">
                  <c:v>3265.1137423981913</c:v>
                </c:pt>
                <c:pt idx="75">
                  <c:v>3306.3897101759349</c:v>
                </c:pt>
                <c:pt idx="76">
                  <c:v>3338.2533757389642</c:v>
                </c:pt>
                <c:pt idx="77">
                  <c:v>3263.4545221637018</c:v>
                </c:pt>
                <c:pt idx="78">
                  <c:v>3265.9200776604212</c:v>
                </c:pt>
                <c:pt idx="79">
                  <c:v>3263.6679728753334</c:v>
                </c:pt>
                <c:pt idx="80">
                  <c:v>3273.0788746821731</c:v>
                </c:pt>
                <c:pt idx="81">
                  <c:v>3297.0957907446282</c:v>
                </c:pt>
                <c:pt idx="82">
                  <c:v>3285.9899179799572</c:v>
                </c:pt>
                <c:pt idx="83">
                  <c:v>3238.2434780397707</c:v>
                </c:pt>
                <c:pt idx="84">
                  <c:v>3263.9795863425484</c:v>
                </c:pt>
                <c:pt idx="85">
                  <c:v>3250.1405177065972</c:v>
                </c:pt>
                <c:pt idx="86">
                  <c:v>3255.5492156575256</c:v>
                </c:pt>
                <c:pt idx="87">
                  <c:v>3266.7289263041989</c:v>
                </c:pt>
                <c:pt idx="88">
                  <c:v>3241.2748554896389</c:v>
                </c:pt>
                <c:pt idx="89">
                  <c:v>3243.2443858085835</c:v>
                </c:pt>
                <c:pt idx="90">
                  <c:v>3140.8747550506896</c:v>
                </c:pt>
                <c:pt idx="91">
                  <c:v>3157.5304765028591</c:v>
                </c:pt>
                <c:pt idx="92">
                  <c:v>3112.3695061526141</c:v>
                </c:pt>
                <c:pt idx="93">
                  <c:v>3100.4036845507508</c:v>
                </c:pt>
                <c:pt idx="94">
                  <c:v>3056.0658081289585</c:v>
                </c:pt>
                <c:pt idx="95">
                  <c:v>3041.7188857268297</c:v>
                </c:pt>
                <c:pt idx="96">
                  <c:v>3088.9540527870604</c:v>
                </c:pt>
                <c:pt idx="97">
                  <c:v>3093.3640863060591</c:v>
                </c:pt>
                <c:pt idx="98">
                  <c:v>3039.6125592890598</c:v>
                </c:pt>
                <c:pt idx="99">
                  <c:v>3078.0794462251129</c:v>
                </c:pt>
                <c:pt idx="100">
                  <c:v>3103.6310021314639</c:v>
                </c:pt>
                <c:pt idx="101">
                  <c:v>3108.8380518866852</c:v>
                </c:pt>
                <c:pt idx="102">
                  <c:v>3041.4047960553662</c:v>
                </c:pt>
                <c:pt idx="103">
                  <c:v>3044.595137617921</c:v>
                </c:pt>
                <c:pt idx="104">
                  <c:v>3032.9983505750133</c:v>
                </c:pt>
                <c:pt idx="105">
                  <c:v>3075.7296886557569</c:v>
                </c:pt>
                <c:pt idx="106">
                  <c:v>3037.3768279052306</c:v>
                </c:pt>
                <c:pt idx="107">
                  <c:v>2983.563029015168</c:v>
                </c:pt>
                <c:pt idx="108">
                  <c:v>2951.4548639131194</c:v>
                </c:pt>
                <c:pt idx="109">
                  <c:v>2941.7615717101994</c:v>
                </c:pt>
                <c:pt idx="110">
                  <c:v>2981.9796584641444</c:v>
                </c:pt>
                <c:pt idx="111">
                  <c:v>2984.7734553475916</c:v>
                </c:pt>
                <c:pt idx="112">
                  <c:v>3040.2449644755407</c:v>
                </c:pt>
                <c:pt idx="113">
                  <c:v>3130.4284698186011</c:v>
                </c:pt>
                <c:pt idx="114">
                  <c:v>3157.5962885295244</c:v>
                </c:pt>
                <c:pt idx="115">
                  <c:v>3157.7866706798122</c:v>
                </c:pt>
                <c:pt idx="116">
                  <c:v>3116.2312250667846</c:v>
                </c:pt>
                <c:pt idx="117">
                  <c:v>3162.5646071548108</c:v>
                </c:pt>
                <c:pt idx="118">
                  <c:v>3172.5428940357147</c:v>
                </c:pt>
                <c:pt idx="119">
                  <c:v>3240.9938334205058</c:v>
                </c:pt>
                <c:pt idx="120">
                  <c:v>3241.4241156440057</c:v>
                </c:pt>
                <c:pt idx="121">
                  <c:v>3253.6419013878367</c:v>
                </c:pt>
                <c:pt idx="122">
                  <c:v>3254.7391229113018</c:v>
                </c:pt>
                <c:pt idx="123">
                  <c:v>3258.0242033222817</c:v>
                </c:pt>
                <c:pt idx="124">
                  <c:v>3281.1582087063198</c:v>
                </c:pt>
                <c:pt idx="125">
                  <c:v>3208.6037049026527</c:v>
                </c:pt>
                <c:pt idx="126">
                  <c:v>3283.8585995430453</c:v>
                </c:pt>
                <c:pt idx="127">
                  <c:v>3331.9218181811775</c:v>
                </c:pt>
                <c:pt idx="128">
                  <c:v>3355.1298059931587</c:v>
                </c:pt>
                <c:pt idx="129">
                  <c:v>3346.6977744975902</c:v>
                </c:pt>
                <c:pt idx="130">
                  <c:v>3312.3110737269412</c:v>
                </c:pt>
                <c:pt idx="131">
                  <c:v>3313.1177040168977</c:v>
                </c:pt>
                <c:pt idx="132">
                  <c:v>3257.3823615228207</c:v>
                </c:pt>
                <c:pt idx="133">
                  <c:v>3274.6473211687976</c:v>
                </c:pt>
                <c:pt idx="134">
                  <c:v>3136.1615412708152</c:v>
                </c:pt>
                <c:pt idx="135">
                  <c:v>3146.4867113958389</c:v>
                </c:pt>
                <c:pt idx="136">
                  <c:v>3200.8947790370621</c:v>
                </c:pt>
                <c:pt idx="137">
                  <c:v>3182.2588359539764</c:v>
                </c:pt>
                <c:pt idx="138">
                  <c:v>3167.5946173295065</c:v>
                </c:pt>
                <c:pt idx="139">
                  <c:v>3182.233224562965</c:v>
                </c:pt>
                <c:pt idx="140">
                  <c:v>3166.8213878145625</c:v>
                </c:pt>
                <c:pt idx="141">
                  <c:v>3187.0606817490934</c:v>
                </c:pt>
                <c:pt idx="142">
                  <c:v>3189.9562033797329</c:v>
                </c:pt>
                <c:pt idx="143">
                  <c:v>3094.1723900651346</c:v>
                </c:pt>
                <c:pt idx="144">
                  <c:v>2912.4956325402154</c:v>
                </c:pt>
                <c:pt idx="145">
                  <c:v>2909.3937898743043</c:v>
                </c:pt>
                <c:pt idx="146">
                  <c:v>2940.119104679417</c:v>
                </c:pt>
                <c:pt idx="147">
                  <c:v>2999.0310112431566</c:v>
                </c:pt>
                <c:pt idx="148">
                  <c:v>3034.1521878625822</c:v>
                </c:pt>
                <c:pt idx="149">
                  <c:v>3096.5921782315804</c:v>
                </c:pt>
                <c:pt idx="150">
                  <c:v>3072.399317911229</c:v>
                </c:pt>
                <c:pt idx="151">
                  <c:v>3077.1963361557855</c:v>
                </c:pt>
                <c:pt idx="152">
                  <c:v>3017.3685560082113</c:v>
                </c:pt>
                <c:pt idx="153">
                  <c:v>2992.7845619181385</c:v>
                </c:pt>
                <c:pt idx="154">
                  <c:v>2990.0885538271677</c:v>
                </c:pt>
                <c:pt idx="155">
                  <c:v>3060.7280120768755</c:v>
                </c:pt>
                <c:pt idx="156">
                  <c:v>3054.1540695633053</c:v>
                </c:pt>
                <c:pt idx="157">
                  <c:v>3129.4932299412599</c:v>
                </c:pt>
                <c:pt idx="158">
                  <c:v>3139.9705042013125</c:v>
                </c:pt>
                <c:pt idx="159">
                  <c:v>3089.0865485020699</c:v>
                </c:pt>
                <c:pt idx="160">
                  <c:v>3052.8832588356022</c:v>
                </c:pt>
                <c:pt idx="161">
                  <c:v>3043.5644463726103</c:v>
                </c:pt>
                <c:pt idx="162">
                  <c:v>3030.8780858042974</c:v>
                </c:pt>
                <c:pt idx="163">
                  <c:v>2999.7008886033054</c:v>
                </c:pt>
                <c:pt idx="164">
                  <c:v>2926.767924017829</c:v>
                </c:pt>
                <c:pt idx="165">
                  <c:v>2918.1955948025075</c:v>
                </c:pt>
                <c:pt idx="166">
                  <c:v>2990.0020798646287</c:v>
                </c:pt>
                <c:pt idx="167">
                  <c:v>2961.8763475420874</c:v>
                </c:pt>
                <c:pt idx="168">
                  <c:v>2969.4526403209497</c:v>
                </c:pt>
                <c:pt idx="169">
                  <c:v>2942.1842163076749</c:v>
                </c:pt>
                <c:pt idx="170">
                  <c:v>2981.1684777327387</c:v>
                </c:pt>
                <c:pt idx="171">
                  <c:v>2981.7106810470996</c:v>
                </c:pt>
                <c:pt idx="172">
                  <c:v>2974.7986426426055</c:v>
                </c:pt>
                <c:pt idx="173">
                  <c:v>2909.2594577795462</c:v>
                </c:pt>
                <c:pt idx="174">
                  <c:v>2935.1087400061797</c:v>
                </c:pt>
                <c:pt idx="175">
                  <c:v>3034.2802227869738</c:v>
                </c:pt>
                <c:pt idx="176">
                  <c:v>2953.9115140905178</c:v>
                </c:pt>
                <c:pt idx="177">
                  <c:v>2940.8520470830072</c:v>
                </c:pt>
                <c:pt idx="178">
                  <c:v>2909.754477479325</c:v>
                </c:pt>
                <c:pt idx="179">
                  <c:v>2938.9989964976244</c:v>
                </c:pt>
                <c:pt idx="180">
                  <c:v>2892.5843384825025</c:v>
                </c:pt>
                <c:pt idx="181">
                  <c:v>2822.2774218760392</c:v>
                </c:pt>
                <c:pt idx="182">
                  <c:v>2810.5260807241793</c:v>
                </c:pt>
                <c:pt idx="183">
                  <c:v>2798.8967240616244</c:v>
                </c:pt>
                <c:pt idx="184">
                  <c:v>2814.7626358847488</c:v>
                </c:pt>
                <c:pt idx="185">
                  <c:v>2939.7426565925653</c:v>
                </c:pt>
                <c:pt idx="186">
                  <c:v>2975.3372251485707</c:v>
                </c:pt>
                <c:pt idx="187">
                  <c:v>2970.9697036693192</c:v>
                </c:pt>
                <c:pt idx="188">
                  <c:v>2980.0856437846937</c:v>
                </c:pt>
                <c:pt idx="189">
                  <c:v>2875.1265805950393</c:v>
                </c:pt>
                <c:pt idx="190">
                  <c:v>2880.0272897630407</c:v>
                </c:pt>
                <c:pt idx="191">
                  <c:v>2831.7865603735308</c:v>
                </c:pt>
                <c:pt idx="192">
                  <c:v>2797.2727108021422</c:v>
                </c:pt>
                <c:pt idx="193">
                  <c:v>2867.5094397814955</c:v>
                </c:pt>
                <c:pt idx="194">
                  <c:v>2934.5123561676514</c:v>
                </c:pt>
                <c:pt idx="195">
                  <c:v>2949.3289840458547</c:v>
                </c:pt>
                <c:pt idx="196">
                  <c:v>2949.0404837703136</c:v>
                </c:pt>
                <c:pt idx="197">
                  <c:v>3001.4635429408972</c:v>
                </c:pt>
                <c:pt idx="198">
                  <c:v>3001.0024208268751</c:v>
                </c:pt>
                <c:pt idx="199">
                  <c:v>3013.3141079916018</c:v>
                </c:pt>
                <c:pt idx="200">
                  <c:v>3064.4872196646138</c:v>
                </c:pt>
                <c:pt idx="201">
                  <c:v>3100.8722113982012</c:v>
                </c:pt>
                <c:pt idx="202">
                  <c:v>3132.7542252097487</c:v>
                </c:pt>
                <c:pt idx="203">
                  <c:v>3111.2777633270139</c:v>
                </c:pt>
                <c:pt idx="204">
                  <c:v>3070.9097066617724</c:v>
                </c:pt>
                <c:pt idx="205">
                  <c:v>3124.9861449761761</c:v>
                </c:pt>
                <c:pt idx="206">
                  <c:v>3092.3792600148213</c:v>
                </c:pt>
                <c:pt idx="207">
                  <c:v>3120.7265935052956</c:v>
                </c:pt>
                <c:pt idx="208">
                  <c:v>3191.1775179713663</c:v>
                </c:pt>
                <c:pt idx="209">
                  <c:v>3203.2319515461322</c:v>
                </c:pt>
                <c:pt idx="210">
                  <c:v>3110.095138284059</c:v>
                </c:pt>
                <c:pt idx="211">
                  <c:v>3093.8698744709454</c:v>
                </c:pt>
                <c:pt idx="212">
                  <c:v>2995.5657560076579</c:v>
                </c:pt>
                <c:pt idx="213">
                  <c:v>2999.1335626672012</c:v>
                </c:pt>
                <c:pt idx="214">
                  <c:v>2997.7651984705772</c:v>
                </c:pt>
                <c:pt idx="215">
                  <c:v>2965.7770218386067</c:v>
                </c:pt>
                <c:pt idx="216">
                  <c:v>2963.212838709323</c:v>
                </c:pt>
                <c:pt idx="217">
                  <c:v>2935.8593156665065</c:v>
                </c:pt>
                <c:pt idx="218">
                  <c:v>2935.5620593109361</c:v>
                </c:pt>
                <c:pt idx="219">
                  <c:v>2997.1833152659124</c:v>
                </c:pt>
                <c:pt idx="220">
                  <c:v>2854.155554037156</c:v>
                </c:pt>
                <c:pt idx="221">
                  <c:v>2927.381551687497</c:v>
                </c:pt>
                <c:pt idx="222">
                  <c:v>2861.1379148717247</c:v>
                </c:pt>
                <c:pt idx="223">
                  <c:v>2769.9780019260411</c:v>
                </c:pt>
                <c:pt idx="224">
                  <c:v>2779.5369497383977</c:v>
                </c:pt>
                <c:pt idx="225">
                  <c:v>2796.2775798962671</c:v>
                </c:pt>
                <c:pt idx="226">
                  <c:v>2801.8730571820015</c:v>
                </c:pt>
                <c:pt idx="227">
                  <c:v>2770.4356339665992</c:v>
                </c:pt>
                <c:pt idx="228">
                  <c:v>2742.5210664942401</c:v>
                </c:pt>
                <c:pt idx="229">
                  <c:v>2638.7513192559622</c:v>
                </c:pt>
                <c:pt idx="230">
                  <c:v>2597.10175536315</c:v>
                </c:pt>
                <c:pt idx="231">
                  <c:v>2503.2645190543763</c:v>
                </c:pt>
                <c:pt idx="232">
                  <c:v>2580.8045369675128</c:v>
                </c:pt>
                <c:pt idx="233">
                  <c:v>2578.426953993117</c:v>
                </c:pt>
                <c:pt idx="234">
                  <c:v>2576.7503207970767</c:v>
                </c:pt>
                <c:pt idx="235">
                  <c:v>2512.7790956760273</c:v>
                </c:pt>
                <c:pt idx="236">
                  <c:v>2478.5554683574314</c:v>
                </c:pt>
                <c:pt idx="237">
                  <c:v>2504.9877815512396</c:v>
                </c:pt>
                <c:pt idx="238">
                  <c:v>2484.0742815240737</c:v>
                </c:pt>
                <c:pt idx="239">
                  <c:v>2422.4247788220396</c:v>
                </c:pt>
                <c:pt idx="240">
                  <c:v>2408.0250906596993</c:v>
                </c:pt>
                <c:pt idx="241">
                  <c:v>2405.8823222708693</c:v>
                </c:pt>
                <c:pt idx="242">
                  <c:v>2450.3257224119375</c:v>
                </c:pt>
                <c:pt idx="243">
                  <c:v>2382.8970347895952</c:v>
                </c:pt>
                <c:pt idx="244">
                  <c:v>2290.8422127695053</c:v>
                </c:pt>
                <c:pt idx="245">
                  <c:v>2302.8993178649889</c:v>
                </c:pt>
                <c:pt idx="246">
                  <c:v>2427.485285460009</c:v>
                </c:pt>
                <c:pt idx="247">
                  <c:v>2536.5886526920863</c:v>
                </c:pt>
                <c:pt idx="248">
                  <c:v>2561.9089375625872</c:v>
                </c:pt>
                <c:pt idx="249">
                  <c:v>2563.6384574739218</c:v>
                </c:pt>
                <c:pt idx="250">
                  <c:v>2468.6015072525215</c:v>
                </c:pt>
                <c:pt idx="251">
                  <c:v>2391.662467638766</c:v>
                </c:pt>
                <c:pt idx="252">
                  <c:v>2537.3968351729245</c:v>
                </c:pt>
                <c:pt idx="253">
                  <c:v>2497.7386882627734</c:v>
                </c:pt>
                <c:pt idx="254">
                  <c:v>2542.9277924068629</c:v>
                </c:pt>
                <c:pt idx="255">
                  <c:v>2559.4988266431974</c:v>
                </c:pt>
                <c:pt idx="256">
                  <c:v>2530.1676699983509</c:v>
                </c:pt>
                <c:pt idx="257">
                  <c:v>2533.2894193515544</c:v>
                </c:pt>
                <c:pt idx="258">
                  <c:v>2495.6512142656452</c:v>
                </c:pt>
                <c:pt idx="259">
                  <c:v>2560.0502418740712</c:v>
                </c:pt>
                <c:pt idx="260">
                  <c:v>2605.3979626394416</c:v>
                </c:pt>
                <c:pt idx="261">
                  <c:v>2635.1089329413026</c:v>
                </c:pt>
                <c:pt idx="262">
                  <c:v>2565.4230429767149</c:v>
                </c:pt>
                <c:pt idx="263">
                  <c:v>2666.0082015988055</c:v>
                </c:pt>
                <c:pt idx="264">
                  <c:v>2672.5409532503863</c:v>
                </c:pt>
                <c:pt idx="265">
                  <c:v>2687.3072028920301</c:v>
                </c:pt>
                <c:pt idx="266">
                  <c:v>2715.9712608794371</c:v>
                </c:pt>
                <c:pt idx="267">
                  <c:v>2721.5704554928047</c:v>
                </c:pt>
                <c:pt idx="268">
                  <c:v>2780.3887246497757</c:v>
                </c:pt>
                <c:pt idx="269">
                  <c:v>2776.1799583449001</c:v>
                </c:pt>
                <c:pt idx="270">
                  <c:v>2763.1322417978463</c:v>
                </c:pt>
                <c:pt idx="271">
                  <c:v>2764.7979651069877</c:v>
                </c:pt>
                <c:pt idx="272">
                  <c:v>2799.788659854139</c:v>
                </c:pt>
                <c:pt idx="273">
                  <c:v>2863.8926086684942</c:v>
                </c:pt>
                <c:pt idx="274">
                  <c:v>2874.4989062053232</c:v>
                </c:pt>
                <c:pt idx="275">
                  <c:v>2921.9005898570613</c:v>
                </c:pt>
                <c:pt idx="276">
                  <c:v>2926.9698560262973</c:v>
                </c:pt>
                <c:pt idx="277">
                  <c:v>2913.249226173376</c:v>
                </c:pt>
                <c:pt idx="278">
                  <c:v>2862.4084603749757</c:v>
                </c:pt>
                <c:pt idx="279">
                  <c:v>2877.4260105062071</c:v>
                </c:pt>
                <c:pt idx="280">
                  <c:v>2942.3652342797955</c:v>
                </c:pt>
                <c:pt idx="281">
                  <c:v>2944.7925336372246</c:v>
                </c:pt>
                <c:pt idx="282">
                  <c:v>2906.325725306257</c:v>
                </c:pt>
                <c:pt idx="283">
                  <c:v>2909.03906665369</c:v>
                </c:pt>
                <c:pt idx="284">
                  <c:v>2979.8828140072706</c:v>
                </c:pt>
                <c:pt idx="285">
                  <c:v>3013.348877656229</c:v>
                </c:pt>
                <c:pt idx="286">
                  <c:v>3032.1940900915351</c:v>
                </c:pt>
                <c:pt idx="287">
                  <c:v>3064.2737613418367</c:v>
                </c:pt>
                <c:pt idx="288">
                  <c:v>2903.2510409987058</c:v>
                </c:pt>
                <c:pt idx="289">
                  <c:v>2887.2544083854928</c:v>
                </c:pt>
                <c:pt idx="290">
                  <c:v>2969.7420882540387</c:v>
                </c:pt>
                <c:pt idx="291">
                  <c:v>3017.0783448744824</c:v>
                </c:pt>
                <c:pt idx="292">
                  <c:v>2949.1166498861949</c:v>
                </c:pt>
                <c:pt idx="293">
                  <c:v>2973.5342710458099</c:v>
                </c:pt>
                <c:pt idx="294">
                  <c:v>2961.3004055013953</c:v>
                </c:pt>
                <c:pt idx="295">
                  <c:v>2889.9504756340971</c:v>
                </c:pt>
                <c:pt idx="296">
                  <c:v>2873.3381502402799</c:v>
                </c:pt>
                <c:pt idx="297">
                  <c:v>2880.4333877952758</c:v>
                </c:pt>
                <c:pt idx="298">
                  <c:v>2748.1534001449668</c:v>
                </c:pt>
                <c:pt idx="299">
                  <c:v>2698.9953524732032</c:v>
                </c:pt>
                <c:pt idx="300">
                  <c:v>2715.7362170696938</c:v>
                </c:pt>
                <c:pt idx="301">
                  <c:v>2827.5934880547788</c:v>
                </c:pt>
                <c:pt idx="302">
                  <c:v>2855.6136423382573</c:v>
                </c:pt>
                <c:pt idx="303">
                  <c:v>2836.3867298532596</c:v>
                </c:pt>
                <c:pt idx="304">
                  <c:v>2884.2804287087479</c:v>
                </c:pt>
                <c:pt idx="305">
                  <c:v>2912.246619825391</c:v>
                </c:pt>
                <c:pt idx="306">
                  <c:v>2985.1136394933346</c:v>
                </c:pt>
                <c:pt idx="307">
                  <c:v>3019.1703937462071</c:v>
                </c:pt>
                <c:pt idx="308">
                  <c:v>3068.5037739281825</c:v>
                </c:pt>
                <c:pt idx="309">
                  <c:v>2961.3366658296527</c:v>
                </c:pt>
                <c:pt idx="310">
                  <c:v>3048.206097238296</c:v>
                </c:pt>
                <c:pt idx="311">
                  <c:v>3058.6991671780811</c:v>
                </c:pt>
                <c:pt idx="312">
                  <c:v>3127.9145074543499</c:v>
                </c:pt>
                <c:pt idx="313">
                  <c:v>3086.0124059937057</c:v>
                </c:pt>
                <c:pt idx="314">
                  <c:v>3103.0809933133169</c:v>
                </c:pt>
                <c:pt idx="315">
                  <c:v>3148.4633951772412</c:v>
                </c:pt>
                <c:pt idx="316">
                  <c:v>3127.2522528656718</c:v>
                </c:pt>
                <c:pt idx="317">
                  <c:v>3070.4116215534737</c:v>
                </c:pt>
                <c:pt idx="318">
                  <c:v>3103.2039888177937</c:v>
                </c:pt>
                <c:pt idx="319">
                  <c:v>3133.2422885678989</c:v>
                </c:pt>
                <c:pt idx="320">
                  <c:v>3141.6393037449302</c:v>
                </c:pt>
                <c:pt idx="321">
                  <c:v>3158.3402383041876</c:v>
                </c:pt>
                <c:pt idx="322">
                  <c:v>3175.0273203051911</c:v>
                </c:pt>
                <c:pt idx="323">
                  <c:v>3113.6858617987987</c:v>
                </c:pt>
                <c:pt idx="324">
                  <c:v>3133.2249912343232</c:v>
                </c:pt>
                <c:pt idx="325">
                  <c:v>3113.9617479569242</c:v>
                </c:pt>
                <c:pt idx="326">
                  <c:v>3104.0850227510641</c:v>
                </c:pt>
                <c:pt idx="327">
                  <c:v>3089.612271715705</c:v>
                </c:pt>
                <c:pt idx="328">
                  <c:v>3048.1313493245102</c:v>
                </c:pt>
                <c:pt idx="329">
                  <c:v>3088.5097762548912</c:v>
                </c:pt>
                <c:pt idx="330">
                  <c:v>3046.3746914347294</c:v>
                </c:pt>
                <c:pt idx="331">
                  <c:v>3041.6708704289017</c:v>
                </c:pt>
                <c:pt idx="332">
                  <c:v>3076.1869507029041</c:v>
                </c:pt>
                <c:pt idx="333">
                  <c:v>3055.3104213501442</c:v>
                </c:pt>
                <c:pt idx="334">
                  <c:v>3042.5041401145995</c:v>
                </c:pt>
                <c:pt idx="335">
                  <c:v>2997.887272501503</c:v>
                </c:pt>
                <c:pt idx="336">
                  <c:v>3024.5892868439664</c:v>
                </c:pt>
                <c:pt idx="337">
                  <c:v>3086.111326873448</c:v>
                </c:pt>
                <c:pt idx="338">
                  <c:v>3085.5494320025218</c:v>
                </c:pt>
                <c:pt idx="339">
                  <c:v>3080.9735814347368</c:v>
                </c:pt>
                <c:pt idx="340">
                  <c:v>3080.6426800069635</c:v>
                </c:pt>
                <c:pt idx="341">
                  <c:v>2979.4845863868836</c:v>
                </c:pt>
                <c:pt idx="342">
                  <c:v>2975.5689746269682</c:v>
                </c:pt>
                <c:pt idx="343">
                  <c:v>2980.4031217542242</c:v>
                </c:pt>
                <c:pt idx="344">
                  <c:v>2963.3549996710422</c:v>
                </c:pt>
                <c:pt idx="345">
                  <c:v>2941.443951334742</c:v>
                </c:pt>
                <c:pt idx="346">
                  <c:v>2984.4960109402937</c:v>
                </c:pt>
                <c:pt idx="347">
                  <c:v>2962.9663340339262</c:v>
                </c:pt>
                <c:pt idx="348">
                  <c:v>3023.3386451912102</c:v>
                </c:pt>
                <c:pt idx="349">
                  <c:v>3007.2454840680944</c:v>
                </c:pt>
                <c:pt idx="350">
                  <c:v>3046.8208331824762</c:v>
                </c:pt>
                <c:pt idx="351">
                  <c:v>3073.8876214940747</c:v>
                </c:pt>
                <c:pt idx="352">
                  <c:v>3070.5513862106868</c:v>
                </c:pt>
                <c:pt idx="353">
                  <c:v>3070.0519788489755</c:v>
                </c:pt>
                <c:pt idx="354">
                  <c:v>3029.5003930113621</c:v>
                </c:pt>
                <c:pt idx="355">
                  <c:v>2980.7565185032349</c:v>
                </c:pt>
                <c:pt idx="356">
                  <c:v>2998.6300448049578</c:v>
                </c:pt>
                <c:pt idx="357">
                  <c:v>3001.9543216572092</c:v>
                </c:pt>
                <c:pt idx="358">
                  <c:v>2971.3129536108072</c:v>
                </c:pt>
                <c:pt idx="359">
                  <c:v>3012.4503860131126</c:v>
                </c:pt>
                <c:pt idx="360">
                  <c:v>3021.9125857113768</c:v>
                </c:pt>
                <c:pt idx="361">
                  <c:v>3040.9429064548567</c:v>
                </c:pt>
                <c:pt idx="362">
                  <c:v>3040.4788932765218</c:v>
                </c:pt>
                <c:pt idx="363">
                  <c:v>2974.1056822874152</c:v>
                </c:pt>
                <c:pt idx="364">
                  <c:v>3000.1402453957962</c:v>
                </c:pt>
                <c:pt idx="365">
                  <c:v>2900.6446283284599</c:v>
                </c:pt>
                <c:pt idx="366">
                  <c:v>2882.6658567765462</c:v>
                </c:pt>
                <c:pt idx="367">
                  <c:v>2891.8148061256402</c:v>
                </c:pt>
                <c:pt idx="368">
                  <c:v>2936.7485160329252</c:v>
                </c:pt>
                <c:pt idx="369">
                  <c:v>2919.8990734558151</c:v>
                </c:pt>
                <c:pt idx="370">
                  <c:v>2835.3782930757279</c:v>
                </c:pt>
                <c:pt idx="371">
                  <c:v>2868.5752090095302</c:v>
                </c:pt>
                <c:pt idx="372">
                  <c:v>2886.1791377765071</c:v>
                </c:pt>
                <c:pt idx="373">
                  <c:v>2924.3272753651759</c:v>
                </c:pt>
                <c:pt idx="374">
                  <c:v>2902.412604049975</c:v>
                </c:pt>
                <c:pt idx="375">
                  <c:v>2867.1854405325562</c:v>
                </c:pt>
                <c:pt idx="376">
                  <c:v>2879.1329221695141</c:v>
                </c:pt>
                <c:pt idx="377">
                  <c:v>2862.5954799901751</c:v>
                </c:pt>
                <c:pt idx="378">
                  <c:v>2844.1889795145053</c:v>
                </c:pt>
                <c:pt idx="379">
                  <c:v>2847.5001830975002</c:v>
                </c:pt>
                <c:pt idx="380">
                  <c:v>2809.011019227315</c:v>
                </c:pt>
                <c:pt idx="381">
                  <c:v>2776.6100924815169</c:v>
                </c:pt>
                <c:pt idx="382">
                  <c:v>2813.2379219999357</c:v>
                </c:pt>
                <c:pt idx="383">
                  <c:v>2802.3968569505096</c:v>
                </c:pt>
                <c:pt idx="384">
                  <c:v>2843.5692608475192</c:v>
                </c:pt>
                <c:pt idx="385">
                  <c:v>2895.7777116408911</c:v>
                </c:pt>
                <c:pt idx="386">
                  <c:v>2920.3804517614803</c:v>
                </c:pt>
                <c:pt idx="387">
                  <c:v>2916.5074092306804</c:v>
                </c:pt>
                <c:pt idx="388">
                  <c:v>2950.4749054803642</c:v>
                </c:pt>
                <c:pt idx="389">
                  <c:v>2946.9519958026526</c:v>
                </c:pt>
                <c:pt idx="390">
                  <c:v>2900.0995436390267</c:v>
                </c:pt>
                <c:pt idx="391">
                  <c:v>2934.3207524055383</c:v>
                </c:pt>
                <c:pt idx="392">
                  <c:v>2889.0793656253659</c:v>
                </c:pt>
                <c:pt idx="393">
                  <c:v>2867.2579483828495</c:v>
                </c:pt>
                <c:pt idx="394">
                  <c:v>2874.4997725582539</c:v>
                </c:pt>
                <c:pt idx="395">
                  <c:v>2877.292078434928</c:v>
                </c:pt>
                <c:pt idx="396">
                  <c:v>2908.5741640797878</c:v>
                </c:pt>
                <c:pt idx="397">
                  <c:v>2903.5480812990477</c:v>
                </c:pt>
                <c:pt idx="398">
                  <c:v>2937.3777336726498</c:v>
                </c:pt>
                <c:pt idx="399">
                  <c:v>2897.9430008674312</c:v>
                </c:pt>
                <c:pt idx="400">
                  <c:v>2831.6447229457517</c:v>
                </c:pt>
                <c:pt idx="401">
                  <c:v>2865.9148950246336</c:v>
                </c:pt>
                <c:pt idx="402">
                  <c:v>2838.2204791126519</c:v>
                </c:pt>
                <c:pt idx="403">
                  <c:v>2821.6406101317657</c:v>
                </c:pt>
                <c:pt idx="404">
                  <c:v>2826.3526346525164</c:v>
                </c:pt>
                <c:pt idx="405">
                  <c:v>2876.2492580979338</c:v>
                </c:pt>
                <c:pt idx="406">
                  <c:v>2852.7307457818438</c:v>
                </c:pt>
                <c:pt idx="407">
                  <c:v>2870.2124078807319</c:v>
                </c:pt>
                <c:pt idx="408">
                  <c:v>2909.8675026610749</c:v>
                </c:pt>
                <c:pt idx="409">
                  <c:v>3059.7282221481937</c:v>
                </c:pt>
                <c:pt idx="410">
                  <c:v>3104.6601225396912</c:v>
                </c:pt>
                <c:pt idx="411">
                  <c:v>3078.1023668910852</c:v>
                </c:pt>
                <c:pt idx="412">
                  <c:v>3104.3480874365832</c:v>
                </c:pt>
                <c:pt idx="413">
                  <c:v>3050.8404270257411</c:v>
                </c:pt>
                <c:pt idx="414">
                  <c:v>3066.4701812915059</c:v>
                </c:pt>
                <c:pt idx="415">
                  <c:v>2953.4871929501978</c:v>
                </c:pt>
                <c:pt idx="416">
                  <c:v>2931.3043695876208</c:v>
                </c:pt>
                <c:pt idx="417">
                  <c:v>2974.7826745221405</c:v>
                </c:pt>
                <c:pt idx="418">
                  <c:v>2872.5514185030775</c:v>
                </c:pt>
                <c:pt idx="419">
                  <c:v>2864.8455569645698</c:v>
                </c:pt>
                <c:pt idx="420">
                  <c:v>2893.4726904900608</c:v>
                </c:pt>
                <c:pt idx="421">
                  <c:v>2869.8187216449473</c:v>
                </c:pt>
                <c:pt idx="422">
                  <c:v>2817.0908951183233</c:v>
                </c:pt>
                <c:pt idx="423">
                  <c:v>2914.3160053507149</c:v>
                </c:pt>
                <c:pt idx="424">
                  <c:v>2968.2179837366307</c:v>
                </c:pt>
                <c:pt idx="425">
                  <c:v>2947.5306114097539</c:v>
                </c:pt>
                <c:pt idx="426">
                  <c:v>3039.3707598987471</c:v>
                </c:pt>
                <c:pt idx="427">
                  <c:v>3064.8579148264471</c:v>
                </c:pt>
                <c:pt idx="428">
                  <c:v>3010.1364077253488</c:v>
                </c:pt>
                <c:pt idx="429">
                  <c:v>3011.5519867203716</c:v>
                </c:pt>
                <c:pt idx="430">
                  <c:v>2995.6887967251146</c:v>
                </c:pt>
                <c:pt idx="431">
                  <c:v>2991.0138678654557</c:v>
                </c:pt>
                <c:pt idx="432">
                  <c:v>3001.6937014862292</c:v>
                </c:pt>
                <c:pt idx="433">
                  <c:v>3072.5420037328327</c:v>
                </c:pt>
                <c:pt idx="434">
                  <c:v>3065.5604154226949</c:v>
                </c:pt>
                <c:pt idx="435">
                  <c:v>3086.645066591876</c:v>
                </c:pt>
                <c:pt idx="436">
                  <c:v>3039.546585620722</c:v>
                </c:pt>
                <c:pt idx="437">
                  <c:v>3018.124877763466</c:v>
                </c:pt>
                <c:pt idx="438">
                  <c:v>2982.1538207338981</c:v>
                </c:pt>
                <c:pt idx="439">
                  <c:v>2916.9038941894528</c:v>
                </c:pt>
                <c:pt idx="440">
                  <c:v>2902.8279017382642</c:v>
                </c:pt>
                <c:pt idx="441">
                  <c:v>2908.5512159496202</c:v>
                </c:pt>
                <c:pt idx="442">
                  <c:v>2923.0602097199044</c:v>
                </c:pt>
                <c:pt idx="443">
                  <c:v>2989.3230492999005</c:v>
                </c:pt>
                <c:pt idx="444">
                  <c:v>3011.9432108153592</c:v>
                </c:pt>
                <c:pt idx="445">
                  <c:v>3004.1205725649229</c:v>
                </c:pt>
                <c:pt idx="446">
                  <c:v>2977.1319931374269</c:v>
                </c:pt>
                <c:pt idx="447">
                  <c:v>2978.2307062872896</c:v>
                </c:pt>
                <c:pt idx="448">
                  <c:v>2899.5834646382359</c:v>
                </c:pt>
                <c:pt idx="449">
                  <c:v>2886.2864337267988</c:v>
                </c:pt>
                <c:pt idx="450">
                  <c:v>2917.5213878245872</c:v>
                </c:pt>
                <c:pt idx="451">
                  <c:v>2852.4578639923602</c:v>
                </c:pt>
                <c:pt idx="452">
                  <c:v>2853.1776428446478</c:v>
                </c:pt>
                <c:pt idx="453">
                  <c:v>2806.9040854711589</c:v>
                </c:pt>
                <c:pt idx="454">
                  <c:v>2795.3575168437264</c:v>
                </c:pt>
                <c:pt idx="455">
                  <c:v>2809.9061141442762</c:v>
                </c:pt>
                <c:pt idx="456">
                  <c:v>2796.497318538838</c:v>
                </c:pt>
                <c:pt idx="457">
                  <c:v>2840.0477438085622</c:v>
                </c:pt>
                <c:pt idx="458">
                  <c:v>2818.1734000250503</c:v>
                </c:pt>
                <c:pt idx="459">
                  <c:v>2836.2455372918512</c:v>
                </c:pt>
                <c:pt idx="460">
                  <c:v>2796.2957332045967</c:v>
                </c:pt>
                <c:pt idx="461">
                  <c:v>2695.8825720550972</c:v>
                </c:pt>
                <c:pt idx="462">
                  <c:v>2624.678917591435</c:v>
                </c:pt>
                <c:pt idx="463">
                  <c:v>2587.9264357061707</c:v>
                </c:pt>
                <c:pt idx="464">
                  <c:v>2626.0578396012002</c:v>
                </c:pt>
                <c:pt idx="465">
                  <c:v>2571.6373168155969</c:v>
                </c:pt>
                <c:pt idx="466">
                  <c:v>2615.4465230723122</c:v>
                </c:pt>
                <c:pt idx="467">
                  <c:v>2729.8733531530356</c:v>
                </c:pt>
                <c:pt idx="468">
                  <c:v>2734.3225808712414</c:v>
                </c:pt>
                <c:pt idx="469">
                  <c:v>2804.4057962519605</c:v>
                </c:pt>
                <c:pt idx="470">
                  <c:v>2856.6399623163252</c:v>
                </c:pt>
                <c:pt idx="471">
                  <c:v>2830.4360614758334</c:v>
                </c:pt>
                <c:pt idx="472">
                  <c:v>2825.4318796950392</c:v>
                </c:pt>
                <c:pt idx="473">
                  <c:v>2786.5988079198337</c:v>
                </c:pt>
                <c:pt idx="474">
                  <c:v>2953.7245034498055</c:v>
                </c:pt>
                <c:pt idx="475">
                  <c:v>3011.1795526176452</c:v>
                </c:pt>
                <c:pt idx="476">
                  <c:v>3018.5059222099812</c:v>
                </c:pt>
                <c:pt idx="477">
                  <c:v>3020.3016568179287</c:v>
                </c:pt>
                <c:pt idx="478">
                  <c:v>3048.5137677224902</c:v>
                </c:pt>
                <c:pt idx="479">
                  <c:v>3044.3834893714052</c:v>
                </c:pt>
                <c:pt idx="480">
                  <c:v>3042.8718913893899</c:v>
                </c:pt>
                <c:pt idx="481">
                  <c:v>3109.0376153339416</c:v>
                </c:pt>
                <c:pt idx="482">
                  <c:v>3168.9523389884307</c:v>
                </c:pt>
                <c:pt idx="483">
                  <c:v>3123.1053512368253</c:v>
                </c:pt>
                <c:pt idx="484">
                  <c:v>3172.588225630876</c:v>
                </c:pt>
                <c:pt idx="485">
                  <c:v>3182.1022601978279</c:v>
                </c:pt>
                <c:pt idx="486">
                  <c:v>3167.6232519195428</c:v>
                </c:pt>
                <c:pt idx="487">
                  <c:v>3179.3923571847722</c:v>
                </c:pt>
                <c:pt idx="488">
                  <c:v>3223.4668015232214</c:v>
                </c:pt>
                <c:pt idx="489">
                  <c:v>3234.6603780866358</c:v>
                </c:pt>
                <c:pt idx="490">
                  <c:v>3256.0955424545514</c:v>
                </c:pt>
                <c:pt idx="491">
                  <c:v>3176.0562227636806</c:v>
                </c:pt>
                <c:pt idx="492">
                  <c:v>3293.9415984881016</c:v>
                </c:pt>
                <c:pt idx="493">
                  <c:v>3353.7353430428366</c:v>
                </c:pt>
                <c:pt idx="494">
                  <c:v>3338.122964788266</c:v>
                </c:pt>
                <c:pt idx="495">
                  <c:v>3327.3893277615502</c:v>
                </c:pt>
                <c:pt idx="496">
                  <c:v>3379.521944479076</c:v>
                </c:pt>
                <c:pt idx="497">
                  <c:v>3405.9322468807395</c:v>
                </c:pt>
                <c:pt idx="498">
                  <c:v>3347.662624772584</c:v>
                </c:pt>
                <c:pt idx="499">
                  <c:v>3373.7795381942642</c:v>
                </c:pt>
                <c:pt idx="500">
                  <c:v>3274.8582501555802</c:v>
                </c:pt>
                <c:pt idx="501">
                  <c:v>3255.8327321427328</c:v>
                </c:pt>
                <c:pt idx="502">
                  <c:v>3339.7584564036097</c:v>
                </c:pt>
                <c:pt idx="503">
                  <c:v>3391.1176653591056</c:v>
                </c:pt>
                <c:pt idx="504">
                  <c:v>3392.9387473208308</c:v>
                </c:pt>
                <c:pt idx="505">
                  <c:v>3365.7047022365996</c:v>
                </c:pt>
                <c:pt idx="506">
                  <c:v>3470.5420253383763</c:v>
                </c:pt>
                <c:pt idx="507">
                  <c:v>3506.1113171753163</c:v>
                </c:pt>
                <c:pt idx="508">
                  <c:v>3508.9425786416405</c:v>
                </c:pt>
                <c:pt idx="509">
                  <c:v>3520.2160005640958</c:v>
                </c:pt>
                <c:pt idx="510">
                  <c:v>3498.8690944947157</c:v>
                </c:pt>
                <c:pt idx="511">
                  <c:v>3543.8982380523771</c:v>
                </c:pt>
                <c:pt idx="512">
                  <c:v>3558.5108177474626</c:v>
                </c:pt>
                <c:pt idx="513">
                  <c:v>3511.4778081111617</c:v>
                </c:pt>
                <c:pt idx="514">
                  <c:v>3579.2574158099178</c:v>
                </c:pt>
                <c:pt idx="515">
                  <c:v>3493.7442135924962</c:v>
                </c:pt>
                <c:pt idx="516">
                  <c:v>3475.4771990500508</c:v>
                </c:pt>
                <c:pt idx="517">
                  <c:v>3521.6769740376458</c:v>
                </c:pt>
                <c:pt idx="518">
                  <c:v>3451.2062408434517</c:v>
                </c:pt>
                <c:pt idx="519">
                  <c:v>3494.6837283615082</c:v>
                </c:pt>
                <c:pt idx="520">
                  <c:v>3544.3255083355716</c:v>
                </c:pt>
                <c:pt idx="521">
                  <c:v>3553.5556142286691</c:v>
                </c:pt>
                <c:pt idx="522">
                  <c:v>3407.5733134313332</c:v>
                </c:pt>
                <c:pt idx="523">
                  <c:v>3490.3201813100168</c:v>
                </c:pt>
                <c:pt idx="524">
                  <c:v>3526.1094862017985</c:v>
                </c:pt>
                <c:pt idx="525">
                  <c:v>3505.3590611079567</c:v>
                </c:pt>
                <c:pt idx="526">
                  <c:v>3488.7285808987617</c:v>
                </c:pt>
                <c:pt idx="527">
                  <c:v>3483.9328935667941</c:v>
                </c:pt>
                <c:pt idx="528">
                  <c:v>3420.4407635195262</c:v>
                </c:pt>
                <c:pt idx="529">
                  <c:v>3389.2624757929079</c:v>
                </c:pt>
                <c:pt idx="530">
                  <c:v>3401.3475917984192</c:v>
                </c:pt>
                <c:pt idx="531">
                  <c:v>3412.0773678197911</c:v>
                </c:pt>
                <c:pt idx="532">
                  <c:v>3360.8466452410944</c:v>
                </c:pt>
                <c:pt idx="533">
                  <c:v>3373.9116506436021</c:v>
                </c:pt>
                <c:pt idx="534">
                  <c:v>3457.3197536644229</c:v>
                </c:pt>
                <c:pt idx="535">
                  <c:v>3470.5158901041805</c:v>
                </c:pt>
                <c:pt idx="536">
                  <c:v>3485.634406622145</c:v>
                </c:pt>
                <c:pt idx="537">
                  <c:v>3483.7896207144504</c:v>
                </c:pt>
                <c:pt idx="538">
                  <c:v>3452.9943323451807</c:v>
                </c:pt>
                <c:pt idx="539">
                  <c:v>3464.0790004794821</c:v>
                </c:pt>
                <c:pt idx="540">
                  <c:v>3366.8078330994003</c:v>
                </c:pt>
                <c:pt idx="541">
                  <c:v>3373.0806047300057</c:v>
                </c:pt>
                <c:pt idx="542">
                  <c:v>3377.5302232024014</c:v>
                </c:pt>
                <c:pt idx="543">
                  <c:v>3365.865320071176</c:v>
                </c:pt>
                <c:pt idx="544">
                  <c:v>3341.860041875917</c:v>
                </c:pt>
                <c:pt idx="545">
                  <c:v>3324.4334416222318</c:v>
                </c:pt>
                <c:pt idx="546">
                  <c:v>3347.3680617042687</c:v>
                </c:pt>
                <c:pt idx="547">
                  <c:v>3335.8569261178463</c:v>
                </c:pt>
                <c:pt idx="548">
                  <c:v>3321.4124579407662</c:v>
                </c:pt>
                <c:pt idx="549">
                  <c:v>3298.3596360895826</c:v>
                </c:pt>
                <c:pt idx="550">
                  <c:v>3276.0886194545697</c:v>
                </c:pt>
                <c:pt idx="551">
                  <c:v>3295.0088087759987</c:v>
                </c:pt>
                <c:pt idx="552">
                  <c:v>3309.3767236504286</c:v>
                </c:pt>
                <c:pt idx="553">
                  <c:v>3314.2760676602297</c:v>
                </c:pt>
                <c:pt idx="554">
                  <c:v>3383.8456044659147</c:v>
                </c:pt>
                <c:pt idx="555">
                  <c:v>3381.3384069376852</c:v>
                </c:pt>
                <c:pt idx="556">
                  <c:v>3293.7423989907397</c:v>
                </c:pt>
                <c:pt idx="557">
                  <c:v>3356.090060737874</c:v>
                </c:pt>
                <c:pt idx="558">
                  <c:v>3310.5235265661659</c:v>
                </c:pt>
                <c:pt idx="559">
                  <c:v>3268.5048138110292</c:v>
                </c:pt>
                <c:pt idx="560">
                  <c:v>3263.0705517873353</c:v>
                </c:pt>
                <c:pt idx="561">
                  <c:v>3327.4070027143352</c:v>
                </c:pt>
                <c:pt idx="562">
                  <c:v>3382.6407615620546</c:v>
                </c:pt>
                <c:pt idx="563">
                  <c:v>3380.8733080267712</c:v>
                </c:pt>
                <c:pt idx="564">
                  <c:v>3409.3800961161828</c:v>
                </c:pt>
                <c:pt idx="565">
                  <c:v>3396.7929862495162</c:v>
                </c:pt>
                <c:pt idx="566">
                  <c:v>3451.1894141850257</c:v>
                </c:pt>
                <c:pt idx="567">
                  <c:v>3451.0819028924816</c:v>
                </c:pt>
                <c:pt idx="568">
                  <c:v>3400.0310392283463</c:v>
                </c:pt>
                <c:pt idx="569">
                  <c:v>3443.6185469968123</c:v>
                </c:pt>
                <c:pt idx="570">
                  <c:v>3496.2352938071112</c:v>
                </c:pt>
                <c:pt idx="571">
                  <c:v>3539.9012750896368</c:v>
                </c:pt>
                <c:pt idx="572">
                  <c:v>3591.0255717483951</c:v>
                </c:pt>
                <c:pt idx="573">
                  <c:v>3636.0183313612092</c:v>
                </c:pt>
                <c:pt idx="574">
                  <c:v>3601.1528896694299</c:v>
                </c:pt>
                <c:pt idx="575">
                  <c:v>3569.8379865659454</c:v>
                </c:pt>
                <c:pt idx="576">
                  <c:v>3620.8553480788009</c:v>
                </c:pt>
                <c:pt idx="577">
                  <c:v>3639.8903705571179</c:v>
                </c:pt>
                <c:pt idx="578">
                  <c:v>3661.9145868071887</c:v>
                </c:pt>
                <c:pt idx="579">
                  <c:v>3665.7162387287476</c:v>
                </c:pt>
                <c:pt idx="580">
                  <c:v>3668.8145507919612</c:v>
                </c:pt>
                <c:pt idx="581">
                  <c:v>3638.6132598122967</c:v>
                </c:pt>
                <c:pt idx="582">
                  <c:v>3620.382401620418</c:v>
                </c:pt>
                <c:pt idx="583">
                  <c:v>3549.0382081830408</c:v>
                </c:pt>
                <c:pt idx="584">
                  <c:v>3592.5134717750402</c:v>
                </c:pt>
                <c:pt idx="585">
                  <c:v>3523.3261648278535</c:v>
                </c:pt>
                <c:pt idx="586">
                  <c:v>3437.3487760475141</c:v>
                </c:pt>
                <c:pt idx="587">
                  <c:v>3304.2240651544639</c:v>
                </c:pt>
                <c:pt idx="588">
                  <c:v>3349.0074653777197</c:v>
                </c:pt>
                <c:pt idx="589">
                  <c:v>3349.1830774478663</c:v>
                </c:pt>
                <c:pt idx="590">
                  <c:v>3368.0869835778758</c:v>
                </c:pt>
                <c:pt idx="591">
                  <c:v>3351.9228429330274</c:v>
                </c:pt>
                <c:pt idx="592">
                  <c:v>3251.3787820762682</c:v>
                </c:pt>
                <c:pt idx="593">
                  <c:v>3241.4147431573251</c:v>
                </c:pt>
                <c:pt idx="594">
                  <c:v>3024.9320923133068</c:v>
                </c:pt>
                <c:pt idx="595">
                  <c:v>3006.8619646216107</c:v>
                </c:pt>
                <c:pt idx="596">
                  <c:v>3042.0221924549605</c:v>
                </c:pt>
                <c:pt idx="597">
                  <c:v>2996.643275591191</c:v>
                </c:pt>
                <c:pt idx="598">
                  <c:v>2998.0935771078612</c:v>
                </c:pt>
                <c:pt idx="599">
                  <c:v>3038.6094203853936</c:v>
                </c:pt>
                <c:pt idx="600">
                  <c:v>3069.2499344062308</c:v>
                </c:pt>
                <c:pt idx="601">
                  <c:v>3043.9291557045262</c:v>
                </c:pt>
                <c:pt idx="602">
                  <c:v>3079.7567974414392</c:v>
                </c:pt>
                <c:pt idx="603">
                  <c:v>3092.5025795373522</c:v>
                </c:pt>
                <c:pt idx="604">
                  <c:v>3007.7471076284655</c:v>
                </c:pt>
                <c:pt idx="605">
                  <c:v>3023.9970759949051</c:v>
                </c:pt>
                <c:pt idx="606">
                  <c:v>3133.9580774939427</c:v>
                </c:pt>
                <c:pt idx="607">
                  <c:v>3252.497176135565</c:v>
                </c:pt>
                <c:pt idx="608">
                  <c:v>3199.801004122025</c:v>
                </c:pt>
                <c:pt idx="609">
                  <c:v>3266.6734230749425</c:v>
                </c:pt>
                <c:pt idx="610">
                  <c:v>3290.2216068537823</c:v>
                </c:pt>
                <c:pt idx="611">
                  <c:v>3243.0077443677596</c:v>
                </c:pt>
                <c:pt idx="612">
                  <c:v>3219.9814356672491</c:v>
                </c:pt>
                <c:pt idx="613">
                  <c:v>3135.0956876353152</c:v>
                </c:pt>
                <c:pt idx="614">
                  <c:v>3170.1060734092757</c:v>
                </c:pt>
                <c:pt idx="615">
                  <c:v>3252.5340045379976</c:v>
                </c:pt>
                <c:pt idx="616">
                  <c:v>3238.8797295802224</c:v>
                </c:pt>
                <c:pt idx="617">
                  <c:v>3216.9210055152212</c:v>
                </c:pt>
                <c:pt idx="618">
                  <c:v>3203.6110356175395</c:v>
                </c:pt>
                <c:pt idx="619">
                  <c:v>3134.0481510572349</c:v>
                </c:pt>
                <c:pt idx="620">
                  <c:v>3170.6145764848402</c:v>
                </c:pt>
                <c:pt idx="621">
                  <c:v>3185.9863112315224</c:v>
                </c:pt>
                <c:pt idx="622">
                  <c:v>3261.5605425489098</c:v>
                </c:pt>
                <c:pt idx="623">
                  <c:v>3276.0288241074386</c:v>
                </c:pt>
                <c:pt idx="624">
                  <c:v>3328.4334114464391</c:v>
                </c:pt>
                <c:pt idx="625">
                  <c:v>3353.5710554022912</c:v>
                </c:pt>
                <c:pt idx="626">
                  <c:v>3328.483599420189</c:v>
                </c:pt>
                <c:pt idx="627">
                  <c:v>3338.4672180102802</c:v>
                </c:pt>
                <c:pt idx="628">
                  <c:v>3366.6833187454572</c:v>
                </c:pt>
                <c:pt idx="629">
                  <c:v>3457.4125281326842</c:v>
                </c:pt>
                <c:pt idx="630">
                  <c:v>3474.8764702213703</c:v>
                </c:pt>
                <c:pt idx="631">
                  <c:v>3472.7590639805121</c:v>
                </c:pt>
                <c:pt idx="632">
                  <c:v>3435.9638087003545</c:v>
                </c:pt>
                <c:pt idx="633">
                  <c:v>3373.1937877300761</c:v>
                </c:pt>
                <c:pt idx="634">
                  <c:v>3407.0481972411321</c:v>
                </c:pt>
                <c:pt idx="635">
                  <c:v>3397.3899995773472</c:v>
                </c:pt>
                <c:pt idx="636">
                  <c:v>3446.2109149562566</c:v>
                </c:pt>
                <c:pt idx="637">
                  <c:v>3455.155644288237</c:v>
                </c:pt>
                <c:pt idx="638">
                  <c:v>3427.1378850001547</c:v>
                </c:pt>
                <c:pt idx="639">
                  <c:v>3512.1694850615745</c:v>
                </c:pt>
                <c:pt idx="640">
                  <c:v>3540.8988399480018</c:v>
                </c:pt>
                <c:pt idx="641">
                  <c:v>3515.6966424132552</c:v>
                </c:pt>
                <c:pt idx="642">
                  <c:v>3530.1489743113989</c:v>
                </c:pt>
                <c:pt idx="643">
                  <c:v>3543.7796214775058</c:v>
                </c:pt>
                <c:pt idx="644">
                  <c:v>3564.207684163739</c:v>
                </c:pt>
                <c:pt idx="645">
                  <c:v>3611.2610830255853</c:v>
                </c:pt>
                <c:pt idx="646">
                  <c:v>3610.5064511675837</c:v>
                </c:pt>
                <c:pt idx="647">
                  <c:v>3584.2418197417583</c:v>
                </c:pt>
                <c:pt idx="648">
                  <c:v>3600.4769219759173</c:v>
                </c:pt>
                <c:pt idx="649">
                  <c:v>3691.5297473977594</c:v>
                </c:pt>
                <c:pt idx="650">
                  <c:v>3742.7336138174892</c:v>
                </c:pt>
                <c:pt idx="651">
                  <c:v>3747.6038277715252</c:v>
                </c:pt>
                <c:pt idx="652">
                  <c:v>3789.0273187246717</c:v>
                </c:pt>
                <c:pt idx="653">
                  <c:v>3759.0738384581819</c:v>
                </c:pt>
                <c:pt idx="654">
                  <c:v>3737.2251186711969</c:v>
                </c:pt>
                <c:pt idx="655">
                  <c:v>3656.210786409948</c:v>
                </c:pt>
                <c:pt idx="656">
                  <c:v>3677.7910537827752</c:v>
                </c:pt>
                <c:pt idx="657">
                  <c:v>3727.7205818037464</c:v>
                </c:pt>
                <c:pt idx="658">
                  <c:v>3691.7103758927178</c:v>
                </c:pt>
                <c:pt idx="659">
                  <c:v>3673.2908044822084</c:v>
                </c:pt>
                <c:pt idx="660">
                  <c:v>3609.9172852472652</c:v>
                </c:pt>
                <c:pt idx="661">
                  <c:v>3621.5217232151972</c:v>
                </c:pt>
                <c:pt idx="662">
                  <c:v>3633.3257340965492</c:v>
                </c:pt>
                <c:pt idx="663">
                  <c:v>3699.3324092429816</c:v>
                </c:pt>
                <c:pt idx="664">
                  <c:v>3741.4591520321565</c:v>
                </c:pt>
                <c:pt idx="665">
                  <c:v>3691.5435720622072</c:v>
                </c:pt>
                <c:pt idx="666">
                  <c:v>3757.4277787064211</c:v>
                </c:pt>
                <c:pt idx="667">
                  <c:v>3789.8744115905242</c:v>
                </c:pt>
                <c:pt idx="668">
                  <c:v>3787.2190981102931</c:v>
                </c:pt>
                <c:pt idx="669">
                  <c:v>3695.1106135540508</c:v>
                </c:pt>
                <c:pt idx="670">
                  <c:v>3713.7979750761579</c:v>
                </c:pt>
                <c:pt idx="671">
                  <c:v>3728.6770641985354</c:v>
                </c:pt>
                <c:pt idx="672">
                  <c:v>3805.3401916435514</c:v>
                </c:pt>
                <c:pt idx="673">
                  <c:v>3801.0296797101887</c:v>
                </c:pt>
                <c:pt idx="674">
                  <c:v>3736.2690029008904</c:v>
                </c:pt>
                <c:pt idx="675">
                  <c:v>3694.8617920343322</c:v>
                </c:pt>
                <c:pt idx="676">
                  <c:v>3635.3037217886304</c:v>
                </c:pt>
                <c:pt idx="677">
                  <c:v>3636.0799012433172</c:v>
                </c:pt>
                <c:pt idx="678">
                  <c:v>3583.5302080779716</c:v>
                </c:pt>
                <c:pt idx="679">
                  <c:v>3646.8351279280287</c:v>
                </c:pt>
                <c:pt idx="680">
                  <c:v>3625.7106145939692</c:v>
                </c:pt>
                <c:pt idx="681">
                  <c:v>3632.55813451728</c:v>
                </c:pt>
                <c:pt idx="682">
                  <c:v>3631.8691554711845</c:v>
                </c:pt>
                <c:pt idx="683">
                  <c:v>3645.3436610557537</c:v>
                </c:pt>
                <c:pt idx="684">
                  <c:v>3618.2377743098546</c:v>
                </c:pt>
                <c:pt idx="685">
                  <c:v>3577.7443363758962</c:v>
                </c:pt>
                <c:pt idx="686">
                  <c:v>3515.8974118177562</c:v>
                </c:pt>
                <c:pt idx="687">
                  <c:v>3534.6574752746542</c:v>
                </c:pt>
                <c:pt idx="688">
                  <c:v>3597.6541790770762</c:v>
                </c:pt>
                <c:pt idx="689">
                  <c:v>3521.8172003619461</c:v>
                </c:pt>
                <c:pt idx="690">
                  <c:v>3566.781450697888</c:v>
                </c:pt>
                <c:pt idx="691">
                  <c:v>3662.0973910655912</c:v>
                </c:pt>
                <c:pt idx="692">
                  <c:v>3813.9038000266842</c:v>
                </c:pt>
                <c:pt idx="693">
                  <c:v>3823.7403603490543</c:v>
                </c:pt>
                <c:pt idx="694">
                  <c:v>3848.9642325912509</c:v>
                </c:pt>
                <c:pt idx="695">
                  <c:v>3813.9933383902448</c:v>
                </c:pt>
                <c:pt idx="696">
                  <c:v>3807.0778625203702</c:v>
                </c:pt>
                <c:pt idx="697">
                  <c:v>3807.6817025824621</c:v>
                </c:pt>
                <c:pt idx="698">
                  <c:v>3826.9945139288379</c:v>
                </c:pt>
                <c:pt idx="699">
                  <c:v>3890.1214384176096</c:v>
                </c:pt>
                <c:pt idx="700">
                  <c:v>3905.5014908248654</c:v>
                </c:pt>
                <c:pt idx="701">
                  <c:v>3930.3938243238536</c:v>
                </c:pt>
                <c:pt idx="702">
                  <c:v>3831.4523113456507</c:v>
                </c:pt>
                <c:pt idx="703">
                  <c:v>3869.196036321076</c:v>
                </c:pt>
                <c:pt idx="704">
                  <c:v>3921.8050467218254</c:v>
                </c:pt>
                <c:pt idx="705">
                  <c:v>3956.2498145870331</c:v>
                </c:pt>
                <c:pt idx="706">
                  <c:v>3927.1857393845562</c:v>
                </c:pt>
                <c:pt idx="707">
                  <c:v>3965.1176382828016</c:v>
                </c:pt>
                <c:pt idx="708">
                  <c:v>3959.2336049716132</c:v>
                </c:pt>
                <c:pt idx="709">
                  <c:v>3886.4767052804887</c:v>
                </c:pt>
                <c:pt idx="710">
                  <c:v>3906.0061856615057</c:v>
                </c:pt>
                <c:pt idx="711">
                  <c:v>3948.0880795851999</c:v>
                </c:pt>
                <c:pt idx="712">
                  <c:v>3876.3470050995456</c:v>
                </c:pt>
                <c:pt idx="713">
                  <c:v>3856.6824089057304</c:v>
                </c:pt>
                <c:pt idx="714">
                  <c:v>3862.183332593474</c:v>
                </c:pt>
                <c:pt idx="715">
                  <c:v>3834.9679698429204</c:v>
                </c:pt>
                <c:pt idx="716">
                  <c:v>3756.3422300085722</c:v>
                </c:pt>
                <c:pt idx="717">
                  <c:v>3759.5796711378048</c:v>
                </c:pt>
                <c:pt idx="718">
                  <c:v>3780.9795729420098</c:v>
                </c:pt>
                <c:pt idx="719">
                  <c:v>3833.6063666968148</c:v>
                </c:pt>
                <c:pt idx="720">
                  <c:v>3732.6457250376743</c:v>
                </c:pt>
                <c:pt idx="721">
                  <c:v>3828.9021052960979</c:v>
                </c:pt>
                <c:pt idx="722">
                  <c:v>3845.1502447727503</c:v>
                </c:pt>
                <c:pt idx="723">
                  <c:v>3894.5976296437207</c:v>
                </c:pt>
                <c:pt idx="724">
                  <c:v>3906.3077839183652</c:v>
                </c:pt>
                <c:pt idx="725">
                  <c:v>3869.8531033607751</c:v>
                </c:pt>
                <c:pt idx="726">
                  <c:v>3739.2753331871272</c:v>
                </c:pt>
                <c:pt idx="727">
                  <c:v>3757.6114665538062</c:v>
                </c:pt>
                <c:pt idx="728">
                  <c:v>3752.5811972008155</c:v>
                </c:pt>
                <c:pt idx="729">
                  <c:v>3688.7965588866218</c:v>
                </c:pt>
                <c:pt idx="730">
                  <c:v>3623.5965665033909</c:v>
                </c:pt>
                <c:pt idx="731">
                  <c:v>3612.6944794532383</c:v>
                </c:pt>
                <c:pt idx="732">
                  <c:v>3687.3385776059713</c:v>
                </c:pt>
                <c:pt idx="733">
                  <c:v>3708.150908873316</c:v>
                </c:pt>
                <c:pt idx="734">
                  <c:v>3730.1664354795057</c:v>
                </c:pt>
                <c:pt idx="735">
                  <c:v>3708.3536830626667</c:v>
                </c:pt>
                <c:pt idx="736">
                  <c:v>3690.3228057946026</c:v>
                </c:pt>
                <c:pt idx="737">
                  <c:v>3749.603627988366</c:v>
                </c:pt>
                <c:pt idx="738">
                  <c:v>3851.854374603276</c:v>
                </c:pt>
                <c:pt idx="739">
                  <c:v>3863.6983446446197</c:v>
                </c:pt>
                <c:pt idx="740">
                  <c:v>3908.1662387123747</c:v>
                </c:pt>
                <c:pt idx="741">
                  <c:v>3880.5354851876264</c:v>
                </c:pt>
                <c:pt idx="742">
                  <c:v>3889.1148411211161</c:v>
                </c:pt>
                <c:pt idx="743">
                  <c:v>3916.4202257106185</c:v>
                </c:pt>
                <c:pt idx="744">
                  <c:v>3874.0922823750161</c:v>
                </c:pt>
                <c:pt idx="745">
                  <c:v>3936.3751597646628</c:v>
                </c:pt>
                <c:pt idx="746">
                  <c:v>4046.6613973972062</c:v>
                </c:pt>
                <c:pt idx="747">
                  <c:v>4089.4433382484458</c:v>
                </c:pt>
                <c:pt idx="748">
                  <c:v>4123.9320671338819</c:v>
                </c:pt>
                <c:pt idx="749">
                  <c:v>4090.1645885211205</c:v>
                </c:pt>
                <c:pt idx="750">
                  <c:v>4185.4805657568513</c:v>
                </c:pt>
                <c:pt idx="751">
                  <c:v>4255.3089066838465</c:v>
                </c:pt>
                <c:pt idx="752">
                  <c:v>4250.3805502019304</c:v>
                </c:pt>
                <c:pt idx="753">
                  <c:v>4286.710979292563</c:v>
                </c:pt>
                <c:pt idx="754">
                  <c:v>4200.0167636615333</c:v>
                </c:pt>
                <c:pt idx="755">
                  <c:v>4135.7692987606524</c:v>
                </c:pt>
                <c:pt idx="756">
                  <c:v>4123.649080534251</c:v>
                </c:pt>
                <c:pt idx="757">
                  <c:v>3965.815632049183</c:v>
                </c:pt>
                <c:pt idx="758">
                  <c:v>4027.5715724086767</c:v>
                </c:pt>
                <c:pt idx="759">
                  <c:v>3989.8841780520602</c:v>
                </c:pt>
                <c:pt idx="760">
                  <c:v>4038.5163431100177</c:v>
                </c:pt>
                <c:pt idx="761">
                  <c:v>4090.9999939833415</c:v>
                </c:pt>
                <c:pt idx="762">
                  <c:v>4100.8594795275121</c:v>
                </c:pt>
                <c:pt idx="763">
                  <c:v>4086.46652399084</c:v>
                </c:pt>
                <c:pt idx="764">
                  <c:v>4114.2960522496705</c:v>
                </c:pt>
                <c:pt idx="765">
                  <c:v>4098.2992456091724</c:v>
                </c:pt>
                <c:pt idx="766">
                  <c:v>3953.3634666031971</c:v>
                </c:pt>
                <c:pt idx="767">
                  <c:v>3960.2867626025127</c:v>
                </c:pt>
                <c:pt idx="768">
                  <c:v>3969.3165117836911</c:v>
                </c:pt>
                <c:pt idx="769">
                  <c:v>4015.8384480155141</c:v>
                </c:pt>
                <c:pt idx="770">
                  <c:v>3990.7723716336104</c:v>
                </c:pt>
                <c:pt idx="771">
                  <c:v>4061.3860394115964</c:v>
                </c:pt>
                <c:pt idx="772">
                  <c:v>4066.110987750239</c:v>
                </c:pt>
                <c:pt idx="773">
                  <c:v>4076.9232302840328</c:v>
                </c:pt>
                <c:pt idx="774">
                  <c:v>3987.1332297401809</c:v>
                </c:pt>
                <c:pt idx="775">
                  <c:v>4125.1073278081385</c:v>
                </c:pt>
                <c:pt idx="776">
                  <c:v>4165.1438637067549</c:v>
                </c:pt>
                <c:pt idx="777">
                  <c:v>4161.0882370267427</c:v>
                </c:pt>
                <c:pt idx="778">
                  <c:v>4159.7632472729074</c:v>
                </c:pt>
                <c:pt idx="779">
                  <c:v>4142.0552134970203</c:v>
                </c:pt>
                <c:pt idx="780">
                  <c:v>4083.3913277080842</c:v>
                </c:pt>
                <c:pt idx="781">
                  <c:v>4056.2815484570256</c:v>
                </c:pt>
                <c:pt idx="782">
                  <c:v>4100.1829105025608</c:v>
                </c:pt>
                <c:pt idx="783">
                  <c:v>4123.432242873384</c:v>
                </c:pt>
                <c:pt idx="784">
                  <c:v>4093.5970791502191</c:v>
                </c:pt>
                <c:pt idx="785">
                  <c:v>4134.2363968916634</c:v>
                </c:pt>
                <c:pt idx="786">
                  <c:v>4213.9847893365886</c:v>
                </c:pt>
                <c:pt idx="787">
                  <c:v>4224.0860631017467</c:v>
                </c:pt>
                <c:pt idx="788">
                  <c:v>4264.8515022969341</c:v>
                </c:pt>
                <c:pt idx="789">
                  <c:v>4249.3662223888541</c:v>
                </c:pt>
                <c:pt idx="790">
                  <c:v>4269.7177676524425</c:v>
                </c:pt>
                <c:pt idx="791">
                  <c:v>4215.9291207240049</c:v>
                </c:pt>
                <c:pt idx="792">
                  <c:v>4224.8845857756814</c:v>
                </c:pt>
                <c:pt idx="793">
                  <c:v>4229.408703271356</c:v>
                </c:pt>
                <c:pt idx="794">
                  <c:v>4241.5700668140926</c:v>
                </c:pt>
                <c:pt idx="795">
                  <c:v>4175.0532071651833</c:v>
                </c:pt>
                <c:pt idx="796">
                  <c:v>4193.8954367269434</c:v>
                </c:pt>
                <c:pt idx="797">
                  <c:v>4188.9712681193314</c:v>
                </c:pt>
                <c:pt idx="798">
                  <c:v>4166.5997387940015</c:v>
                </c:pt>
                <c:pt idx="799">
                  <c:v>4107.3041983003304</c:v>
                </c:pt>
                <c:pt idx="800">
                  <c:v>3989.1883425962505</c:v>
                </c:pt>
                <c:pt idx="801">
                  <c:v>4048.8755200243709</c:v>
                </c:pt>
                <c:pt idx="802">
                  <c:v>4078.4796567065805</c:v>
                </c:pt>
                <c:pt idx="803">
                  <c:v>4110.063259575656</c:v>
                </c:pt>
                <c:pt idx="804">
                  <c:v>4137.3943246558611</c:v>
                </c:pt>
                <c:pt idx="805">
                  <c:v>4080.7150198101467</c:v>
                </c:pt>
                <c:pt idx="806">
                  <c:v>4096.8107434583244</c:v>
                </c:pt>
                <c:pt idx="807">
                  <c:v>4086.4391842980672</c:v>
                </c:pt>
                <c:pt idx="808">
                  <c:v>4191.4327057963119</c:v>
                </c:pt>
                <c:pt idx="809">
                  <c:v>4176.3826351049411</c:v>
                </c:pt>
                <c:pt idx="810">
                  <c:v>4178.949290274164</c:v>
                </c:pt>
                <c:pt idx="811">
                  <c:v>4101.5939075181705</c:v>
                </c:pt>
                <c:pt idx="812">
                  <c:v>4093.0729105273872</c:v>
                </c:pt>
                <c:pt idx="813">
                  <c:v>4068.429647301034</c:v>
                </c:pt>
                <c:pt idx="814">
                  <c:v>4083.1647098698522</c:v>
                </c:pt>
                <c:pt idx="815">
                  <c:v>4130.1406813711328</c:v>
                </c:pt>
                <c:pt idx="816">
                  <c:v>4126.1520007556228</c:v>
                </c:pt>
                <c:pt idx="817">
                  <c:v>4162.1549254197662</c:v>
                </c:pt>
                <c:pt idx="818">
                  <c:v>4198.0308650921315</c:v>
                </c:pt>
                <c:pt idx="819">
                  <c:v>4174.7039114898844</c:v>
                </c:pt>
                <c:pt idx="820">
                  <c:v>4222.1129507943224</c:v>
                </c:pt>
                <c:pt idx="821">
                  <c:v>4172.6029546914542</c:v>
                </c:pt>
                <c:pt idx="822">
                  <c:v>4176.7074900824446</c:v>
                </c:pt>
                <c:pt idx="823">
                  <c:v>4174.3478656003499</c:v>
                </c:pt>
                <c:pt idx="824">
                  <c:v>4136.8874395905814</c:v>
                </c:pt>
                <c:pt idx="825">
                  <c:v>4188.8504353652215</c:v>
                </c:pt>
                <c:pt idx="826">
                  <c:v>4168.3386110574893</c:v>
                </c:pt>
                <c:pt idx="827">
                  <c:v>4160.8602496503854</c:v>
                </c:pt>
                <c:pt idx="828">
                  <c:v>4217.4099852652707</c:v>
                </c:pt>
                <c:pt idx="829">
                  <c:v>4229.6336102143568</c:v>
                </c:pt>
                <c:pt idx="830">
                  <c:v>4225.8016342131623</c:v>
                </c:pt>
                <c:pt idx="831">
                  <c:v>4275.450715690371</c:v>
                </c:pt>
                <c:pt idx="832">
                  <c:v>4300.9820289697846</c:v>
                </c:pt>
                <c:pt idx="833">
                  <c:v>4262.198083780625</c:v>
                </c:pt>
                <c:pt idx="834">
                  <c:v>4229.8917390354318</c:v>
                </c:pt>
                <c:pt idx="835">
                  <c:v>4127.3213690380344</c:v>
                </c:pt>
                <c:pt idx="836">
                  <c:v>4169.8386894215955</c:v>
                </c:pt>
                <c:pt idx="837">
                  <c:v>4210.1647487115506</c:v>
                </c:pt>
                <c:pt idx="838">
                  <c:v>4235.4787206020246</c:v>
                </c:pt>
                <c:pt idx="839">
                  <c:v>4218.8616192009122</c:v>
                </c:pt>
                <c:pt idx="840">
                  <c:v>4261.7788042486209</c:v>
                </c:pt>
                <c:pt idx="841">
                  <c:v>4294.1678514723044</c:v>
                </c:pt>
                <c:pt idx="842">
                  <c:v>4329.27301579913</c:v>
                </c:pt>
                <c:pt idx="843">
                  <c:v>4346.0485849084298</c:v>
                </c:pt>
                <c:pt idx="844">
                  <c:v>4366.3461318920254</c:v>
                </c:pt>
                <c:pt idx="845">
                  <c:v>4397.3822979092911</c:v>
                </c:pt>
                <c:pt idx="846">
                  <c:v>4400.6016901976864</c:v>
                </c:pt>
                <c:pt idx="847">
                  <c:v>4410.248189921731</c:v>
                </c:pt>
                <c:pt idx="848">
                  <c:v>4424.2653003154146</c:v>
                </c:pt>
                <c:pt idx="849">
                  <c:v>4366.1475006419714</c:v>
                </c:pt>
                <c:pt idx="850">
                  <c:v>4383.5152210608467</c:v>
                </c:pt>
                <c:pt idx="851">
                  <c:v>4439.7958697321874</c:v>
                </c:pt>
                <c:pt idx="852">
                  <c:v>4485.9308877875383</c:v>
                </c:pt>
                <c:pt idx="853">
                  <c:v>4479.5207972516764</c:v>
                </c:pt>
                <c:pt idx="854">
                  <c:v>4448.7479996251141</c:v>
                </c:pt>
                <c:pt idx="855">
                  <c:v>4432.7359756795704</c:v>
                </c:pt>
                <c:pt idx="856">
                  <c:v>4450.8250079185273</c:v>
                </c:pt>
                <c:pt idx="857">
                  <c:v>4441.1833567493995</c:v>
                </c:pt>
                <c:pt idx="858">
                  <c:v>4495.2815635613497</c:v>
                </c:pt>
                <c:pt idx="859">
                  <c:v>4489.1222047736856</c:v>
                </c:pt>
                <c:pt idx="860">
                  <c:v>4558.0724796090726</c:v>
                </c:pt>
                <c:pt idx="861">
                  <c:v>4589.3931586016124</c:v>
                </c:pt>
                <c:pt idx="862">
                  <c:v>4705.662961549182</c:v>
                </c:pt>
                <c:pt idx="863">
                  <c:v>4737.9396012786001</c:v>
                </c:pt>
                <c:pt idx="864">
                  <c:v>4744.2498957681028</c:v>
                </c:pt>
                <c:pt idx="865">
                  <c:v>4799.7158300823294</c:v>
                </c:pt>
                <c:pt idx="866">
                  <c:v>4754.2454742176824</c:v>
                </c:pt>
                <c:pt idx="867">
                  <c:v>4847.454147211919</c:v>
                </c:pt>
                <c:pt idx="868">
                  <c:v>4854.4946249417344</c:v>
                </c:pt>
                <c:pt idx="869">
                  <c:v>4873.4767979981807</c:v>
                </c:pt>
                <c:pt idx="870">
                  <c:v>4804.8028685527461</c:v>
                </c:pt>
                <c:pt idx="871">
                  <c:v>4819.9794293263985</c:v>
                </c:pt>
                <c:pt idx="872">
                  <c:v>4900.6915802278654</c:v>
                </c:pt>
                <c:pt idx="873">
                  <c:v>4914.3560479090293</c:v>
                </c:pt>
                <c:pt idx="874">
                  <c:v>4948.8932227929745</c:v>
                </c:pt>
                <c:pt idx="875">
                  <c:v>4912.7166889453038</c:v>
                </c:pt>
                <c:pt idx="876">
                  <c:v>4970.397503638118</c:v>
                </c:pt>
                <c:pt idx="877">
                  <c:v>5024.9641674850709</c:v>
                </c:pt>
                <c:pt idx="878">
                  <c:v>5032.324350912947</c:v>
                </c:pt>
                <c:pt idx="879">
                  <c:v>5046.7092354490933</c:v>
                </c:pt>
                <c:pt idx="880">
                  <c:v>5020.1714844608405</c:v>
                </c:pt>
                <c:pt idx="881">
                  <c:v>5055.1736267001997</c:v>
                </c:pt>
                <c:pt idx="882">
                  <c:v>5032.3866663675399</c:v>
                </c:pt>
                <c:pt idx="883">
                  <c:v>4966.1922444040147</c:v>
                </c:pt>
                <c:pt idx="884">
                  <c:v>4980.1275939771194</c:v>
                </c:pt>
                <c:pt idx="885">
                  <c:v>4921.7892174772824</c:v>
                </c:pt>
                <c:pt idx="886">
                  <c:v>4979.5696809854644</c:v>
                </c:pt>
                <c:pt idx="887">
                  <c:v>5039.9688417577909</c:v>
                </c:pt>
                <c:pt idx="888">
                  <c:v>5104.2945625586599</c:v>
                </c:pt>
                <c:pt idx="889">
                  <c:v>5142.7896754520598</c:v>
                </c:pt>
                <c:pt idx="890">
                  <c:v>5185.5248016172654</c:v>
                </c:pt>
                <c:pt idx="891">
                  <c:v>5222.9601097519053</c:v>
                </c:pt>
                <c:pt idx="892">
                  <c:v>5256.7296229297199</c:v>
                </c:pt>
                <c:pt idx="893">
                  <c:v>5249.6344703451396</c:v>
                </c:pt>
                <c:pt idx="894">
                  <c:v>5258.2849317197952</c:v>
                </c:pt>
                <c:pt idx="895">
                  <c:v>5324.3624403817548</c:v>
                </c:pt>
                <c:pt idx="896">
                  <c:v>5388.1942550827034</c:v>
                </c:pt>
                <c:pt idx="897">
                  <c:v>5278.6543749426191</c:v>
                </c:pt>
                <c:pt idx="898">
                  <c:v>5325.8455596978629</c:v>
                </c:pt>
                <c:pt idx="899">
                  <c:v>5349.9056821538506</c:v>
                </c:pt>
                <c:pt idx="900">
                  <c:v>5397.5845613376514</c:v>
                </c:pt>
                <c:pt idx="901">
                  <c:v>5314.9305458645003</c:v>
                </c:pt>
                <c:pt idx="902">
                  <c:v>5393.0080638301461</c:v>
                </c:pt>
                <c:pt idx="903">
                  <c:v>5467.4001322206814</c:v>
                </c:pt>
                <c:pt idx="904">
                  <c:v>5443.6800781110314</c:v>
                </c:pt>
                <c:pt idx="905">
                  <c:v>5466.2577374373714</c:v>
                </c:pt>
                <c:pt idx="906">
                  <c:v>5544.3228157057356</c:v>
                </c:pt>
                <c:pt idx="907">
                  <c:v>5578.9955332433537</c:v>
                </c:pt>
              </c:numCache>
            </c:numRef>
          </c:val>
        </c:ser>
        <c:ser>
          <c:idx val="1"/>
          <c:order val="1"/>
          <c:tx>
            <c:strRef>
              <c:f>选股策略!$C$1</c:f>
              <c:strCache>
                <c:ptCount val="1"/>
                <c:pt idx="0">
                  <c:v>沪深300指数</c:v>
                </c:pt>
              </c:strCache>
            </c:strRef>
          </c:tx>
          <c:spPr>
            <a:ln w="28575" cap="rnd">
              <a:solidFill>
                <a:schemeClr val="accent2"/>
              </a:solidFill>
              <a:round/>
            </a:ln>
            <a:effectLst/>
          </c:spPr>
          <c:marker>
            <c:symbol val="none"/>
          </c:marker>
          <c:cat>
            <c:strRef>
              <c:f>选股策略!$A$2:$A$909</c:f>
              <c:strCache>
                <c:ptCount val="908"/>
                <c:pt idx="0">
                  <c:v>2011-01-05</c:v>
                </c:pt>
                <c:pt idx="1">
                  <c:v>2011-01-06</c:v>
                </c:pt>
                <c:pt idx="2">
                  <c:v>2011-01-07</c:v>
                </c:pt>
                <c:pt idx="3">
                  <c:v>2011-01-10</c:v>
                </c:pt>
                <c:pt idx="4">
                  <c:v>2011-01-11</c:v>
                </c:pt>
                <c:pt idx="5">
                  <c:v>2011-01-12</c:v>
                </c:pt>
                <c:pt idx="6">
                  <c:v>2011-01-13</c:v>
                </c:pt>
                <c:pt idx="7">
                  <c:v>2011-01-14</c:v>
                </c:pt>
                <c:pt idx="8">
                  <c:v>2011-01-17</c:v>
                </c:pt>
                <c:pt idx="9">
                  <c:v>2011-01-18</c:v>
                </c:pt>
                <c:pt idx="10">
                  <c:v>2011-01-19</c:v>
                </c:pt>
                <c:pt idx="11">
                  <c:v>2011-01-20</c:v>
                </c:pt>
                <c:pt idx="12">
                  <c:v>2011-01-21</c:v>
                </c:pt>
                <c:pt idx="13">
                  <c:v>2011-01-24</c:v>
                </c:pt>
                <c:pt idx="14">
                  <c:v>2011-01-25</c:v>
                </c:pt>
                <c:pt idx="15">
                  <c:v>2011-01-26</c:v>
                </c:pt>
                <c:pt idx="16">
                  <c:v>2011-01-27</c:v>
                </c:pt>
                <c:pt idx="17">
                  <c:v>2011-01-28</c:v>
                </c:pt>
                <c:pt idx="18">
                  <c:v>2011-01-31</c:v>
                </c:pt>
                <c:pt idx="19">
                  <c:v>2011-02-01</c:v>
                </c:pt>
                <c:pt idx="20">
                  <c:v>2011-02-09</c:v>
                </c:pt>
                <c:pt idx="21">
                  <c:v>2011-02-10</c:v>
                </c:pt>
                <c:pt idx="22">
                  <c:v>2011-02-11</c:v>
                </c:pt>
                <c:pt idx="23">
                  <c:v>2011-02-14</c:v>
                </c:pt>
                <c:pt idx="24">
                  <c:v>2011-02-15</c:v>
                </c:pt>
                <c:pt idx="25">
                  <c:v>2011-02-16</c:v>
                </c:pt>
                <c:pt idx="26">
                  <c:v>2011-02-17</c:v>
                </c:pt>
                <c:pt idx="27">
                  <c:v>2011-02-18</c:v>
                </c:pt>
                <c:pt idx="28">
                  <c:v>2011-02-21</c:v>
                </c:pt>
                <c:pt idx="29">
                  <c:v>2011-02-22</c:v>
                </c:pt>
                <c:pt idx="30">
                  <c:v>2011-02-23</c:v>
                </c:pt>
                <c:pt idx="31">
                  <c:v>2011-02-24</c:v>
                </c:pt>
                <c:pt idx="32">
                  <c:v>2011-02-25</c:v>
                </c:pt>
                <c:pt idx="33">
                  <c:v>2011-02-28</c:v>
                </c:pt>
                <c:pt idx="34">
                  <c:v>2011-03-01</c:v>
                </c:pt>
                <c:pt idx="35">
                  <c:v>2011-03-02</c:v>
                </c:pt>
                <c:pt idx="36">
                  <c:v>2011-03-03</c:v>
                </c:pt>
                <c:pt idx="37">
                  <c:v>2011-03-04</c:v>
                </c:pt>
                <c:pt idx="38">
                  <c:v>2011-03-07</c:v>
                </c:pt>
                <c:pt idx="39">
                  <c:v>2011-03-08</c:v>
                </c:pt>
                <c:pt idx="40">
                  <c:v>2011-03-09</c:v>
                </c:pt>
                <c:pt idx="41">
                  <c:v>2011-03-10</c:v>
                </c:pt>
                <c:pt idx="42">
                  <c:v>2011-03-11</c:v>
                </c:pt>
                <c:pt idx="43">
                  <c:v>2011-03-14</c:v>
                </c:pt>
                <c:pt idx="44">
                  <c:v>2011-03-15</c:v>
                </c:pt>
                <c:pt idx="45">
                  <c:v>2011-03-16</c:v>
                </c:pt>
                <c:pt idx="46">
                  <c:v>2011-03-17</c:v>
                </c:pt>
                <c:pt idx="47">
                  <c:v>2011-03-18</c:v>
                </c:pt>
                <c:pt idx="48">
                  <c:v>2011-03-21</c:v>
                </c:pt>
                <c:pt idx="49">
                  <c:v>2011-03-22</c:v>
                </c:pt>
                <c:pt idx="50">
                  <c:v>2011-03-23</c:v>
                </c:pt>
                <c:pt idx="51">
                  <c:v>2011-03-24</c:v>
                </c:pt>
                <c:pt idx="52">
                  <c:v>2011-03-25</c:v>
                </c:pt>
                <c:pt idx="53">
                  <c:v>2011-03-28</c:v>
                </c:pt>
                <c:pt idx="54">
                  <c:v>2011-03-29</c:v>
                </c:pt>
                <c:pt idx="55">
                  <c:v>2011-03-30</c:v>
                </c:pt>
                <c:pt idx="56">
                  <c:v>2011-03-31</c:v>
                </c:pt>
                <c:pt idx="57">
                  <c:v>2011-04-01</c:v>
                </c:pt>
                <c:pt idx="58">
                  <c:v>2011-04-06</c:v>
                </c:pt>
                <c:pt idx="59">
                  <c:v>2011-04-07</c:v>
                </c:pt>
                <c:pt idx="60">
                  <c:v>2011-04-08</c:v>
                </c:pt>
                <c:pt idx="61">
                  <c:v>2011-04-11</c:v>
                </c:pt>
                <c:pt idx="62">
                  <c:v>2011-04-12</c:v>
                </c:pt>
                <c:pt idx="63">
                  <c:v>2011-04-13</c:v>
                </c:pt>
                <c:pt idx="64">
                  <c:v>2011-04-14</c:v>
                </c:pt>
                <c:pt idx="65">
                  <c:v>2011-04-15</c:v>
                </c:pt>
                <c:pt idx="66">
                  <c:v>2011-04-18</c:v>
                </c:pt>
                <c:pt idx="67">
                  <c:v>2011-04-19</c:v>
                </c:pt>
                <c:pt idx="68">
                  <c:v>2011-04-20</c:v>
                </c:pt>
                <c:pt idx="69">
                  <c:v>2011-04-21</c:v>
                </c:pt>
                <c:pt idx="70">
                  <c:v>2011-04-22</c:v>
                </c:pt>
                <c:pt idx="71">
                  <c:v>2011-04-25</c:v>
                </c:pt>
                <c:pt idx="72">
                  <c:v>2011-04-26</c:v>
                </c:pt>
                <c:pt idx="73">
                  <c:v>2011-04-27</c:v>
                </c:pt>
                <c:pt idx="74">
                  <c:v>2011-04-28</c:v>
                </c:pt>
                <c:pt idx="75">
                  <c:v>2011-04-29</c:v>
                </c:pt>
                <c:pt idx="76">
                  <c:v>2011-05-03</c:v>
                </c:pt>
                <c:pt idx="77">
                  <c:v>2011-05-04</c:v>
                </c:pt>
                <c:pt idx="78">
                  <c:v>2011-05-05</c:v>
                </c:pt>
                <c:pt idx="79">
                  <c:v>2011-05-06</c:v>
                </c:pt>
                <c:pt idx="80">
                  <c:v>2011-05-09</c:v>
                </c:pt>
                <c:pt idx="81">
                  <c:v>2011-05-10</c:v>
                </c:pt>
                <c:pt idx="82">
                  <c:v>2011-05-11</c:v>
                </c:pt>
                <c:pt idx="83">
                  <c:v>2011-05-12</c:v>
                </c:pt>
                <c:pt idx="84">
                  <c:v>2011-05-13</c:v>
                </c:pt>
                <c:pt idx="85">
                  <c:v>2011-05-16</c:v>
                </c:pt>
                <c:pt idx="86">
                  <c:v>2011-05-17</c:v>
                </c:pt>
                <c:pt idx="87">
                  <c:v>2011-05-18</c:v>
                </c:pt>
                <c:pt idx="88">
                  <c:v>2011-05-19</c:v>
                </c:pt>
                <c:pt idx="89">
                  <c:v>2011-05-20</c:v>
                </c:pt>
                <c:pt idx="90">
                  <c:v>2011-05-23</c:v>
                </c:pt>
                <c:pt idx="91">
                  <c:v>2011-05-24</c:v>
                </c:pt>
                <c:pt idx="92">
                  <c:v>2011-05-25</c:v>
                </c:pt>
                <c:pt idx="93">
                  <c:v>2011-05-26</c:v>
                </c:pt>
                <c:pt idx="94">
                  <c:v>2011-05-27</c:v>
                </c:pt>
                <c:pt idx="95">
                  <c:v>2011-05-30</c:v>
                </c:pt>
                <c:pt idx="96">
                  <c:v>2011-05-31</c:v>
                </c:pt>
                <c:pt idx="97">
                  <c:v>2011-06-01</c:v>
                </c:pt>
                <c:pt idx="98">
                  <c:v>2011-06-02</c:v>
                </c:pt>
                <c:pt idx="99">
                  <c:v>2011-06-03</c:v>
                </c:pt>
                <c:pt idx="100">
                  <c:v>2011-06-07</c:v>
                </c:pt>
                <c:pt idx="101">
                  <c:v>2011-06-08</c:v>
                </c:pt>
                <c:pt idx="102">
                  <c:v>2011-06-09</c:v>
                </c:pt>
                <c:pt idx="103">
                  <c:v>2011-06-10</c:v>
                </c:pt>
                <c:pt idx="104">
                  <c:v>2011-06-13</c:v>
                </c:pt>
                <c:pt idx="105">
                  <c:v>2011-06-14</c:v>
                </c:pt>
                <c:pt idx="106">
                  <c:v>2011-06-15</c:v>
                </c:pt>
                <c:pt idx="107">
                  <c:v>2011-06-16</c:v>
                </c:pt>
                <c:pt idx="108">
                  <c:v>2011-06-17</c:v>
                </c:pt>
                <c:pt idx="109">
                  <c:v>2011-06-20</c:v>
                </c:pt>
                <c:pt idx="110">
                  <c:v>2011-06-21</c:v>
                </c:pt>
                <c:pt idx="111">
                  <c:v>2011-06-22</c:v>
                </c:pt>
                <c:pt idx="112">
                  <c:v>2011-06-23</c:v>
                </c:pt>
                <c:pt idx="113">
                  <c:v>2011-06-24</c:v>
                </c:pt>
                <c:pt idx="114">
                  <c:v>2011-06-27</c:v>
                </c:pt>
                <c:pt idx="115">
                  <c:v>2011-06-28</c:v>
                </c:pt>
                <c:pt idx="116">
                  <c:v>2011-06-29</c:v>
                </c:pt>
                <c:pt idx="117">
                  <c:v>2011-06-30</c:v>
                </c:pt>
                <c:pt idx="118">
                  <c:v>2011-07-01</c:v>
                </c:pt>
                <c:pt idx="119">
                  <c:v>2011-07-04</c:v>
                </c:pt>
                <c:pt idx="120">
                  <c:v>2011-07-05</c:v>
                </c:pt>
                <c:pt idx="121">
                  <c:v>2011-07-06</c:v>
                </c:pt>
                <c:pt idx="122">
                  <c:v>2011-07-07</c:v>
                </c:pt>
                <c:pt idx="123">
                  <c:v>2011-07-08</c:v>
                </c:pt>
                <c:pt idx="124">
                  <c:v>2011-07-11</c:v>
                </c:pt>
                <c:pt idx="125">
                  <c:v>2011-07-12</c:v>
                </c:pt>
                <c:pt idx="126">
                  <c:v>2011-07-13</c:v>
                </c:pt>
                <c:pt idx="127">
                  <c:v>2011-07-14</c:v>
                </c:pt>
                <c:pt idx="128">
                  <c:v>2011-07-15</c:v>
                </c:pt>
                <c:pt idx="129">
                  <c:v>2011-07-18</c:v>
                </c:pt>
                <c:pt idx="130">
                  <c:v>2011-07-19</c:v>
                </c:pt>
                <c:pt idx="131">
                  <c:v>2011-07-20</c:v>
                </c:pt>
                <c:pt idx="132">
                  <c:v>2011-07-21</c:v>
                </c:pt>
                <c:pt idx="133">
                  <c:v>2011-07-22</c:v>
                </c:pt>
                <c:pt idx="134">
                  <c:v>2011-07-25</c:v>
                </c:pt>
                <c:pt idx="135">
                  <c:v>2011-07-26</c:v>
                </c:pt>
                <c:pt idx="136">
                  <c:v>2011-07-27</c:v>
                </c:pt>
                <c:pt idx="137">
                  <c:v>2011-07-28</c:v>
                </c:pt>
                <c:pt idx="138">
                  <c:v>2011-07-29</c:v>
                </c:pt>
                <c:pt idx="139">
                  <c:v>2011-08-01</c:v>
                </c:pt>
                <c:pt idx="140">
                  <c:v>2011-08-02</c:v>
                </c:pt>
                <c:pt idx="141">
                  <c:v>2011-08-03</c:v>
                </c:pt>
                <c:pt idx="142">
                  <c:v>2011-08-04</c:v>
                </c:pt>
                <c:pt idx="143">
                  <c:v>2011-08-05</c:v>
                </c:pt>
                <c:pt idx="144">
                  <c:v>2011-08-08</c:v>
                </c:pt>
                <c:pt idx="145">
                  <c:v>2011-08-09</c:v>
                </c:pt>
                <c:pt idx="146">
                  <c:v>2011-08-10</c:v>
                </c:pt>
                <c:pt idx="147">
                  <c:v>2011-08-11</c:v>
                </c:pt>
                <c:pt idx="148">
                  <c:v>2011-08-12</c:v>
                </c:pt>
                <c:pt idx="149">
                  <c:v>2011-08-15</c:v>
                </c:pt>
                <c:pt idx="150">
                  <c:v>2011-08-16</c:v>
                </c:pt>
                <c:pt idx="151">
                  <c:v>2011-08-17</c:v>
                </c:pt>
                <c:pt idx="152">
                  <c:v>2011-08-18</c:v>
                </c:pt>
                <c:pt idx="153">
                  <c:v>2011-08-19</c:v>
                </c:pt>
                <c:pt idx="154">
                  <c:v>2011-08-22</c:v>
                </c:pt>
                <c:pt idx="155">
                  <c:v>2011-08-23</c:v>
                </c:pt>
                <c:pt idx="156">
                  <c:v>2011-08-24</c:v>
                </c:pt>
                <c:pt idx="157">
                  <c:v>2011-08-25</c:v>
                </c:pt>
                <c:pt idx="158">
                  <c:v>2011-08-26</c:v>
                </c:pt>
                <c:pt idx="159">
                  <c:v>2011-08-29</c:v>
                </c:pt>
                <c:pt idx="160">
                  <c:v>2011-08-30</c:v>
                </c:pt>
                <c:pt idx="161">
                  <c:v>2011-08-31</c:v>
                </c:pt>
                <c:pt idx="162">
                  <c:v>2011-09-01</c:v>
                </c:pt>
                <c:pt idx="163">
                  <c:v>2011-09-02</c:v>
                </c:pt>
                <c:pt idx="164">
                  <c:v>2011-09-05</c:v>
                </c:pt>
                <c:pt idx="165">
                  <c:v>2011-09-06</c:v>
                </c:pt>
                <c:pt idx="166">
                  <c:v>2011-09-07</c:v>
                </c:pt>
                <c:pt idx="167">
                  <c:v>2011-09-08</c:v>
                </c:pt>
                <c:pt idx="168">
                  <c:v>2011-09-09</c:v>
                </c:pt>
                <c:pt idx="169">
                  <c:v>2011-09-13</c:v>
                </c:pt>
                <c:pt idx="170">
                  <c:v>2011-09-14</c:v>
                </c:pt>
                <c:pt idx="171">
                  <c:v>2011-09-15</c:v>
                </c:pt>
                <c:pt idx="172">
                  <c:v>2011-09-16</c:v>
                </c:pt>
                <c:pt idx="173">
                  <c:v>2011-09-19</c:v>
                </c:pt>
                <c:pt idx="174">
                  <c:v>2011-09-20</c:v>
                </c:pt>
                <c:pt idx="175">
                  <c:v>2011-09-21</c:v>
                </c:pt>
                <c:pt idx="176">
                  <c:v>2011-09-22</c:v>
                </c:pt>
                <c:pt idx="177">
                  <c:v>2011-09-23</c:v>
                </c:pt>
                <c:pt idx="178">
                  <c:v>2011-09-26</c:v>
                </c:pt>
                <c:pt idx="179">
                  <c:v>2011-09-27</c:v>
                </c:pt>
                <c:pt idx="180">
                  <c:v>2011-09-28</c:v>
                </c:pt>
                <c:pt idx="181">
                  <c:v>2011-09-29</c:v>
                </c:pt>
                <c:pt idx="182">
                  <c:v>2011-09-30</c:v>
                </c:pt>
                <c:pt idx="183">
                  <c:v>2011-10-10</c:v>
                </c:pt>
                <c:pt idx="184">
                  <c:v>2011-10-11</c:v>
                </c:pt>
                <c:pt idx="185">
                  <c:v>2011-10-12</c:v>
                </c:pt>
                <c:pt idx="186">
                  <c:v>2011-10-13</c:v>
                </c:pt>
                <c:pt idx="187">
                  <c:v>2011-10-14</c:v>
                </c:pt>
                <c:pt idx="188">
                  <c:v>2011-10-17</c:v>
                </c:pt>
                <c:pt idx="189">
                  <c:v>2011-10-18</c:v>
                </c:pt>
                <c:pt idx="190">
                  <c:v>2011-10-19</c:v>
                </c:pt>
                <c:pt idx="191">
                  <c:v>2011-10-20</c:v>
                </c:pt>
                <c:pt idx="192">
                  <c:v>2011-10-21</c:v>
                </c:pt>
                <c:pt idx="193">
                  <c:v>2011-10-24</c:v>
                </c:pt>
                <c:pt idx="194">
                  <c:v>2011-10-25</c:v>
                </c:pt>
                <c:pt idx="195">
                  <c:v>2011-10-26</c:v>
                </c:pt>
                <c:pt idx="196">
                  <c:v>2011-10-27</c:v>
                </c:pt>
                <c:pt idx="197">
                  <c:v>2011-10-28</c:v>
                </c:pt>
                <c:pt idx="198">
                  <c:v>2011-10-31</c:v>
                </c:pt>
                <c:pt idx="199">
                  <c:v>2011-11-01</c:v>
                </c:pt>
                <c:pt idx="200">
                  <c:v>2011-11-02</c:v>
                </c:pt>
                <c:pt idx="201">
                  <c:v>2011-11-03</c:v>
                </c:pt>
                <c:pt idx="202">
                  <c:v>2011-11-04</c:v>
                </c:pt>
                <c:pt idx="203">
                  <c:v>2011-11-07</c:v>
                </c:pt>
                <c:pt idx="204">
                  <c:v>2011-11-08</c:v>
                </c:pt>
                <c:pt idx="205">
                  <c:v>2011-11-09</c:v>
                </c:pt>
                <c:pt idx="206">
                  <c:v>2011-11-10</c:v>
                </c:pt>
                <c:pt idx="207">
                  <c:v>2011-11-11</c:v>
                </c:pt>
                <c:pt idx="208">
                  <c:v>2011-11-14</c:v>
                </c:pt>
                <c:pt idx="209">
                  <c:v>2011-11-15</c:v>
                </c:pt>
                <c:pt idx="210">
                  <c:v>2011-11-16</c:v>
                </c:pt>
                <c:pt idx="211">
                  <c:v>2011-11-17</c:v>
                </c:pt>
                <c:pt idx="212">
                  <c:v>2011-11-18</c:v>
                </c:pt>
                <c:pt idx="213">
                  <c:v>2011-11-21</c:v>
                </c:pt>
                <c:pt idx="214">
                  <c:v>2011-11-22</c:v>
                </c:pt>
                <c:pt idx="215">
                  <c:v>2011-11-23</c:v>
                </c:pt>
                <c:pt idx="216">
                  <c:v>2011-11-24</c:v>
                </c:pt>
                <c:pt idx="217">
                  <c:v>2011-11-25</c:v>
                </c:pt>
                <c:pt idx="218">
                  <c:v>2011-11-28</c:v>
                </c:pt>
                <c:pt idx="219">
                  <c:v>2011-11-29</c:v>
                </c:pt>
                <c:pt idx="220">
                  <c:v>2011-11-30</c:v>
                </c:pt>
                <c:pt idx="221">
                  <c:v>2011-12-01</c:v>
                </c:pt>
                <c:pt idx="222">
                  <c:v>2011-12-02</c:v>
                </c:pt>
                <c:pt idx="223">
                  <c:v>2011-12-05</c:v>
                </c:pt>
                <c:pt idx="224">
                  <c:v>2011-12-06</c:v>
                </c:pt>
                <c:pt idx="225">
                  <c:v>2011-12-07</c:v>
                </c:pt>
                <c:pt idx="226">
                  <c:v>2011-12-08</c:v>
                </c:pt>
                <c:pt idx="227">
                  <c:v>2011-12-09</c:v>
                </c:pt>
                <c:pt idx="228">
                  <c:v>2011-12-12</c:v>
                </c:pt>
                <c:pt idx="229">
                  <c:v>2011-12-13</c:v>
                </c:pt>
                <c:pt idx="230">
                  <c:v>2011-12-14</c:v>
                </c:pt>
                <c:pt idx="231">
                  <c:v>2011-12-15</c:v>
                </c:pt>
                <c:pt idx="232">
                  <c:v>2011-12-16</c:v>
                </c:pt>
                <c:pt idx="233">
                  <c:v>2011-12-19</c:v>
                </c:pt>
                <c:pt idx="234">
                  <c:v>2011-12-20</c:v>
                </c:pt>
                <c:pt idx="235">
                  <c:v>2011-12-21</c:v>
                </c:pt>
                <c:pt idx="236">
                  <c:v>2011-12-22</c:v>
                </c:pt>
                <c:pt idx="237">
                  <c:v>2011-12-23</c:v>
                </c:pt>
                <c:pt idx="238">
                  <c:v>2011-12-26</c:v>
                </c:pt>
                <c:pt idx="239">
                  <c:v>2011-12-27</c:v>
                </c:pt>
                <c:pt idx="240">
                  <c:v>2011-12-28</c:v>
                </c:pt>
                <c:pt idx="241">
                  <c:v>2011-12-29</c:v>
                </c:pt>
                <c:pt idx="242">
                  <c:v>2011-12-30</c:v>
                </c:pt>
                <c:pt idx="243">
                  <c:v>2012-01-04</c:v>
                </c:pt>
                <c:pt idx="244">
                  <c:v>2012-01-05</c:v>
                </c:pt>
                <c:pt idx="245">
                  <c:v>2012-01-06</c:v>
                </c:pt>
                <c:pt idx="246">
                  <c:v>2012-01-09</c:v>
                </c:pt>
                <c:pt idx="247">
                  <c:v>2012-01-10</c:v>
                </c:pt>
                <c:pt idx="248">
                  <c:v>2012-01-11</c:v>
                </c:pt>
                <c:pt idx="249">
                  <c:v>2012-01-12</c:v>
                </c:pt>
                <c:pt idx="250">
                  <c:v>2012-01-13</c:v>
                </c:pt>
                <c:pt idx="251">
                  <c:v>2012-01-16</c:v>
                </c:pt>
                <c:pt idx="252">
                  <c:v>2012-01-17</c:v>
                </c:pt>
                <c:pt idx="253">
                  <c:v>2012-01-18</c:v>
                </c:pt>
                <c:pt idx="254">
                  <c:v>2012-01-19</c:v>
                </c:pt>
                <c:pt idx="255">
                  <c:v>2012-01-20</c:v>
                </c:pt>
                <c:pt idx="256">
                  <c:v>2012-01-30</c:v>
                </c:pt>
                <c:pt idx="257">
                  <c:v>2012-01-31</c:v>
                </c:pt>
                <c:pt idx="258">
                  <c:v>2012-02-01</c:v>
                </c:pt>
                <c:pt idx="259">
                  <c:v>2012-02-02</c:v>
                </c:pt>
                <c:pt idx="260">
                  <c:v>2012-02-03</c:v>
                </c:pt>
                <c:pt idx="261">
                  <c:v>2012-02-06</c:v>
                </c:pt>
                <c:pt idx="262">
                  <c:v>2012-02-07</c:v>
                </c:pt>
                <c:pt idx="263">
                  <c:v>2012-02-08</c:v>
                </c:pt>
                <c:pt idx="264">
                  <c:v>2012-02-09</c:v>
                </c:pt>
                <c:pt idx="265">
                  <c:v>2012-02-10</c:v>
                </c:pt>
                <c:pt idx="266">
                  <c:v>2012-02-13</c:v>
                </c:pt>
                <c:pt idx="267">
                  <c:v>2012-02-14</c:v>
                </c:pt>
                <c:pt idx="268">
                  <c:v>2012-02-15</c:v>
                </c:pt>
                <c:pt idx="269">
                  <c:v>2012-02-16</c:v>
                </c:pt>
                <c:pt idx="270">
                  <c:v>2012-02-17</c:v>
                </c:pt>
                <c:pt idx="271">
                  <c:v>2012-02-20</c:v>
                </c:pt>
                <c:pt idx="272">
                  <c:v>2012-02-21</c:v>
                </c:pt>
                <c:pt idx="273">
                  <c:v>2012-02-22</c:v>
                </c:pt>
                <c:pt idx="274">
                  <c:v>2012-02-23</c:v>
                </c:pt>
                <c:pt idx="275">
                  <c:v>2012-02-24</c:v>
                </c:pt>
                <c:pt idx="276">
                  <c:v>2012-02-27</c:v>
                </c:pt>
                <c:pt idx="277">
                  <c:v>2012-02-28</c:v>
                </c:pt>
                <c:pt idx="278">
                  <c:v>2012-02-29</c:v>
                </c:pt>
                <c:pt idx="279">
                  <c:v>2012-03-01</c:v>
                </c:pt>
                <c:pt idx="280">
                  <c:v>2012-03-02</c:v>
                </c:pt>
                <c:pt idx="281">
                  <c:v>2012-03-05</c:v>
                </c:pt>
                <c:pt idx="282">
                  <c:v>2012-03-06</c:v>
                </c:pt>
                <c:pt idx="283">
                  <c:v>2012-03-07</c:v>
                </c:pt>
                <c:pt idx="284">
                  <c:v>2012-03-08</c:v>
                </c:pt>
                <c:pt idx="285">
                  <c:v>2012-03-09</c:v>
                </c:pt>
                <c:pt idx="286">
                  <c:v>2012-03-12</c:v>
                </c:pt>
                <c:pt idx="287">
                  <c:v>2012-03-13</c:v>
                </c:pt>
                <c:pt idx="288">
                  <c:v>2012-03-14</c:v>
                </c:pt>
                <c:pt idx="289">
                  <c:v>2012-03-15</c:v>
                </c:pt>
                <c:pt idx="290">
                  <c:v>2012-03-16</c:v>
                </c:pt>
                <c:pt idx="291">
                  <c:v>2012-03-19</c:v>
                </c:pt>
                <c:pt idx="292">
                  <c:v>2012-03-20</c:v>
                </c:pt>
                <c:pt idx="293">
                  <c:v>2012-03-21</c:v>
                </c:pt>
                <c:pt idx="294">
                  <c:v>2012-03-22</c:v>
                </c:pt>
                <c:pt idx="295">
                  <c:v>2012-03-23</c:v>
                </c:pt>
                <c:pt idx="296">
                  <c:v>2012-03-26</c:v>
                </c:pt>
                <c:pt idx="297">
                  <c:v>2012-03-27</c:v>
                </c:pt>
                <c:pt idx="298">
                  <c:v>2012-03-28</c:v>
                </c:pt>
                <c:pt idx="299">
                  <c:v>2012-03-29</c:v>
                </c:pt>
                <c:pt idx="300">
                  <c:v>2012-03-30</c:v>
                </c:pt>
                <c:pt idx="301">
                  <c:v>2012-04-05</c:v>
                </c:pt>
                <c:pt idx="302">
                  <c:v>2012-04-06</c:v>
                </c:pt>
                <c:pt idx="303">
                  <c:v>2012-04-09</c:v>
                </c:pt>
                <c:pt idx="304">
                  <c:v>2012-04-10</c:v>
                </c:pt>
                <c:pt idx="305">
                  <c:v>2012-04-11</c:v>
                </c:pt>
                <c:pt idx="306">
                  <c:v>2012-04-12</c:v>
                </c:pt>
                <c:pt idx="307">
                  <c:v>2012-04-13</c:v>
                </c:pt>
                <c:pt idx="308">
                  <c:v>2012-04-16</c:v>
                </c:pt>
                <c:pt idx="309">
                  <c:v>2012-04-17</c:v>
                </c:pt>
                <c:pt idx="310">
                  <c:v>2012-04-18</c:v>
                </c:pt>
                <c:pt idx="311">
                  <c:v>2012-04-19</c:v>
                </c:pt>
                <c:pt idx="312">
                  <c:v>2012-04-20</c:v>
                </c:pt>
                <c:pt idx="313">
                  <c:v>2012-04-23</c:v>
                </c:pt>
                <c:pt idx="314">
                  <c:v>2012-04-24</c:v>
                </c:pt>
                <c:pt idx="315">
                  <c:v>2012-04-25</c:v>
                </c:pt>
                <c:pt idx="316">
                  <c:v>2012-04-26</c:v>
                </c:pt>
                <c:pt idx="317">
                  <c:v>2012-04-27</c:v>
                </c:pt>
                <c:pt idx="318">
                  <c:v>2012-05-02</c:v>
                </c:pt>
                <c:pt idx="319">
                  <c:v>2012-05-03</c:v>
                </c:pt>
                <c:pt idx="320">
                  <c:v>2012-05-04</c:v>
                </c:pt>
                <c:pt idx="321">
                  <c:v>2012-05-07</c:v>
                </c:pt>
                <c:pt idx="322">
                  <c:v>2012-05-08</c:v>
                </c:pt>
                <c:pt idx="323">
                  <c:v>2012-05-09</c:v>
                </c:pt>
                <c:pt idx="324">
                  <c:v>2012-05-10</c:v>
                </c:pt>
                <c:pt idx="325">
                  <c:v>2012-05-11</c:v>
                </c:pt>
                <c:pt idx="326">
                  <c:v>2012-05-14</c:v>
                </c:pt>
                <c:pt idx="327">
                  <c:v>2012-05-15</c:v>
                </c:pt>
                <c:pt idx="328">
                  <c:v>2012-05-16</c:v>
                </c:pt>
                <c:pt idx="329">
                  <c:v>2012-05-17</c:v>
                </c:pt>
                <c:pt idx="330">
                  <c:v>2012-05-18</c:v>
                </c:pt>
                <c:pt idx="331">
                  <c:v>2012-05-21</c:v>
                </c:pt>
                <c:pt idx="332">
                  <c:v>2012-05-22</c:v>
                </c:pt>
                <c:pt idx="333">
                  <c:v>2012-05-23</c:v>
                </c:pt>
                <c:pt idx="334">
                  <c:v>2012-05-24</c:v>
                </c:pt>
                <c:pt idx="335">
                  <c:v>2012-05-25</c:v>
                </c:pt>
                <c:pt idx="336">
                  <c:v>2012-05-28</c:v>
                </c:pt>
                <c:pt idx="337">
                  <c:v>2012-05-29</c:v>
                </c:pt>
                <c:pt idx="338">
                  <c:v>2012-05-30</c:v>
                </c:pt>
                <c:pt idx="339">
                  <c:v>2012-05-31</c:v>
                </c:pt>
                <c:pt idx="340">
                  <c:v>2012-06-01</c:v>
                </c:pt>
                <c:pt idx="341">
                  <c:v>2012-06-04</c:v>
                </c:pt>
                <c:pt idx="342">
                  <c:v>2012-06-05</c:v>
                </c:pt>
                <c:pt idx="343">
                  <c:v>2012-06-06</c:v>
                </c:pt>
                <c:pt idx="344">
                  <c:v>2012-06-07</c:v>
                </c:pt>
                <c:pt idx="345">
                  <c:v>2012-06-08</c:v>
                </c:pt>
                <c:pt idx="346">
                  <c:v>2012-06-11</c:v>
                </c:pt>
                <c:pt idx="347">
                  <c:v>2012-06-12</c:v>
                </c:pt>
                <c:pt idx="348">
                  <c:v>2012-06-13</c:v>
                </c:pt>
                <c:pt idx="349">
                  <c:v>2012-06-14</c:v>
                </c:pt>
                <c:pt idx="350">
                  <c:v>2012-06-15</c:v>
                </c:pt>
                <c:pt idx="351">
                  <c:v>2012-06-18</c:v>
                </c:pt>
                <c:pt idx="352">
                  <c:v>2012-06-19</c:v>
                </c:pt>
                <c:pt idx="353">
                  <c:v>2012-06-20</c:v>
                </c:pt>
                <c:pt idx="354">
                  <c:v>2012-06-21</c:v>
                </c:pt>
                <c:pt idx="355">
                  <c:v>2012-06-25</c:v>
                </c:pt>
                <c:pt idx="356">
                  <c:v>2012-06-26</c:v>
                </c:pt>
                <c:pt idx="357">
                  <c:v>2012-06-27</c:v>
                </c:pt>
                <c:pt idx="358">
                  <c:v>2012-06-28</c:v>
                </c:pt>
                <c:pt idx="359">
                  <c:v>2012-06-29</c:v>
                </c:pt>
                <c:pt idx="360">
                  <c:v>2012-07-02</c:v>
                </c:pt>
                <c:pt idx="361">
                  <c:v>2012-07-03</c:v>
                </c:pt>
                <c:pt idx="362">
                  <c:v>2012-07-04</c:v>
                </c:pt>
                <c:pt idx="363">
                  <c:v>2012-07-05</c:v>
                </c:pt>
                <c:pt idx="364">
                  <c:v>2012-07-06</c:v>
                </c:pt>
                <c:pt idx="365">
                  <c:v>2012-07-09</c:v>
                </c:pt>
                <c:pt idx="366">
                  <c:v>2012-07-10</c:v>
                </c:pt>
                <c:pt idx="367">
                  <c:v>2012-07-11</c:v>
                </c:pt>
                <c:pt idx="368">
                  <c:v>2012-07-12</c:v>
                </c:pt>
                <c:pt idx="369">
                  <c:v>2012-07-13</c:v>
                </c:pt>
                <c:pt idx="370">
                  <c:v>2012-07-16</c:v>
                </c:pt>
                <c:pt idx="371">
                  <c:v>2012-07-17</c:v>
                </c:pt>
                <c:pt idx="372">
                  <c:v>2012-07-18</c:v>
                </c:pt>
                <c:pt idx="373">
                  <c:v>2012-07-19</c:v>
                </c:pt>
                <c:pt idx="374">
                  <c:v>2012-07-20</c:v>
                </c:pt>
                <c:pt idx="375">
                  <c:v>2012-07-23</c:v>
                </c:pt>
                <c:pt idx="376">
                  <c:v>2012-07-24</c:v>
                </c:pt>
                <c:pt idx="377">
                  <c:v>2012-07-25</c:v>
                </c:pt>
                <c:pt idx="378">
                  <c:v>2012-07-26</c:v>
                </c:pt>
                <c:pt idx="379">
                  <c:v>2012-07-27</c:v>
                </c:pt>
                <c:pt idx="380">
                  <c:v>2012-07-30</c:v>
                </c:pt>
                <c:pt idx="381">
                  <c:v>2012-07-31</c:v>
                </c:pt>
                <c:pt idx="382">
                  <c:v>2012-08-01</c:v>
                </c:pt>
                <c:pt idx="383">
                  <c:v>2012-08-02</c:v>
                </c:pt>
                <c:pt idx="384">
                  <c:v>2012-08-03</c:v>
                </c:pt>
                <c:pt idx="385">
                  <c:v>2012-08-06</c:v>
                </c:pt>
                <c:pt idx="386">
                  <c:v>2012-08-07</c:v>
                </c:pt>
                <c:pt idx="387">
                  <c:v>2012-08-08</c:v>
                </c:pt>
                <c:pt idx="388">
                  <c:v>2012-08-09</c:v>
                </c:pt>
                <c:pt idx="389">
                  <c:v>2012-08-10</c:v>
                </c:pt>
                <c:pt idx="390">
                  <c:v>2012-08-13</c:v>
                </c:pt>
                <c:pt idx="391">
                  <c:v>2012-08-14</c:v>
                </c:pt>
                <c:pt idx="392">
                  <c:v>2012-08-15</c:v>
                </c:pt>
                <c:pt idx="393">
                  <c:v>2012-08-16</c:v>
                </c:pt>
                <c:pt idx="394">
                  <c:v>2012-08-17</c:v>
                </c:pt>
                <c:pt idx="395">
                  <c:v>2012-08-20</c:v>
                </c:pt>
                <c:pt idx="396">
                  <c:v>2012-08-21</c:v>
                </c:pt>
                <c:pt idx="397">
                  <c:v>2012-08-22</c:v>
                </c:pt>
                <c:pt idx="398">
                  <c:v>2012-08-23</c:v>
                </c:pt>
                <c:pt idx="399">
                  <c:v>2012-08-24</c:v>
                </c:pt>
                <c:pt idx="400">
                  <c:v>2012-08-27</c:v>
                </c:pt>
                <c:pt idx="401">
                  <c:v>2012-08-28</c:v>
                </c:pt>
                <c:pt idx="402">
                  <c:v>2012-08-29</c:v>
                </c:pt>
                <c:pt idx="403">
                  <c:v>2012-08-30</c:v>
                </c:pt>
                <c:pt idx="404">
                  <c:v>2012-08-31</c:v>
                </c:pt>
                <c:pt idx="405">
                  <c:v>2012-09-03</c:v>
                </c:pt>
                <c:pt idx="406">
                  <c:v>2012-09-04</c:v>
                </c:pt>
                <c:pt idx="407">
                  <c:v>2012-09-05</c:v>
                </c:pt>
                <c:pt idx="408">
                  <c:v>2012-09-06</c:v>
                </c:pt>
                <c:pt idx="409">
                  <c:v>2012-09-07</c:v>
                </c:pt>
                <c:pt idx="410">
                  <c:v>2012-09-10</c:v>
                </c:pt>
                <c:pt idx="411">
                  <c:v>2012-09-11</c:v>
                </c:pt>
                <c:pt idx="412">
                  <c:v>2012-09-12</c:v>
                </c:pt>
                <c:pt idx="413">
                  <c:v>2012-09-13</c:v>
                </c:pt>
                <c:pt idx="414">
                  <c:v>2012-09-14</c:v>
                </c:pt>
                <c:pt idx="415">
                  <c:v>2012-09-17</c:v>
                </c:pt>
                <c:pt idx="416">
                  <c:v>2012-09-18</c:v>
                </c:pt>
                <c:pt idx="417">
                  <c:v>2012-09-19</c:v>
                </c:pt>
                <c:pt idx="418">
                  <c:v>2012-09-20</c:v>
                </c:pt>
                <c:pt idx="419">
                  <c:v>2012-09-21</c:v>
                </c:pt>
                <c:pt idx="420">
                  <c:v>2012-09-24</c:v>
                </c:pt>
                <c:pt idx="421">
                  <c:v>2012-09-25</c:v>
                </c:pt>
                <c:pt idx="422">
                  <c:v>2012-09-26</c:v>
                </c:pt>
                <c:pt idx="423">
                  <c:v>2012-09-27</c:v>
                </c:pt>
                <c:pt idx="424">
                  <c:v>2012-09-28</c:v>
                </c:pt>
                <c:pt idx="425">
                  <c:v>2012-10-08</c:v>
                </c:pt>
                <c:pt idx="426">
                  <c:v>2012-10-09</c:v>
                </c:pt>
                <c:pt idx="427">
                  <c:v>2012-10-10</c:v>
                </c:pt>
                <c:pt idx="428">
                  <c:v>2012-10-11</c:v>
                </c:pt>
                <c:pt idx="429">
                  <c:v>2012-10-12</c:v>
                </c:pt>
                <c:pt idx="430">
                  <c:v>2012-10-15</c:v>
                </c:pt>
                <c:pt idx="431">
                  <c:v>2012-10-16</c:v>
                </c:pt>
                <c:pt idx="432">
                  <c:v>2012-10-17</c:v>
                </c:pt>
                <c:pt idx="433">
                  <c:v>2012-10-18</c:v>
                </c:pt>
                <c:pt idx="434">
                  <c:v>2012-10-19</c:v>
                </c:pt>
                <c:pt idx="435">
                  <c:v>2012-10-22</c:v>
                </c:pt>
                <c:pt idx="436">
                  <c:v>2012-10-23</c:v>
                </c:pt>
                <c:pt idx="437">
                  <c:v>2012-10-24</c:v>
                </c:pt>
                <c:pt idx="438">
                  <c:v>2012-10-25</c:v>
                </c:pt>
                <c:pt idx="439">
                  <c:v>2012-10-26</c:v>
                </c:pt>
                <c:pt idx="440">
                  <c:v>2012-10-29</c:v>
                </c:pt>
                <c:pt idx="441">
                  <c:v>2012-10-30</c:v>
                </c:pt>
                <c:pt idx="442">
                  <c:v>2012-10-31</c:v>
                </c:pt>
                <c:pt idx="443">
                  <c:v>2012-11-01</c:v>
                </c:pt>
                <c:pt idx="444">
                  <c:v>2012-11-02</c:v>
                </c:pt>
                <c:pt idx="445">
                  <c:v>2012-11-05</c:v>
                </c:pt>
                <c:pt idx="446">
                  <c:v>2012-11-06</c:v>
                </c:pt>
                <c:pt idx="447">
                  <c:v>2012-11-07</c:v>
                </c:pt>
                <c:pt idx="448">
                  <c:v>2012-11-08</c:v>
                </c:pt>
                <c:pt idx="449">
                  <c:v>2012-11-09</c:v>
                </c:pt>
                <c:pt idx="450">
                  <c:v>2012-11-12</c:v>
                </c:pt>
                <c:pt idx="451">
                  <c:v>2012-11-13</c:v>
                </c:pt>
                <c:pt idx="452">
                  <c:v>2012-11-14</c:v>
                </c:pt>
                <c:pt idx="453">
                  <c:v>2012-11-15</c:v>
                </c:pt>
                <c:pt idx="454">
                  <c:v>2012-11-16</c:v>
                </c:pt>
                <c:pt idx="455">
                  <c:v>2012-11-19</c:v>
                </c:pt>
                <c:pt idx="456">
                  <c:v>2012-11-20</c:v>
                </c:pt>
                <c:pt idx="457">
                  <c:v>2012-11-21</c:v>
                </c:pt>
                <c:pt idx="458">
                  <c:v>2012-11-22</c:v>
                </c:pt>
                <c:pt idx="459">
                  <c:v>2012-11-23</c:v>
                </c:pt>
                <c:pt idx="460">
                  <c:v>2012-11-26</c:v>
                </c:pt>
                <c:pt idx="461">
                  <c:v>2012-11-27</c:v>
                </c:pt>
                <c:pt idx="462">
                  <c:v>2012-11-28</c:v>
                </c:pt>
                <c:pt idx="463">
                  <c:v>2012-11-29</c:v>
                </c:pt>
                <c:pt idx="464">
                  <c:v>2012-11-30</c:v>
                </c:pt>
                <c:pt idx="465">
                  <c:v>2012-12-03</c:v>
                </c:pt>
                <c:pt idx="466">
                  <c:v>2012-12-04</c:v>
                </c:pt>
                <c:pt idx="467">
                  <c:v>2012-12-05</c:v>
                </c:pt>
                <c:pt idx="468">
                  <c:v>2012-12-06</c:v>
                </c:pt>
                <c:pt idx="469">
                  <c:v>2012-12-07</c:v>
                </c:pt>
                <c:pt idx="470">
                  <c:v>2012-12-10</c:v>
                </c:pt>
                <c:pt idx="471">
                  <c:v>2012-12-11</c:v>
                </c:pt>
                <c:pt idx="472">
                  <c:v>2012-12-12</c:v>
                </c:pt>
                <c:pt idx="473">
                  <c:v>2012-12-13</c:v>
                </c:pt>
                <c:pt idx="474">
                  <c:v>2012-12-14</c:v>
                </c:pt>
                <c:pt idx="475">
                  <c:v>2012-12-17</c:v>
                </c:pt>
                <c:pt idx="476">
                  <c:v>2012-12-18</c:v>
                </c:pt>
                <c:pt idx="477">
                  <c:v>2012-12-19</c:v>
                </c:pt>
                <c:pt idx="478">
                  <c:v>2012-12-20</c:v>
                </c:pt>
                <c:pt idx="479">
                  <c:v>2012-12-21</c:v>
                </c:pt>
                <c:pt idx="480">
                  <c:v>2012-12-24</c:v>
                </c:pt>
                <c:pt idx="481">
                  <c:v>2012-12-25</c:v>
                </c:pt>
                <c:pt idx="482">
                  <c:v>2012-12-26</c:v>
                </c:pt>
                <c:pt idx="483">
                  <c:v>2012-12-27</c:v>
                </c:pt>
                <c:pt idx="484">
                  <c:v>2012-12-28</c:v>
                </c:pt>
                <c:pt idx="485">
                  <c:v>2012-12-31</c:v>
                </c:pt>
                <c:pt idx="486">
                  <c:v>2013-01-04</c:v>
                </c:pt>
                <c:pt idx="487">
                  <c:v>2013-01-07</c:v>
                </c:pt>
                <c:pt idx="488">
                  <c:v>2013-01-08</c:v>
                </c:pt>
                <c:pt idx="489">
                  <c:v>2013-01-09</c:v>
                </c:pt>
                <c:pt idx="490">
                  <c:v>2013-01-10</c:v>
                </c:pt>
                <c:pt idx="491">
                  <c:v>2013-01-11</c:v>
                </c:pt>
                <c:pt idx="492">
                  <c:v>2013-01-14</c:v>
                </c:pt>
                <c:pt idx="493">
                  <c:v>2013-01-15</c:v>
                </c:pt>
                <c:pt idx="494">
                  <c:v>2013-01-16</c:v>
                </c:pt>
                <c:pt idx="495">
                  <c:v>2013-01-17</c:v>
                </c:pt>
                <c:pt idx="496">
                  <c:v>2013-01-18</c:v>
                </c:pt>
                <c:pt idx="497">
                  <c:v>2013-01-21</c:v>
                </c:pt>
                <c:pt idx="498">
                  <c:v>2013-01-22</c:v>
                </c:pt>
                <c:pt idx="499">
                  <c:v>2013-01-23</c:v>
                </c:pt>
                <c:pt idx="500">
                  <c:v>2013-01-24</c:v>
                </c:pt>
                <c:pt idx="501">
                  <c:v>2013-01-25</c:v>
                </c:pt>
                <c:pt idx="502">
                  <c:v>2013-01-28</c:v>
                </c:pt>
                <c:pt idx="503">
                  <c:v>2013-01-29</c:v>
                </c:pt>
                <c:pt idx="504">
                  <c:v>2013-01-30</c:v>
                </c:pt>
                <c:pt idx="505">
                  <c:v>2013-01-31</c:v>
                </c:pt>
                <c:pt idx="506">
                  <c:v>2013-02-01</c:v>
                </c:pt>
                <c:pt idx="507">
                  <c:v>2013-02-04</c:v>
                </c:pt>
                <c:pt idx="508">
                  <c:v>2013-02-05</c:v>
                </c:pt>
                <c:pt idx="509">
                  <c:v>2013-02-06</c:v>
                </c:pt>
                <c:pt idx="510">
                  <c:v>2013-02-07</c:v>
                </c:pt>
                <c:pt idx="511">
                  <c:v>2013-02-08</c:v>
                </c:pt>
                <c:pt idx="512">
                  <c:v>2013-02-18</c:v>
                </c:pt>
                <c:pt idx="513">
                  <c:v>2013-02-19</c:v>
                </c:pt>
                <c:pt idx="514">
                  <c:v>2013-02-20</c:v>
                </c:pt>
                <c:pt idx="515">
                  <c:v>2013-02-21</c:v>
                </c:pt>
                <c:pt idx="516">
                  <c:v>2013-02-22</c:v>
                </c:pt>
                <c:pt idx="517">
                  <c:v>2013-02-25</c:v>
                </c:pt>
                <c:pt idx="518">
                  <c:v>2013-02-26</c:v>
                </c:pt>
                <c:pt idx="519">
                  <c:v>2013-02-27</c:v>
                </c:pt>
                <c:pt idx="520">
                  <c:v>2013-02-28</c:v>
                </c:pt>
                <c:pt idx="521">
                  <c:v>2013-03-01</c:v>
                </c:pt>
                <c:pt idx="522">
                  <c:v>2013-03-04</c:v>
                </c:pt>
                <c:pt idx="523">
                  <c:v>2013-03-05</c:v>
                </c:pt>
                <c:pt idx="524">
                  <c:v>2013-03-06</c:v>
                </c:pt>
                <c:pt idx="525">
                  <c:v>2013-03-07</c:v>
                </c:pt>
                <c:pt idx="526">
                  <c:v>2013-03-08</c:v>
                </c:pt>
                <c:pt idx="527">
                  <c:v>2013-03-11</c:v>
                </c:pt>
                <c:pt idx="528">
                  <c:v>2013-03-12</c:v>
                </c:pt>
                <c:pt idx="529">
                  <c:v>2013-03-13</c:v>
                </c:pt>
                <c:pt idx="530">
                  <c:v>2013-03-14</c:v>
                </c:pt>
                <c:pt idx="531">
                  <c:v>2013-03-15</c:v>
                </c:pt>
                <c:pt idx="532">
                  <c:v>2013-03-18</c:v>
                </c:pt>
                <c:pt idx="533">
                  <c:v>2013-03-19</c:v>
                </c:pt>
                <c:pt idx="534">
                  <c:v>2013-03-20</c:v>
                </c:pt>
                <c:pt idx="535">
                  <c:v>2013-03-21</c:v>
                </c:pt>
                <c:pt idx="536">
                  <c:v>2013-03-22</c:v>
                </c:pt>
                <c:pt idx="537">
                  <c:v>2013-03-25</c:v>
                </c:pt>
                <c:pt idx="538">
                  <c:v>2013-03-26</c:v>
                </c:pt>
                <c:pt idx="539">
                  <c:v>2013-03-27</c:v>
                </c:pt>
                <c:pt idx="540">
                  <c:v>2013-03-28</c:v>
                </c:pt>
                <c:pt idx="541">
                  <c:v>2013-03-29</c:v>
                </c:pt>
                <c:pt idx="542">
                  <c:v>2013-04-01</c:v>
                </c:pt>
                <c:pt idx="543">
                  <c:v>2013-04-02</c:v>
                </c:pt>
                <c:pt idx="544">
                  <c:v>2013-04-03</c:v>
                </c:pt>
                <c:pt idx="545">
                  <c:v>2013-04-08</c:v>
                </c:pt>
                <c:pt idx="546">
                  <c:v>2013-04-09</c:v>
                </c:pt>
                <c:pt idx="547">
                  <c:v>2013-04-10</c:v>
                </c:pt>
                <c:pt idx="548">
                  <c:v>2013-04-11</c:v>
                </c:pt>
                <c:pt idx="549">
                  <c:v>2013-04-12</c:v>
                </c:pt>
                <c:pt idx="550">
                  <c:v>2013-04-15</c:v>
                </c:pt>
                <c:pt idx="551">
                  <c:v>2013-04-16</c:v>
                </c:pt>
                <c:pt idx="552">
                  <c:v>2013-04-17</c:v>
                </c:pt>
                <c:pt idx="553">
                  <c:v>2013-04-18</c:v>
                </c:pt>
                <c:pt idx="554">
                  <c:v>2013-04-19</c:v>
                </c:pt>
                <c:pt idx="555">
                  <c:v>2013-04-22</c:v>
                </c:pt>
                <c:pt idx="556">
                  <c:v>2013-04-23</c:v>
                </c:pt>
                <c:pt idx="557">
                  <c:v>2013-04-24</c:v>
                </c:pt>
                <c:pt idx="558">
                  <c:v>2013-04-25</c:v>
                </c:pt>
                <c:pt idx="559">
                  <c:v>2013-04-26</c:v>
                </c:pt>
                <c:pt idx="560">
                  <c:v>2013-05-02</c:v>
                </c:pt>
                <c:pt idx="561">
                  <c:v>2013-05-03</c:v>
                </c:pt>
                <c:pt idx="562">
                  <c:v>2013-05-06</c:v>
                </c:pt>
                <c:pt idx="563">
                  <c:v>2013-05-07</c:v>
                </c:pt>
                <c:pt idx="564">
                  <c:v>2013-05-08</c:v>
                </c:pt>
                <c:pt idx="565">
                  <c:v>2013-05-09</c:v>
                </c:pt>
                <c:pt idx="566">
                  <c:v>2013-05-10</c:v>
                </c:pt>
                <c:pt idx="567">
                  <c:v>2013-05-13</c:v>
                </c:pt>
                <c:pt idx="568">
                  <c:v>2013-05-14</c:v>
                </c:pt>
                <c:pt idx="569">
                  <c:v>2013-05-15</c:v>
                </c:pt>
                <c:pt idx="570">
                  <c:v>2013-05-16</c:v>
                </c:pt>
                <c:pt idx="571">
                  <c:v>2013-05-17</c:v>
                </c:pt>
                <c:pt idx="572">
                  <c:v>2013-05-20</c:v>
                </c:pt>
                <c:pt idx="573">
                  <c:v>2013-05-21</c:v>
                </c:pt>
                <c:pt idx="574">
                  <c:v>2013-05-22</c:v>
                </c:pt>
                <c:pt idx="575">
                  <c:v>2013-05-23</c:v>
                </c:pt>
                <c:pt idx="576">
                  <c:v>2013-05-24</c:v>
                </c:pt>
                <c:pt idx="577">
                  <c:v>2013-05-27</c:v>
                </c:pt>
                <c:pt idx="578">
                  <c:v>2013-05-28</c:v>
                </c:pt>
                <c:pt idx="579">
                  <c:v>2013-05-29</c:v>
                </c:pt>
                <c:pt idx="580">
                  <c:v>2013-05-30</c:v>
                </c:pt>
                <c:pt idx="581">
                  <c:v>2013-05-31</c:v>
                </c:pt>
                <c:pt idx="582">
                  <c:v>2013-06-03</c:v>
                </c:pt>
                <c:pt idx="583">
                  <c:v>2013-06-04</c:v>
                </c:pt>
                <c:pt idx="584">
                  <c:v>2013-06-05</c:v>
                </c:pt>
                <c:pt idx="585">
                  <c:v>2013-06-06</c:v>
                </c:pt>
                <c:pt idx="586">
                  <c:v>2013-06-07</c:v>
                </c:pt>
                <c:pt idx="587">
                  <c:v>2013-06-13</c:v>
                </c:pt>
                <c:pt idx="588">
                  <c:v>2013-06-14</c:v>
                </c:pt>
                <c:pt idx="589">
                  <c:v>2013-06-17</c:v>
                </c:pt>
                <c:pt idx="590">
                  <c:v>2013-06-18</c:v>
                </c:pt>
                <c:pt idx="591">
                  <c:v>2013-06-19</c:v>
                </c:pt>
                <c:pt idx="592">
                  <c:v>2013-06-20</c:v>
                </c:pt>
                <c:pt idx="593">
                  <c:v>2013-06-21</c:v>
                </c:pt>
                <c:pt idx="594">
                  <c:v>2013-06-24</c:v>
                </c:pt>
                <c:pt idx="595">
                  <c:v>2013-06-25</c:v>
                </c:pt>
                <c:pt idx="596">
                  <c:v>2013-06-26</c:v>
                </c:pt>
                <c:pt idx="597">
                  <c:v>2013-06-27</c:v>
                </c:pt>
                <c:pt idx="598">
                  <c:v>2013-06-28</c:v>
                </c:pt>
                <c:pt idx="599">
                  <c:v>2013-07-01</c:v>
                </c:pt>
                <c:pt idx="600">
                  <c:v>2013-07-02</c:v>
                </c:pt>
                <c:pt idx="601">
                  <c:v>2013-07-03</c:v>
                </c:pt>
                <c:pt idx="602">
                  <c:v>2013-07-04</c:v>
                </c:pt>
                <c:pt idx="603">
                  <c:v>2013-07-05</c:v>
                </c:pt>
                <c:pt idx="604">
                  <c:v>2013-07-08</c:v>
                </c:pt>
                <c:pt idx="605">
                  <c:v>2013-07-09</c:v>
                </c:pt>
                <c:pt idx="606">
                  <c:v>2013-07-10</c:v>
                </c:pt>
                <c:pt idx="607">
                  <c:v>2013-07-11</c:v>
                </c:pt>
                <c:pt idx="608">
                  <c:v>2013-07-12</c:v>
                </c:pt>
                <c:pt idx="609">
                  <c:v>2013-07-15</c:v>
                </c:pt>
                <c:pt idx="610">
                  <c:v>2013-07-16</c:v>
                </c:pt>
                <c:pt idx="611">
                  <c:v>2013-07-17</c:v>
                </c:pt>
                <c:pt idx="612">
                  <c:v>2013-07-18</c:v>
                </c:pt>
                <c:pt idx="613">
                  <c:v>2013-07-19</c:v>
                </c:pt>
                <c:pt idx="614">
                  <c:v>2013-07-22</c:v>
                </c:pt>
                <c:pt idx="615">
                  <c:v>2013-07-23</c:v>
                </c:pt>
                <c:pt idx="616">
                  <c:v>2013-07-24</c:v>
                </c:pt>
                <c:pt idx="617">
                  <c:v>2013-07-25</c:v>
                </c:pt>
                <c:pt idx="618">
                  <c:v>2013-07-26</c:v>
                </c:pt>
                <c:pt idx="619">
                  <c:v>2013-07-29</c:v>
                </c:pt>
                <c:pt idx="620">
                  <c:v>2013-07-30</c:v>
                </c:pt>
                <c:pt idx="621">
                  <c:v>2013-07-31</c:v>
                </c:pt>
                <c:pt idx="622">
                  <c:v>2013-08-01</c:v>
                </c:pt>
                <c:pt idx="623">
                  <c:v>2013-08-02</c:v>
                </c:pt>
                <c:pt idx="624">
                  <c:v>2013-08-05</c:v>
                </c:pt>
                <c:pt idx="625">
                  <c:v>2013-08-06</c:v>
                </c:pt>
                <c:pt idx="626">
                  <c:v>2013-08-07</c:v>
                </c:pt>
                <c:pt idx="627">
                  <c:v>2013-08-08</c:v>
                </c:pt>
                <c:pt idx="628">
                  <c:v>2013-08-09</c:v>
                </c:pt>
                <c:pt idx="629">
                  <c:v>2013-08-12</c:v>
                </c:pt>
                <c:pt idx="630">
                  <c:v>2013-08-13</c:v>
                </c:pt>
                <c:pt idx="631">
                  <c:v>2013-08-14</c:v>
                </c:pt>
                <c:pt idx="632">
                  <c:v>2013-08-15</c:v>
                </c:pt>
                <c:pt idx="633">
                  <c:v>2013-08-16</c:v>
                </c:pt>
                <c:pt idx="634">
                  <c:v>2013-08-19</c:v>
                </c:pt>
                <c:pt idx="635">
                  <c:v>2013-08-20</c:v>
                </c:pt>
                <c:pt idx="636">
                  <c:v>2013-08-21</c:v>
                </c:pt>
                <c:pt idx="637">
                  <c:v>2013-08-22</c:v>
                </c:pt>
                <c:pt idx="638">
                  <c:v>2013-08-23</c:v>
                </c:pt>
                <c:pt idx="639">
                  <c:v>2013-08-26</c:v>
                </c:pt>
                <c:pt idx="640">
                  <c:v>2013-08-27</c:v>
                </c:pt>
                <c:pt idx="641">
                  <c:v>2013-08-28</c:v>
                </c:pt>
                <c:pt idx="642">
                  <c:v>2013-08-29</c:v>
                </c:pt>
                <c:pt idx="643">
                  <c:v>2013-08-30</c:v>
                </c:pt>
                <c:pt idx="644">
                  <c:v>2013-09-02</c:v>
                </c:pt>
                <c:pt idx="645">
                  <c:v>2013-09-03</c:v>
                </c:pt>
                <c:pt idx="646">
                  <c:v>2013-09-04</c:v>
                </c:pt>
                <c:pt idx="647">
                  <c:v>2013-09-05</c:v>
                </c:pt>
                <c:pt idx="648">
                  <c:v>2013-09-06</c:v>
                </c:pt>
                <c:pt idx="649">
                  <c:v>2013-09-09</c:v>
                </c:pt>
                <c:pt idx="650">
                  <c:v>2013-09-10</c:v>
                </c:pt>
                <c:pt idx="651">
                  <c:v>2013-09-11</c:v>
                </c:pt>
                <c:pt idx="652">
                  <c:v>2013-09-12</c:v>
                </c:pt>
                <c:pt idx="653">
                  <c:v>2013-09-13</c:v>
                </c:pt>
                <c:pt idx="654">
                  <c:v>2013-09-16</c:v>
                </c:pt>
                <c:pt idx="655">
                  <c:v>2013-09-17</c:v>
                </c:pt>
                <c:pt idx="656">
                  <c:v>2013-09-18</c:v>
                </c:pt>
                <c:pt idx="657">
                  <c:v>2013-09-23</c:v>
                </c:pt>
                <c:pt idx="658">
                  <c:v>2013-09-24</c:v>
                </c:pt>
                <c:pt idx="659">
                  <c:v>2013-09-25</c:v>
                </c:pt>
                <c:pt idx="660">
                  <c:v>2013-09-26</c:v>
                </c:pt>
                <c:pt idx="661">
                  <c:v>2013-09-27</c:v>
                </c:pt>
                <c:pt idx="662">
                  <c:v>2013-09-30</c:v>
                </c:pt>
                <c:pt idx="663">
                  <c:v>2013-10-08</c:v>
                </c:pt>
                <c:pt idx="664">
                  <c:v>2013-10-09</c:v>
                </c:pt>
                <c:pt idx="665">
                  <c:v>2013-10-10</c:v>
                </c:pt>
                <c:pt idx="666">
                  <c:v>2013-10-11</c:v>
                </c:pt>
                <c:pt idx="667">
                  <c:v>2013-10-14</c:v>
                </c:pt>
                <c:pt idx="668">
                  <c:v>2013-10-15</c:v>
                </c:pt>
                <c:pt idx="669">
                  <c:v>2013-10-16</c:v>
                </c:pt>
                <c:pt idx="670">
                  <c:v>2013-10-17</c:v>
                </c:pt>
                <c:pt idx="671">
                  <c:v>2013-10-18</c:v>
                </c:pt>
                <c:pt idx="672">
                  <c:v>2013-10-21</c:v>
                </c:pt>
                <c:pt idx="673">
                  <c:v>2013-10-22</c:v>
                </c:pt>
                <c:pt idx="674">
                  <c:v>2013-10-23</c:v>
                </c:pt>
                <c:pt idx="675">
                  <c:v>2013-10-24</c:v>
                </c:pt>
                <c:pt idx="676">
                  <c:v>2013-10-25</c:v>
                </c:pt>
                <c:pt idx="677">
                  <c:v>2013-10-28</c:v>
                </c:pt>
                <c:pt idx="678">
                  <c:v>2013-10-29</c:v>
                </c:pt>
                <c:pt idx="679">
                  <c:v>2013-10-30</c:v>
                </c:pt>
                <c:pt idx="680">
                  <c:v>2013-10-31</c:v>
                </c:pt>
                <c:pt idx="681">
                  <c:v>2013-11-01</c:v>
                </c:pt>
                <c:pt idx="682">
                  <c:v>2013-11-04</c:v>
                </c:pt>
                <c:pt idx="683">
                  <c:v>2013-11-05</c:v>
                </c:pt>
                <c:pt idx="684">
                  <c:v>2013-11-06</c:v>
                </c:pt>
                <c:pt idx="685">
                  <c:v>2013-11-07</c:v>
                </c:pt>
                <c:pt idx="686">
                  <c:v>2013-11-08</c:v>
                </c:pt>
                <c:pt idx="687">
                  <c:v>2013-11-11</c:v>
                </c:pt>
                <c:pt idx="688">
                  <c:v>2013-11-12</c:v>
                </c:pt>
                <c:pt idx="689">
                  <c:v>2013-11-13</c:v>
                </c:pt>
                <c:pt idx="690">
                  <c:v>2013-11-14</c:v>
                </c:pt>
                <c:pt idx="691">
                  <c:v>2013-11-15</c:v>
                </c:pt>
                <c:pt idx="692">
                  <c:v>2013-11-18</c:v>
                </c:pt>
                <c:pt idx="693">
                  <c:v>2013-11-19</c:v>
                </c:pt>
                <c:pt idx="694">
                  <c:v>2013-11-20</c:v>
                </c:pt>
                <c:pt idx="695">
                  <c:v>2013-11-21</c:v>
                </c:pt>
                <c:pt idx="696">
                  <c:v>2013-11-22</c:v>
                </c:pt>
                <c:pt idx="697">
                  <c:v>2013-11-25</c:v>
                </c:pt>
                <c:pt idx="698">
                  <c:v>2013-11-26</c:v>
                </c:pt>
                <c:pt idx="699">
                  <c:v>2013-11-27</c:v>
                </c:pt>
                <c:pt idx="700">
                  <c:v>2013-11-28</c:v>
                </c:pt>
                <c:pt idx="701">
                  <c:v>2013-11-29</c:v>
                </c:pt>
                <c:pt idx="702">
                  <c:v>2013-12-02</c:v>
                </c:pt>
                <c:pt idx="703">
                  <c:v>2013-12-03</c:v>
                </c:pt>
                <c:pt idx="704">
                  <c:v>2013-12-04</c:v>
                </c:pt>
                <c:pt idx="705">
                  <c:v>2013-12-05</c:v>
                </c:pt>
                <c:pt idx="706">
                  <c:v>2013-12-06</c:v>
                </c:pt>
                <c:pt idx="707">
                  <c:v>2013-12-09</c:v>
                </c:pt>
                <c:pt idx="708">
                  <c:v>2013-12-10</c:v>
                </c:pt>
                <c:pt idx="709">
                  <c:v>2013-12-11</c:v>
                </c:pt>
                <c:pt idx="710">
                  <c:v>2013-12-12</c:v>
                </c:pt>
                <c:pt idx="711">
                  <c:v>2013-12-13</c:v>
                </c:pt>
                <c:pt idx="712">
                  <c:v>2013-12-16</c:v>
                </c:pt>
                <c:pt idx="713">
                  <c:v>2013-12-17</c:v>
                </c:pt>
                <c:pt idx="714">
                  <c:v>2013-12-18</c:v>
                </c:pt>
                <c:pt idx="715">
                  <c:v>2013-12-19</c:v>
                </c:pt>
                <c:pt idx="716">
                  <c:v>2013-12-20</c:v>
                </c:pt>
                <c:pt idx="717">
                  <c:v>2013-12-23</c:v>
                </c:pt>
                <c:pt idx="718">
                  <c:v>2013-12-24</c:v>
                </c:pt>
                <c:pt idx="719">
                  <c:v>2013-12-25</c:v>
                </c:pt>
                <c:pt idx="720">
                  <c:v>2013-12-26</c:v>
                </c:pt>
                <c:pt idx="721">
                  <c:v>2013-12-27</c:v>
                </c:pt>
                <c:pt idx="722">
                  <c:v>2013-12-30</c:v>
                </c:pt>
                <c:pt idx="723">
                  <c:v>2013-12-31</c:v>
                </c:pt>
                <c:pt idx="724">
                  <c:v>2014-01-02</c:v>
                </c:pt>
                <c:pt idx="725">
                  <c:v>2014-01-03</c:v>
                </c:pt>
                <c:pt idx="726">
                  <c:v>2014-01-06</c:v>
                </c:pt>
                <c:pt idx="727">
                  <c:v>2014-01-07</c:v>
                </c:pt>
                <c:pt idx="728">
                  <c:v>2014-01-08</c:v>
                </c:pt>
                <c:pt idx="729">
                  <c:v>2014-01-09</c:v>
                </c:pt>
                <c:pt idx="730">
                  <c:v>2014-01-10</c:v>
                </c:pt>
                <c:pt idx="731">
                  <c:v>2014-01-13</c:v>
                </c:pt>
                <c:pt idx="732">
                  <c:v>2014-01-14</c:v>
                </c:pt>
                <c:pt idx="733">
                  <c:v>2014-01-15</c:v>
                </c:pt>
                <c:pt idx="734">
                  <c:v>2014-01-16</c:v>
                </c:pt>
                <c:pt idx="735">
                  <c:v>2014-01-17</c:v>
                </c:pt>
                <c:pt idx="736">
                  <c:v>2014-01-20</c:v>
                </c:pt>
                <c:pt idx="737">
                  <c:v>2014-01-21</c:v>
                </c:pt>
                <c:pt idx="738">
                  <c:v>2014-01-22</c:v>
                </c:pt>
                <c:pt idx="739">
                  <c:v>2014-01-23</c:v>
                </c:pt>
                <c:pt idx="740">
                  <c:v>2014-01-24</c:v>
                </c:pt>
                <c:pt idx="741">
                  <c:v>2014-01-27</c:v>
                </c:pt>
                <c:pt idx="742">
                  <c:v>2014-01-28</c:v>
                </c:pt>
                <c:pt idx="743">
                  <c:v>2014-01-29</c:v>
                </c:pt>
                <c:pt idx="744">
                  <c:v>2014-01-30</c:v>
                </c:pt>
                <c:pt idx="745">
                  <c:v>2014-02-07</c:v>
                </c:pt>
                <c:pt idx="746">
                  <c:v>2014-02-10</c:v>
                </c:pt>
                <c:pt idx="747">
                  <c:v>2014-02-11</c:v>
                </c:pt>
                <c:pt idx="748">
                  <c:v>2014-02-12</c:v>
                </c:pt>
                <c:pt idx="749">
                  <c:v>2014-02-13</c:v>
                </c:pt>
                <c:pt idx="750">
                  <c:v>2014-02-14</c:v>
                </c:pt>
                <c:pt idx="751">
                  <c:v>2014-02-17</c:v>
                </c:pt>
                <c:pt idx="752">
                  <c:v>2014-02-18</c:v>
                </c:pt>
                <c:pt idx="753">
                  <c:v>2014-02-19</c:v>
                </c:pt>
                <c:pt idx="754">
                  <c:v>2014-02-20</c:v>
                </c:pt>
                <c:pt idx="755">
                  <c:v>2014-02-21</c:v>
                </c:pt>
                <c:pt idx="756">
                  <c:v>2014-02-24</c:v>
                </c:pt>
                <c:pt idx="757">
                  <c:v>2014-02-25</c:v>
                </c:pt>
                <c:pt idx="758">
                  <c:v>2014-02-26</c:v>
                </c:pt>
                <c:pt idx="759">
                  <c:v>2014-02-27</c:v>
                </c:pt>
                <c:pt idx="760">
                  <c:v>2014-02-28</c:v>
                </c:pt>
                <c:pt idx="761">
                  <c:v>2014-03-03</c:v>
                </c:pt>
                <c:pt idx="762">
                  <c:v>2014-03-04</c:v>
                </c:pt>
                <c:pt idx="763">
                  <c:v>2014-03-05</c:v>
                </c:pt>
                <c:pt idx="764">
                  <c:v>2014-03-06</c:v>
                </c:pt>
                <c:pt idx="765">
                  <c:v>2014-03-07</c:v>
                </c:pt>
                <c:pt idx="766">
                  <c:v>2014-03-10</c:v>
                </c:pt>
                <c:pt idx="767">
                  <c:v>2014-03-11</c:v>
                </c:pt>
                <c:pt idx="768">
                  <c:v>2014-03-12</c:v>
                </c:pt>
                <c:pt idx="769">
                  <c:v>2014-03-13</c:v>
                </c:pt>
                <c:pt idx="770">
                  <c:v>2014-03-14</c:v>
                </c:pt>
                <c:pt idx="771">
                  <c:v>2014-03-17</c:v>
                </c:pt>
                <c:pt idx="772">
                  <c:v>2014-03-18</c:v>
                </c:pt>
                <c:pt idx="773">
                  <c:v>2014-03-19</c:v>
                </c:pt>
                <c:pt idx="774">
                  <c:v>2014-03-20</c:v>
                </c:pt>
                <c:pt idx="775">
                  <c:v>2014-03-21</c:v>
                </c:pt>
                <c:pt idx="776">
                  <c:v>2014-03-24</c:v>
                </c:pt>
                <c:pt idx="777">
                  <c:v>2014-03-25</c:v>
                </c:pt>
                <c:pt idx="778">
                  <c:v>2014-03-26</c:v>
                </c:pt>
                <c:pt idx="779">
                  <c:v>2014-03-27</c:v>
                </c:pt>
                <c:pt idx="780">
                  <c:v>2014-03-28</c:v>
                </c:pt>
                <c:pt idx="781">
                  <c:v>2014-03-31</c:v>
                </c:pt>
                <c:pt idx="782">
                  <c:v>2014-04-01</c:v>
                </c:pt>
                <c:pt idx="783">
                  <c:v>2014-04-02</c:v>
                </c:pt>
                <c:pt idx="784">
                  <c:v>2014-04-03</c:v>
                </c:pt>
                <c:pt idx="785">
                  <c:v>2014-04-04</c:v>
                </c:pt>
                <c:pt idx="786">
                  <c:v>2014-04-08</c:v>
                </c:pt>
                <c:pt idx="787">
                  <c:v>2014-04-09</c:v>
                </c:pt>
                <c:pt idx="788">
                  <c:v>2014-04-10</c:v>
                </c:pt>
                <c:pt idx="789">
                  <c:v>2014-04-11</c:v>
                </c:pt>
                <c:pt idx="790">
                  <c:v>2014-04-14</c:v>
                </c:pt>
                <c:pt idx="791">
                  <c:v>2014-04-15</c:v>
                </c:pt>
                <c:pt idx="792">
                  <c:v>2014-04-16</c:v>
                </c:pt>
                <c:pt idx="793">
                  <c:v>2014-04-17</c:v>
                </c:pt>
                <c:pt idx="794">
                  <c:v>2014-04-18</c:v>
                </c:pt>
                <c:pt idx="795">
                  <c:v>2014-04-21</c:v>
                </c:pt>
                <c:pt idx="796">
                  <c:v>2014-04-22</c:v>
                </c:pt>
                <c:pt idx="797">
                  <c:v>2014-04-23</c:v>
                </c:pt>
                <c:pt idx="798">
                  <c:v>2014-04-24</c:v>
                </c:pt>
                <c:pt idx="799">
                  <c:v>2014-04-25</c:v>
                </c:pt>
                <c:pt idx="800">
                  <c:v>2014-04-28</c:v>
                </c:pt>
                <c:pt idx="801">
                  <c:v>2014-04-29</c:v>
                </c:pt>
                <c:pt idx="802">
                  <c:v>2014-04-30</c:v>
                </c:pt>
                <c:pt idx="803">
                  <c:v>2014-05-05</c:v>
                </c:pt>
                <c:pt idx="804">
                  <c:v>2014-05-06</c:v>
                </c:pt>
                <c:pt idx="805">
                  <c:v>2014-05-07</c:v>
                </c:pt>
                <c:pt idx="806">
                  <c:v>2014-05-08</c:v>
                </c:pt>
                <c:pt idx="807">
                  <c:v>2014-05-09</c:v>
                </c:pt>
                <c:pt idx="808">
                  <c:v>2014-05-12</c:v>
                </c:pt>
                <c:pt idx="809">
                  <c:v>2014-05-13</c:v>
                </c:pt>
                <c:pt idx="810">
                  <c:v>2014-05-14</c:v>
                </c:pt>
                <c:pt idx="811">
                  <c:v>2014-05-15</c:v>
                </c:pt>
                <c:pt idx="812">
                  <c:v>2014-05-16</c:v>
                </c:pt>
                <c:pt idx="813">
                  <c:v>2014-05-19</c:v>
                </c:pt>
                <c:pt idx="814">
                  <c:v>2014-05-20</c:v>
                </c:pt>
                <c:pt idx="815">
                  <c:v>2014-05-21</c:v>
                </c:pt>
                <c:pt idx="816">
                  <c:v>2014-05-22</c:v>
                </c:pt>
                <c:pt idx="817">
                  <c:v>2014-05-23</c:v>
                </c:pt>
                <c:pt idx="818">
                  <c:v>2014-05-26</c:v>
                </c:pt>
                <c:pt idx="819">
                  <c:v>2014-05-27</c:v>
                </c:pt>
                <c:pt idx="820">
                  <c:v>2014-05-28</c:v>
                </c:pt>
                <c:pt idx="821">
                  <c:v>2014-05-29</c:v>
                </c:pt>
                <c:pt idx="822">
                  <c:v>2014-05-30</c:v>
                </c:pt>
                <c:pt idx="823">
                  <c:v>2014-06-03</c:v>
                </c:pt>
                <c:pt idx="824">
                  <c:v>2014-06-04</c:v>
                </c:pt>
                <c:pt idx="825">
                  <c:v>2014-06-05</c:v>
                </c:pt>
                <c:pt idx="826">
                  <c:v>2014-06-06</c:v>
                </c:pt>
                <c:pt idx="827">
                  <c:v>2014-06-09</c:v>
                </c:pt>
                <c:pt idx="828">
                  <c:v>2014-06-10</c:v>
                </c:pt>
                <c:pt idx="829">
                  <c:v>2014-06-11</c:v>
                </c:pt>
                <c:pt idx="830">
                  <c:v>2014-06-12</c:v>
                </c:pt>
                <c:pt idx="831">
                  <c:v>2014-06-13</c:v>
                </c:pt>
                <c:pt idx="832">
                  <c:v>2014-06-16</c:v>
                </c:pt>
                <c:pt idx="833">
                  <c:v>2014-06-17</c:v>
                </c:pt>
                <c:pt idx="834">
                  <c:v>2014-06-18</c:v>
                </c:pt>
                <c:pt idx="835">
                  <c:v>2014-06-19</c:v>
                </c:pt>
                <c:pt idx="836">
                  <c:v>2014-06-20</c:v>
                </c:pt>
                <c:pt idx="837">
                  <c:v>2014-06-23</c:v>
                </c:pt>
                <c:pt idx="838">
                  <c:v>2014-06-24</c:v>
                </c:pt>
                <c:pt idx="839">
                  <c:v>2014-06-25</c:v>
                </c:pt>
                <c:pt idx="840">
                  <c:v>2014-06-26</c:v>
                </c:pt>
                <c:pt idx="841">
                  <c:v>2014-06-27</c:v>
                </c:pt>
                <c:pt idx="842">
                  <c:v>2014-06-30</c:v>
                </c:pt>
                <c:pt idx="843">
                  <c:v>2014-07-01</c:v>
                </c:pt>
                <c:pt idx="844">
                  <c:v>2014-07-02</c:v>
                </c:pt>
                <c:pt idx="845">
                  <c:v>2014-07-03</c:v>
                </c:pt>
                <c:pt idx="846">
                  <c:v>2014-07-04</c:v>
                </c:pt>
                <c:pt idx="847">
                  <c:v>2014-07-07</c:v>
                </c:pt>
                <c:pt idx="848">
                  <c:v>2014-07-08</c:v>
                </c:pt>
                <c:pt idx="849">
                  <c:v>2014-07-09</c:v>
                </c:pt>
                <c:pt idx="850">
                  <c:v>2014-07-10</c:v>
                </c:pt>
                <c:pt idx="851">
                  <c:v>2014-07-11</c:v>
                </c:pt>
                <c:pt idx="852">
                  <c:v>2014-07-14</c:v>
                </c:pt>
                <c:pt idx="853">
                  <c:v>2014-07-15</c:v>
                </c:pt>
                <c:pt idx="854">
                  <c:v>2014-07-16</c:v>
                </c:pt>
                <c:pt idx="855">
                  <c:v>2014-07-17</c:v>
                </c:pt>
                <c:pt idx="856">
                  <c:v>2014-07-18</c:v>
                </c:pt>
                <c:pt idx="857">
                  <c:v>2014-07-21</c:v>
                </c:pt>
                <c:pt idx="858">
                  <c:v>2014-07-22</c:v>
                </c:pt>
                <c:pt idx="859">
                  <c:v>2014-07-23</c:v>
                </c:pt>
                <c:pt idx="860">
                  <c:v>2014-07-24</c:v>
                </c:pt>
                <c:pt idx="861">
                  <c:v>2014-07-25</c:v>
                </c:pt>
                <c:pt idx="862">
                  <c:v>2014-07-28</c:v>
                </c:pt>
                <c:pt idx="863">
                  <c:v>2014-07-29</c:v>
                </c:pt>
                <c:pt idx="864">
                  <c:v>2014-07-30</c:v>
                </c:pt>
                <c:pt idx="865">
                  <c:v>2014-07-31</c:v>
                </c:pt>
                <c:pt idx="866">
                  <c:v>2014-08-01</c:v>
                </c:pt>
                <c:pt idx="867">
                  <c:v>2014-08-04</c:v>
                </c:pt>
                <c:pt idx="868">
                  <c:v>2014-08-05</c:v>
                </c:pt>
                <c:pt idx="869">
                  <c:v>2014-08-06</c:v>
                </c:pt>
                <c:pt idx="870">
                  <c:v>2014-08-07</c:v>
                </c:pt>
                <c:pt idx="871">
                  <c:v>2014-08-08</c:v>
                </c:pt>
                <c:pt idx="872">
                  <c:v>2014-08-11</c:v>
                </c:pt>
                <c:pt idx="873">
                  <c:v>2014-08-12</c:v>
                </c:pt>
                <c:pt idx="874">
                  <c:v>2014-08-13</c:v>
                </c:pt>
                <c:pt idx="875">
                  <c:v>2014-08-14</c:v>
                </c:pt>
                <c:pt idx="876">
                  <c:v>2014-08-15</c:v>
                </c:pt>
                <c:pt idx="877">
                  <c:v>2014-08-18</c:v>
                </c:pt>
                <c:pt idx="878">
                  <c:v>2014-08-19</c:v>
                </c:pt>
                <c:pt idx="879">
                  <c:v>2014-08-20</c:v>
                </c:pt>
                <c:pt idx="880">
                  <c:v>2014-08-21</c:v>
                </c:pt>
                <c:pt idx="881">
                  <c:v>2014-08-22</c:v>
                </c:pt>
                <c:pt idx="882">
                  <c:v>2014-08-25</c:v>
                </c:pt>
                <c:pt idx="883">
                  <c:v>2014-08-26</c:v>
                </c:pt>
                <c:pt idx="884">
                  <c:v>2014-08-27</c:v>
                </c:pt>
                <c:pt idx="885">
                  <c:v>2014-08-28</c:v>
                </c:pt>
                <c:pt idx="886">
                  <c:v>2014-08-29</c:v>
                </c:pt>
                <c:pt idx="887">
                  <c:v>2014-09-01</c:v>
                </c:pt>
                <c:pt idx="888">
                  <c:v>2014-09-02</c:v>
                </c:pt>
                <c:pt idx="889">
                  <c:v>2014-09-03</c:v>
                </c:pt>
                <c:pt idx="890">
                  <c:v>2014-09-04</c:v>
                </c:pt>
                <c:pt idx="891">
                  <c:v>2014-09-05</c:v>
                </c:pt>
                <c:pt idx="892">
                  <c:v>2014-09-09</c:v>
                </c:pt>
                <c:pt idx="893">
                  <c:v>2014-09-10</c:v>
                </c:pt>
                <c:pt idx="894">
                  <c:v>2014-09-11</c:v>
                </c:pt>
                <c:pt idx="895">
                  <c:v>2014-09-12</c:v>
                </c:pt>
                <c:pt idx="896">
                  <c:v>2014-09-15</c:v>
                </c:pt>
                <c:pt idx="897">
                  <c:v>2014-09-16</c:v>
                </c:pt>
                <c:pt idx="898">
                  <c:v>2014-09-17</c:v>
                </c:pt>
                <c:pt idx="899">
                  <c:v>2014-09-18</c:v>
                </c:pt>
                <c:pt idx="900">
                  <c:v>2014-09-19</c:v>
                </c:pt>
                <c:pt idx="901">
                  <c:v>2014-09-22</c:v>
                </c:pt>
                <c:pt idx="902">
                  <c:v>2014-09-23</c:v>
                </c:pt>
                <c:pt idx="903">
                  <c:v>2014-09-24</c:v>
                </c:pt>
                <c:pt idx="904">
                  <c:v>2014-09-25</c:v>
                </c:pt>
                <c:pt idx="905">
                  <c:v>2014-09-26</c:v>
                </c:pt>
                <c:pt idx="906">
                  <c:v>2014-09-29</c:v>
                </c:pt>
                <c:pt idx="907">
                  <c:v>2014-09-30</c:v>
                </c:pt>
              </c:strCache>
            </c:strRef>
          </c:cat>
          <c:val>
            <c:numRef>
              <c:f>选股策略!$C$2:$C$909</c:f>
              <c:numCache>
                <c:formatCode>General</c:formatCode>
                <c:ptCount val="908"/>
                <c:pt idx="0">
                  <c:v>3175.6619999999998</c:v>
                </c:pt>
                <c:pt idx="1">
                  <c:v>3159.643</c:v>
                </c:pt>
                <c:pt idx="2">
                  <c:v>3166.6239999999998</c:v>
                </c:pt>
                <c:pt idx="3">
                  <c:v>3108.1869999999981</c:v>
                </c:pt>
                <c:pt idx="4">
                  <c:v>3124.922</c:v>
                </c:pt>
                <c:pt idx="5">
                  <c:v>3142.3370000000018</c:v>
                </c:pt>
                <c:pt idx="6">
                  <c:v>3141.2839999999997</c:v>
                </c:pt>
                <c:pt idx="7">
                  <c:v>3091.8620000000001</c:v>
                </c:pt>
                <c:pt idx="8">
                  <c:v>2974.3500000000017</c:v>
                </c:pt>
                <c:pt idx="9">
                  <c:v>2977.6479999999997</c:v>
                </c:pt>
                <c:pt idx="10">
                  <c:v>3044.8510000000019</c:v>
                </c:pt>
                <c:pt idx="11">
                  <c:v>2944.7130000000002</c:v>
                </c:pt>
                <c:pt idx="12">
                  <c:v>2983.4560000000001</c:v>
                </c:pt>
                <c:pt idx="13">
                  <c:v>2954.232</c:v>
                </c:pt>
                <c:pt idx="14">
                  <c:v>2938.654</c:v>
                </c:pt>
                <c:pt idx="15">
                  <c:v>2978.4310000000019</c:v>
                </c:pt>
                <c:pt idx="16">
                  <c:v>3026.4659999999999</c:v>
                </c:pt>
                <c:pt idx="17">
                  <c:v>3036.7350000000001</c:v>
                </c:pt>
                <c:pt idx="18">
                  <c:v>3076.5079999999998</c:v>
                </c:pt>
                <c:pt idx="19">
                  <c:v>3077.2829999999981</c:v>
                </c:pt>
                <c:pt idx="20">
                  <c:v>3040.9490000000001</c:v>
                </c:pt>
                <c:pt idx="21">
                  <c:v>3104.163</c:v>
                </c:pt>
                <c:pt idx="22">
                  <c:v>3120.9560000000001</c:v>
                </c:pt>
                <c:pt idx="23">
                  <c:v>3219.143</c:v>
                </c:pt>
                <c:pt idx="24">
                  <c:v>3217.6709999999998</c:v>
                </c:pt>
                <c:pt idx="25">
                  <c:v>3248.527</c:v>
                </c:pt>
                <c:pt idx="26">
                  <c:v>3245.9070000000002</c:v>
                </c:pt>
                <c:pt idx="27">
                  <c:v>3211.8760000000002</c:v>
                </c:pt>
                <c:pt idx="28">
                  <c:v>3257.9079999999999</c:v>
                </c:pt>
                <c:pt idx="29">
                  <c:v>3163.578</c:v>
                </c:pt>
                <c:pt idx="30">
                  <c:v>3174.7419999999997</c:v>
                </c:pt>
                <c:pt idx="31">
                  <c:v>3190.9349999999999</c:v>
                </c:pt>
                <c:pt idx="32">
                  <c:v>3197.6170000000002</c:v>
                </c:pt>
                <c:pt idx="33">
                  <c:v>3239.5590000000002</c:v>
                </c:pt>
                <c:pt idx="34">
                  <c:v>3254.8930000000018</c:v>
                </c:pt>
                <c:pt idx="35">
                  <c:v>3243.2979999999998</c:v>
                </c:pt>
                <c:pt idx="36">
                  <c:v>3221.7179999999998</c:v>
                </c:pt>
                <c:pt idx="37">
                  <c:v>3270.6659999999997</c:v>
                </c:pt>
                <c:pt idx="38">
                  <c:v>3334.51</c:v>
                </c:pt>
                <c:pt idx="39">
                  <c:v>3337.4569999999999</c:v>
                </c:pt>
                <c:pt idx="40">
                  <c:v>3338.8580000000002</c:v>
                </c:pt>
                <c:pt idx="41">
                  <c:v>3280.259</c:v>
                </c:pt>
                <c:pt idx="42">
                  <c:v>3247.3760000000002</c:v>
                </c:pt>
                <c:pt idx="43">
                  <c:v>3262.92</c:v>
                </c:pt>
                <c:pt idx="44">
                  <c:v>3203.9609999999998</c:v>
                </c:pt>
                <c:pt idx="45">
                  <c:v>3248.1950000000002</c:v>
                </c:pt>
                <c:pt idx="46">
                  <c:v>3197.1</c:v>
                </c:pt>
                <c:pt idx="47">
                  <c:v>3215.6849999999981</c:v>
                </c:pt>
                <c:pt idx="48">
                  <c:v>3207.11</c:v>
                </c:pt>
                <c:pt idx="49">
                  <c:v>3222.9609999999998</c:v>
                </c:pt>
                <c:pt idx="50">
                  <c:v>3264.9259999999999</c:v>
                </c:pt>
                <c:pt idx="51">
                  <c:v>3251.3609999999999</c:v>
                </c:pt>
                <c:pt idx="52">
                  <c:v>3294.4839999999999</c:v>
                </c:pt>
                <c:pt idx="53">
                  <c:v>3290.5709999999999</c:v>
                </c:pt>
                <c:pt idx="54">
                  <c:v>3257.9789999999998</c:v>
                </c:pt>
                <c:pt idx="55">
                  <c:v>3256.08</c:v>
                </c:pt>
                <c:pt idx="56">
                  <c:v>3223.2879999999982</c:v>
                </c:pt>
                <c:pt idx="57">
                  <c:v>3272.728999999998</c:v>
                </c:pt>
                <c:pt idx="58">
                  <c:v>3311.067</c:v>
                </c:pt>
                <c:pt idx="59">
                  <c:v>3324.4189999999999</c:v>
                </c:pt>
                <c:pt idx="60">
                  <c:v>3353.3580000000002</c:v>
                </c:pt>
                <c:pt idx="61">
                  <c:v>3333.4270000000001</c:v>
                </c:pt>
                <c:pt idx="62">
                  <c:v>3326.7710000000002</c:v>
                </c:pt>
                <c:pt idx="63">
                  <c:v>3372.0309999999999</c:v>
                </c:pt>
                <c:pt idx="64">
                  <c:v>3353.56</c:v>
                </c:pt>
                <c:pt idx="65">
                  <c:v>3358.944</c:v>
                </c:pt>
                <c:pt idx="66">
                  <c:v>3359.4380000000001</c:v>
                </c:pt>
                <c:pt idx="67">
                  <c:v>3295.8120000000017</c:v>
                </c:pt>
                <c:pt idx="68">
                  <c:v>3295.7579999999998</c:v>
                </c:pt>
                <c:pt idx="69">
                  <c:v>3317.3670000000002</c:v>
                </c:pt>
                <c:pt idx="70">
                  <c:v>3299.942</c:v>
                </c:pt>
                <c:pt idx="71">
                  <c:v>3249.5740000000001</c:v>
                </c:pt>
                <c:pt idx="72">
                  <c:v>3230.96</c:v>
                </c:pt>
                <c:pt idx="73">
                  <c:v>3209.5030000000002</c:v>
                </c:pt>
                <c:pt idx="74">
                  <c:v>3161.7759999999998</c:v>
                </c:pt>
                <c:pt idx="75">
                  <c:v>3192.723</c:v>
                </c:pt>
                <c:pt idx="76">
                  <c:v>3211.1320000000001</c:v>
                </c:pt>
                <c:pt idx="77">
                  <c:v>3129.0279999999998</c:v>
                </c:pt>
                <c:pt idx="78">
                  <c:v>3126.1170000000002</c:v>
                </c:pt>
                <c:pt idx="79">
                  <c:v>3121.3960000000002</c:v>
                </c:pt>
                <c:pt idx="80">
                  <c:v>3129.759</c:v>
                </c:pt>
                <c:pt idx="81">
                  <c:v>3153.221</c:v>
                </c:pt>
                <c:pt idx="82">
                  <c:v>3145.085</c:v>
                </c:pt>
                <c:pt idx="83">
                  <c:v>3101.6030000000001</c:v>
                </c:pt>
                <c:pt idx="84">
                  <c:v>3128.0929999999998</c:v>
                </c:pt>
                <c:pt idx="85">
                  <c:v>3100.4630000000002</c:v>
                </c:pt>
                <c:pt idx="86">
                  <c:v>3116.0279999999998</c:v>
                </c:pt>
                <c:pt idx="87">
                  <c:v>3139.3789999999999</c:v>
                </c:pt>
                <c:pt idx="88">
                  <c:v>3120.6390000000001</c:v>
                </c:pt>
                <c:pt idx="89">
                  <c:v>3121.596</c:v>
                </c:pt>
                <c:pt idx="90">
                  <c:v>3022.98</c:v>
                </c:pt>
                <c:pt idx="91">
                  <c:v>3026.223</c:v>
                </c:pt>
                <c:pt idx="92">
                  <c:v>2990.3429999999998</c:v>
                </c:pt>
                <c:pt idx="93">
                  <c:v>2978.3809999999999</c:v>
                </c:pt>
                <c:pt idx="94">
                  <c:v>2963.308</c:v>
                </c:pt>
                <c:pt idx="95">
                  <c:v>2954.5059999999999</c:v>
                </c:pt>
                <c:pt idx="96">
                  <c:v>3001.556</c:v>
                </c:pt>
                <c:pt idx="97">
                  <c:v>3004.1729999999998</c:v>
                </c:pt>
                <c:pt idx="98">
                  <c:v>2955.7049999999981</c:v>
                </c:pt>
                <c:pt idx="99">
                  <c:v>2986.3490000000002</c:v>
                </c:pt>
                <c:pt idx="100">
                  <c:v>3004.2619999999997</c:v>
                </c:pt>
                <c:pt idx="101">
                  <c:v>3008.652</c:v>
                </c:pt>
                <c:pt idx="102">
                  <c:v>2951.8890000000001</c:v>
                </c:pt>
                <c:pt idx="103">
                  <c:v>2961.9320000000002</c:v>
                </c:pt>
                <c:pt idx="104">
                  <c:v>2950.348</c:v>
                </c:pt>
                <c:pt idx="105">
                  <c:v>2993.5590000000002</c:v>
                </c:pt>
                <c:pt idx="106">
                  <c:v>2963.1190000000001</c:v>
                </c:pt>
                <c:pt idx="107">
                  <c:v>2917.578</c:v>
                </c:pt>
                <c:pt idx="108">
                  <c:v>2892.1570000000002</c:v>
                </c:pt>
                <c:pt idx="109">
                  <c:v>2874.8960000000002</c:v>
                </c:pt>
                <c:pt idx="110">
                  <c:v>2909.0729999999999</c:v>
                </c:pt>
                <c:pt idx="111">
                  <c:v>2908.5819999999999</c:v>
                </c:pt>
                <c:pt idx="112">
                  <c:v>2957.6289999999981</c:v>
                </c:pt>
                <c:pt idx="113">
                  <c:v>3027.4700000000012</c:v>
                </c:pt>
                <c:pt idx="114">
                  <c:v>3036.4910000000018</c:v>
                </c:pt>
                <c:pt idx="115">
                  <c:v>3041.7339999999999</c:v>
                </c:pt>
                <c:pt idx="116">
                  <c:v>3000.1689999999981</c:v>
                </c:pt>
                <c:pt idx="117">
                  <c:v>3044.0889999999981</c:v>
                </c:pt>
                <c:pt idx="118">
                  <c:v>3049.7449999999981</c:v>
                </c:pt>
                <c:pt idx="119">
                  <c:v>3121.98</c:v>
                </c:pt>
                <c:pt idx="120">
                  <c:v>3122.5</c:v>
                </c:pt>
                <c:pt idx="121">
                  <c:v>3113.712</c:v>
                </c:pt>
                <c:pt idx="122">
                  <c:v>3101.68</c:v>
                </c:pt>
                <c:pt idx="123">
                  <c:v>3109.183</c:v>
                </c:pt>
                <c:pt idx="124">
                  <c:v>3113.2059999999997</c:v>
                </c:pt>
                <c:pt idx="125">
                  <c:v>3056.9050000000002</c:v>
                </c:pt>
                <c:pt idx="126">
                  <c:v>3106.246999999998</c:v>
                </c:pt>
                <c:pt idx="127">
                  <c:v>3115.7449999999981</c:v>
                </c:pt>
                <c:pt idx="128">
                  <c:v>3128.8890000000001</c:v>
                </c:pt>
                <c:pt idx="129">
                  <c:v>3122.6</c:v>
                </c:pt>
                <c:pt idx="130">
                  <c:v>3095.125</c:v>
                </c:pt>
                <c:pt idx="131">
                  <c:v>3091.567</c:v>
                </c:pt>
                <c:pt idx="132">
                  <c:v>3059.1390000000001</c:v>
                </c:pt>
                <c:pt idx="133">
                  <c:v>3067.9850000000001</c:v>
                </c:pt>
                <c:pt idx="134">
                  <c:v>2968.2889999999984</c:v>
                </c:pt>
                <c:pt idx="135">
                  <c:v>2977.7659999999987</c:v>
                </c:pt>
                <c:pt idx="136">
                  <c:v>3000.0520000000001</c:v>
                </c:pt>
                <c:pt idx="137">
                  <c:v>2981.002</c:v>
                </c:pt>
                <c:pt idx="138">
                  <c:v>2972.0790000000002</c:v>
                </c:pt>
                <c:pt idx="139">
                  <c:v>2977.721</c:v>
                </c:pt>
                <c:pt idx="140">
                  <c:v>2956.3829999999998</c:v>
                </c:pt>
                <c:pt idx="141">
                  <c:v>2954.8700000000017</c:v>
                </c:pt>
                <c:pt idx="142">
                  <c:v>2960.3090000000002</c:v>
                </c:pt>
                <c:pt idx="143">
                  <c:v>2897.4169999999999</c:v>
                </c:pt>
                <c:pt idx="144">
                  <c:v>2793.8969999999999</c:v>
                </c:pt>
                <c:pt idx="145">
                  <c:v>2798.19</c:v>
                </c:pt>
                <c:pt idx="146">
                  <c:v>2824.12</c:v>
                </c:pt>
                <c:pt idx="147">
                  <c:v>2866.924</c:v>
                </c:pt>
                <c:pt idx="148">
                  <c:v>2875.3649999999998</c:v>
                </c:pt>
                <c:pt idx="149">
                  <c:v>2917.8829999999998</c:v>
                </c:pt>
                <c:pt idx="150">
                  <c:v>2897.5810000000001</c:v>
                </c:pt>
                <c:pt idx="151">
                  <c:v>2886.0129999999999</c:v>
                </c:pt>
                <c:pt idx="152">
                  <c:v>2834.2539999999999</c:v>
                </c:pt>
                <c:pt idx="153">
                  <c:v>2807.6639999999998</c:v>
                </c:pt>
                <c:pt idx="154">
                  <c:v>2777.786999999998</c:v>
                </c:pt>
                <c:pt idx="155">
                  <c:v>2821.0030000000002</c:v>
                </c:pt>
                <c:pt idx="156">
                  <c:v>2810.0160000000001</c:v>
                </c:pt>
                <c:pt idx="157">
                  <c:v>2903.8370000000018</c:v>
                </c:pt>
                <c:pt idx="158">
                  <c:v>2901.2159999999999</c:v>
                </c:pt>
                <c:pt idx="159">
                  <c:v>2852.8090000000002</c:v>
                </c:pt>
                <c:pt idx="160">
                  <c:v>2841.74</c:v>
                </c:pt>
                <c:pt idx="161">
                  <c:v>2846.7759999999998</c:v>
                </c:pt>
                <c:pt idx="162">
                  <c:v>2834.5349999999999</c:v>
                </c:pt>
                <c:pt idx="163">
                  <c:v>2803.8540000000012</c:v>
                </c:pt>
                <c:pt idx="164">
                  <c:v>2743.8170000000018</c:v>
                </c:pt>
                <c:pt idx="165">
                  <c:v>2723.3029999999999</c:v>
                </c:pt>
                <c:pt idx="166">
                  <c:v>2779.09</c:v>
                </c:pt>
                <c:pt idx="167">
                  <c:v>2756.105</c:v>
                </c:pt>
                <c:pt idx="168">
                  <c:v>2751.0949999999998</c:v>
                </c:pt>
                <c:pt idx="169">
                  <c:v>2720.2829999999981</c:v>
                </c:pt>
                <c:pt idx="170">
                  <c:v>2733.1079999999997</c:v>
                </c:pt>
                <c:pt idx="171">
                  <c:v>2729.0509999999999</c:v>
                </c:pt>
                <c:pt idx="172">
                  <c:v>2733.9870000000001</c:v>
                </c:pt>
                <c:pt idx="173">
                  <c:v>2679.27</c:v>
                </c:pt>
                <c:pt idx="174">
                  <c:v>2689.8449999999998</c:v>
                </c:pt>
                <c:pt idx="175">
                  <c:v>2771.0110000000018</c:v>
                </c:pt>
                <c:pt idx="176">
                  <c:v>2685.6879999999987</c:v>
                </c:pt>
                <c:pt idx="177">
                  <c:v>2669.4780000000001</c:v>
                </c:pt>
                <c:pt idx="178">
                  <c:v>2610.9189999999999</c:v>
                </c:pt>
                <c:pt idx="179">
                  <c:v>2637.8789999999999</c:v>
                </c:pt>
                <c:pt idx="180">
                  <c:v>2610.59</c:v>
                </c:pt>
                <c:pt idx="181">
                  <c:v>2588.1849999999981</c:v>
                </c:pt>
                <c:pt idx="182">
                  <c:v>2581.3510000000019</c:v>
                </c:pt>
                <c:pt idx="183">
                  <c:v>2557.0819999999999</c:v>
                </c:pt>
                <c:pt idx="184">
                  <c:v>2551.9940000000001</c:v>
                </c:pt>
                <c:pt idx="185">
                  <c:v>2644.7579999999998</c:v>
                </c:pt>
                <c:pt idx="186">
                  <c:v>2662.6010000000001</c:v>
                </c:pt>
                <c:pt idx="187">
                  <c:v>2653.7819999999997</c:v>
                </c:pt>
                <c:pt idx="188">
                  <c:v>2666.9510000000018</c:v>
                </c:pt>
                <c:pt idx="189">
                  <c:v>2592.208999999998</c:v>
                </c:pt>
                <c:pt idx="190">
                  <c:v>2583.0810000000001</c:v>
                </c:pt>
                <c:pt idx="191">
                  <c:v>2520.5320000000002</c:v>
                </c:pt>
                <c:pt idx="192">
                  <c:v>2507.8770000000018</c:v>
                </c:pt>
                <c:pt idx="193">
                  <c:v>2576.6689999999981</c:v>
                </c:pt>
                <c:pt idx="194">
                  <c:v>2625.4250000000002</c:v>
                </c:pt>
                <c:pt idx="195">
                  <c:v>2651.652</c:v>
                </c:pt>
                <c:pt idx="196">
                  <c:v>2657.4780000000001</c:v>
                </c:pt>
                <c:pt idx="197">
                  <c:v>2709.0169999999998</c:v>
                </c:pt>
                <c:pt idx="198">
                  <c:v>2695.3069999999998</c:v>
                </c:pt>
                <c:pt idx="199">
                  <c:v>2697.5340000000001</c:v>
                </c:pt>
                <c:pt idx="200">
                  <c:v>2742.3900000000012</c:v>
                </c:pt>
                <c:pt idx="201">
                  <c:v>2744.3009999999999</c:v>
                </c:pt>
                <c:pt idx="202">
                  <c:v>2763.7459999999987</c:v>
                </c:pt>
                <c:pt idx="203">
                  <c:v>2736.2479999999987</c:v>
                </c:pt>
                <c:pt idx="204">
                  <c:v>2727.71</c:v>
                </c:pt>
                <c:pt idx="205">
                  <c:v>2751.654</c:v>
                </c:pt>
                <c:pt idx="206">
                  <c:v>2699.5879999999997</c:v>
                </c:pt>
                <c:pt idx="207">
                  <c:v>2695.002</c:v>
                </c:pt>
                <c:pt idx="208">
                  <c:v>2750.1950000000002</c:v>
                </c:pt>
                <c:pt idx="209">
                  <c:v>2744.68</c:v>
                </c:pt>
                <c:pt idx="210">
                  <c:v>2670.116</c:v>
                </c:pt>
                <c:pt idx="211">
                  <c:v>2662.0169999999998</c:v>
                </c:pt>
                <c:pt idx="212">
                  <c:v>2606.4949999999999</c:v>
                </c:pt>
                <c:pt idx="213">
                  <c:v>2609.6869999999981</c:v>
                </c:pt>
                <c:pt idx="214">
                  <c:v>2609.4749999999999</c:v>
                </c:pt>
                <c:pt idx="215">
                  <c:v>2584.0110000000018</c:v>
                </c:pt>
                <c:pt idx="216">
                  <c:v>2588.9150000000018</c:v>
                </c:pt>
                <c:pt idx="217">
                  <c:v>2569.9730000000018</c:v>
                </c:pt>
                <c:pt idx="218">
                  <c:v>2573.3209999999999</c:v>
                </c:pt>
                <c:pt idx="219">
                  <c:v>2608.569</c:v>
                </c:pt>
                <c:pt idx="220">
                  <c:v>2521.52</c:v>
                </c:pt>
                <c:pt idx="221">
                  <c:v>2583.6129999999998</c:v>
                </c:pt>
                <c:pt idx="222">
                  <c:v>2557.311000000002</c:v>
                </c:pt>
                <c:pt idx="223">
                  <c:v>2521.3850000000002</c:v>
                </c:pt>
                <c:pt idx="224">
                  <c:v>2516.3409999999999</c:v>
                </c:pt>
                <c:pt idx="225">
                  <c:v>2528.2279999999987</c:v>
                </c:pt>
                <c:pt idx="226">
                  <c:v>2525.0010000000002</c:v>
                </c:pt>
                <c:pt idx="227">
                  <c:v>2503.4609999999998</c:v>
                </c:pt>
                <c:pt idx="228">
                  <c:v>2477.692</c:v>
                </c:pt>
                <c:pt idx="229">
                  <c:v>2421.9279999999999</c:v>
                </c:pt>
                <c:pt idx="230">
                  <c:v>2397.48</c:v>
                </c:pt>
                <c:pt idx="231">
                  <c:v>2340.7879999999982</c:v>
                </c:pt>
                <c:pt idx="232">
                  <c:v>2390.1289999999981</c:v>
                </c:pt>
                <c:pt idx="233">
                  <c:v>2384.4079999999999</c:v>
                </c:pt>
                <c:pt idx="234">
                  <c:v>2377.0729999999999</c:v>
                </c:pt>
                <c:pt idx="235">
                  <c:v>2339.1079999999997</c:v>
                </c:pt>
                <c:pt idx="236">
                  <c:v>2341.3350000000019</c:v>
                </c:pt>
                <c:pt idx="237">
                  <c:v>2359.1590000000001</c:v>
                </c:pt>
                <c:pt idx="238">
                  <c:v>2335.7019999999998</c:v>
                </c:pt>
                <c:pt idx="239">
                  <c:v>2305.0349999999999</c:v>
                </c:pt>
                <c:pt idx="240">
                  <c:v>2307.9279999999999</c:v>
                </c:pt>
                <c:pt idx="241">
                  <c:v>2311.3609999999999</c:v>
                </c:pt>
                <c:pt idx="242">
                  <c:v>2345.7419999999997</c:v>
                </c:pt>
                <c:pt idx="243">
                  <c:v>2298.7530000000002</c:v>
                </c:pt>
                <c:pt idx="244">
                  <c:v>2276.3850000000002</c:v>
                </c:pt>
                <c:pt idx="245">
                  <c:v>2290.6010000000001</c:v>
                </c:pt>
                <c:pt idx="246">
                  <c:v>2368.5700000000002</c:v>
                </c:pt>
                <c:pt idx="247">
                  <c:v>2447.3490000000002</c:v>
                </c:pt>
                <c:pt idx="248">
                  <c:v>2435.6079999999997</c:v>
                </c:pt>
                <c:pt idx="249">
                  <c:v>2435.2190000000001</c:v>
                </c:pt>
                <c:pt idx="250">
                  <c:v>2394.3340000000012</c:v>
                </c:pt>
                <c:pt idx="251">
                  <c:v>2345.6489999999981</c:v>
                </c:pt>
                <c:pt idx="252">
                  <c:v>2460.6010000000001</c:v>
                </c:pt>
                <c:pt idx="253">
                  <c:v>2422.188999999998</c:v>
                </c:pt>
                <c:pt idx="254">
                  <c:v>2468.3500000000017</c:v>
                </c:pt>
                <c:pt idx="255">
                  <c:v>2504.0859999999998</c:v>
                </c:pt>
                <c:pt idx="256">
                  <c:v>2460.7199999999998</c:v>
                </c:pt>
                <c:pt idx="257">
                  <c:v>2464.2599999999998</c:v>
                </c:pt>
                <c:pt idx="258">
                  <c:v>2428.9940000000001</c:v>
                </c:pt>
                <c:pt idx="259">
                  <c:v>2486.2379999999998</c:v>
                </c:pt>
                <c:pt idx="260">
                  <c:v>2506.09</c:v>
                </c:pt>
                <c:pt idx="261">
                  <c:v>2504.3220000000001</c:v>
                </c:pt>
                <c:pt idx="262">
                  <c:v>2457.9540000000002</c:v>
                </c:pt>
                <c:pt idx="263">
                  <c:v>2528.2359999999999</c:v>
                </c:pt>
                <c:pt idx="264">
                  <c:v>2529.2310000000002</c:v>
                </c:pt>
                <c:pt idx="265">
                  <c:v>2533.6239999999998</c:v>
                </c:pt>
                <c:pt idx="266">
                  <c:v>2531.9810000000002</c:v>
                </c:pt>
                <c:pt idx="267">
                  <c:v>2522.107</c:v>
                </c:pt>
                <c:pt idx="268">
                  <c:v>2549.607</c:v>
                </c:pt>
                <c:pt idx="269">
                  <c:v>2536.0740000000001</c:v>
                </c:pt>
                <c:pt idx="270">
                  <c:v>2537.0859999999998</c:v>
                </c:pt>
                <c:pt idx="271">
                  <c:v>2540.7059999999997</c:v>
                </c:pt>
                <c:pt idx="272">
                  <c:v>2562.4530000000018</c:v>
                </c:pt>
                <c:pt idx="273">
                  <c:v>2597.4760000000001</c:v>
                </c:pt>
                <c:pt idx="274">
                  <c:v>2606.2559999999999</c:v>
                </c:pt>
                <c:pt idx="275">
                  <c:v>2648.0169999999998</c:v>
                </c:pt>
                <c:pt idx="276">
                  <c:v>2656.5729999999999</c:v>
                </c:pt>
                <c:pt idx="277">
                  <c:v>2662.4630000000002</c:v>
                </c:pt>
                <c:pt idx="278">
                  <c:v>2634.143</c:v>
                </c:pt>
                <c:pt idx="279">
                  <c:v>2633.3449999999998</c:v>
                </c:pt>
                <c:pt idx="280">
                  <c:v>2679.9340000000002</c:v>
                </c:pt>
                <c:pt idx="281">
                  <c:v>2662.6979999999999</c:v>
                </c:pt>
                <c:pt idx="282">
                  <c:v>2621.0520000000001</c:v>
                </c:pt>
                <c:pt idx="283">
                  <c:v>2603.0050000000001</c:v>
                </c:pt>
                <c:pt idx="284">
                  <c:v>2635.7910000000002</c:v>
                </c:pt>
                <c:pt idx="285">
                  <c:v>2664.3020000000001</c:v>
                </c:pt>
                <c:pt idx="286">
                  <c:v>2654.402</c:v>
                </c:pt>
                <c:pt idx="287">
                  <c:v>2681.0729999999999</c:v>
                </c:pt>
                <c:pt idx="288">
                  <c:v>2605.1059999999998</c:v>
                </c:pt>
                <c:pt idx="289">
                  <c:v>2585.5459999999998</c:v>
                </c:pt>
                <c:pt idx="290">
                  <c:v>2623.52</c:v>
                </c:pt>
                <c:pt idx="291">
                  <c:v>2630.0129999999999</c:v>
                </c:pt>
                <c:pt idx="292">
                  <c:v>2584.4450000000002</c:v>
                </c:pt>
                <c:pt idx="293">
                  <c:v>2587.7930000000001</c:v>
                </c:pt>
                <c:pt idx="294">
                  <c:v>2583.746999999998</c:v>
                </c:pt>
                <c:pt idx="295">
                  <c:v>2552.94</c:v>
                </c:pt>
                <c:pt idx="296">
                  <c:v>2555.442</c:v>
                </c:pt>
                <c:pt idx="297">
                  <c:v>2547.143</c:v>
                </c:pt>
                <c:pt idx="298">
                  <c:v>2474.9</c:v>
                </c:pt>
                <c:pt idx="299">
                  <c:v>2443.1219999999998</c:v>
                </c:pt>
                <c:pt idx="300">
                  <c:v>2454.8989999999999</c:v>
                </c:pt>
                <c:pt idx="301">
                  <c:v>2512.8320000000012</c:v>
                </c:pt>
                <c:pt idx="302">
                  <c:v>2519.8300000000017</c:v>
                </c:pt>
                <c:pt idx="303">
                  <c:v>2495.1459999999997</c:v>
                </c:pt>
                <c:pt idx="304">
                  <c:v>2519.7879999999982</c:v>
                </c:pt>
                <c:pt idx="305">
                  <c:v>2520.0360000000001</c:v>
                </c:pt>
                <c:pt idx="306">
                  <c:v>2570.4360000000001</c:v>
                </c:pt>
                <c:pt idx="307">
                  <c:v>2580.4540000000002</c:v>
                </c:pt>
                <c:pt idx="308">
                  <c:v>2574.0439999999999</c:v>
                </c:pt>
                <c:pt idx="309">
                  <c:v>2541.8829999999998</c:v>
                </c:pt>
                <c:pt idx="310">
                  <c:v>2599.9079999999999</c:v>
                </c:pt>
                <c:pt idx="311">
                  <c:v>2596.056</c:v>
                </c:pt>
                <c:pt idx="312">
                  <c:v>2626.8389999999999</c:v>
                </c:pt>
                <c:pt idx="313">
                  <c:v>2606.038</c:v>
                </c:pt>
                <c:pt idx="314">
                  <c:v>2604.866</c:v>
                </c:pt>
                <c:pt idx="315">
                  <c:v>2625.9900000000002</c:v>
                </c:pt>
                <c:pt idx="316">
                  <c:v>2631.4870000000001</c:v>
                </c:pt>
                <c:pt idx="317">
                  <c:v>2626.1570000000002</c:v>
                </c:pt>
                <c:pt idx="318">
                  <c:v>2683.4870000000001</c:v>
                </c:pt>
                <c:pt idx="319">
                  <c:v>2691.518</c:v>
                </c:pt>
                <c:pt idx="320">
                  <c:v>2715.8789999999999</c:v>
                </c:pt>
                <c:pt idx="321">
                  <c:v>2717.7779999999998</c:v>
                </c:pt>
                <c:pt idx="322">
                  <c:v>2709.116</c:v>
                </c:pt>
                <c:pt idx="323">
                  <c:v>2657.5140000000001</c:v>
                </c:pt>
                <c:pt idx="324">
                  <c:v>2657.2139999999999</c:v>
                </c:pt>
                <c:pt idx="325">
                  <c:v>2636.9169999999999</c:v>
                </c:pt>
                <c:pt idx="326">
                  <c:v>2615.5340000000001</c:v>
                </c:pt>
                <c:pt idx="327">
                  <c:v>2617.3740000000012</c:v>
                </c:pt>
                <c:pt idx="328">
                  <c:v>2574.6469999999981</c:v>
                </c:pt>
                <c:pt idx="329">
                  <c:v>2613.942</c:v>
                </c:pt>
                <c:pt idx="330">
                  <c:v>2573.9760000000001</c:v>
                </c:pt>
                <c:pt idx="331">
                  <c:v>2587.2310000000002</c:v>
                </c:pt>
                <c:pt idx="332">
                  <c:v>2627.5250000000001</c:v>
                </c:pt>
                <c:pt idx="333">
                  <c:v>2616.8690000000001</c:v>
                </c:pt>
                <c:pt idx="334">
                  <c:v>2595.2599999999998</c:v>
                </c:pt>
                <c:pt idx="335">
                  <c:v>2573.1030000000001</c:v>
                </c:pt>
                <c:pt idx="336">
                  <c:v>2614.688999999998</c:v>
                </c:pt>
                <c:pt idx="337">
                  <c:v>2650.8540000000012</c:v>
                </c:pt>
                <c:pt idx="338">
                  <c:v>2642.2579999999998</c:v>
                </c:pt>
                <c:pt idx="339">
                  <c:v>2632.0419999999999</c:v>
                </c:pt>
                <c:pt idx="340">
                  <c:v>2632.998</c:v>
                </c:pt>
                <c:pt idx="341">
                  <c:v>2559.0259999999998</c:v>
                </c:pt>
                <c:pt idx="342">
                  <c:v>2558.8420000000001</c:v>
                </c:pt>
                <c:pt idx="343">
                  <c:v>2557.4009999999998</c:v>
                </c:pt>
                <c:pt idx="344">
                  <c:v>2542.1839999999997</c:v>
                </c:pt>
                <c:pt idx="345">
                  <c:v>2524.3290000000002</c:v>
                </c:pt>
                <c:pt idx="346">
                  <c:v>2558.2649999999981</c:v>
                </c:pt>
                <c:pt idx="347">
                  <c:v>2540.1779999999999</c:v>
                </c:pt>
                <c:pt idx="348">
                  <c:v>2580.636</c:v>
                </c:pt>
                <c:pt idx="349">
                  <c:v>2560.4209999999998</c:v>
                </c:pt>
                <c:pt idx="350">
                  <c:v>2568.0540000000001</c:v>
                </c:pt>
                <c:pt idx="351">
                  <c:v>2581.212</c:v>
                </c:pt>
                <c:pt idx="352">
                  <c:v>2558.6210000000001</c:v>
                </c:pt>
                <c:pt idx="353">
                  <c:v>2552.6109999999999</c:v>
                </c:pt>
                <c:pt idx="354">
                  <c:v>2512.1849999999981</c:v>
                </c:pt>
                <c:pt idx="355">
                  <c:v>2456.518</c:v>
                </c:pt>
                <c:pt idx="356">
                  <c:v>2454.9150000000018</c:v>
                </c:pt>
                <c:pt idx="357">
                  <c:v>2447.1950000000002</c:v>
                </c:pt>
                <c:pt idx="358">
                  <c:v>2425.728999999998</c:v>
                </c:pt>
                <c:pt idx="359">
                  <c:v>2461.6120000000001</c:v>
                </c:pt>
                <c:pt idx="360">
                  <c:v>2465.2379999999998</c:v>
                </c:pt>
                <c:pt idx="361">
                  <c:v>2468.721</c:v>
                </c:pt>
                <c:pt idx="362">
                  <c:v>2464.9189999999999</c:v>
                </c:pt>
                <c:pt idx="363">
                  <c:v>2430.3700000000017</c:v>
                </c:pt>
                <c:pt idx="364">
                  <c:v>2472.614</c:v>
                </c:pt>
                <c:pt idx="365">
                  <c:v>2416.0360000000001</c:v>
                </c:pt>
                <c:pt idx="366">
                  <c:v>2406.7059999999997</c:v>
                </c:pt>
                <c:pt idx="367">
                  <c:v>2425.5720000000001</c:v>
                </c:pt>
                <c:pt idx="368">
                  <c:v>2449.181</c:v>
                </c:pt>
                <c:pt idx="369">
                  <c:v>2450.6329999999998</c:v>
                </c:pt>
                <c:pt idx="370">
                  <c:v>2399.7310000000002</c:v>
                </c:pt>
                <c:pt idx="371">
                  <c:v>2414.201</c:v>
                </c:pt>
                <c:pt idx="372">
                  <c:v>2414.3350000000019</c:v>
                </c:pt>
                <c:pt idx="373">
                  <c:v>2424.3220000000001</c:v>
                </c:pt>
                <c:pt idx="374">
                  <c:v>2398.4549999999999</c:v>
                </c:pt>
                <c:pt idx="375">
                  <c:v>2365.4310000000019</c:v>
                </c:pt>
                <c:pt idx="376">
                  <c:v>2375.9920000000002</c:v>
                </c:pt>
                <c:pt idx="377">
                  <c:v>2360.0830000000001</c:v>
                </c:pt>
                <c:pt idx="378">
                  <c:v>2347.4879999999998</c:v>
                </c:pt>
                <c:pt idx="379">
                  <c:v>2349.1079999999997</c:v>
                </c:pt>
                <c:pt idx="380">
                  <c:v>2335.7930000000001</c:v>
                </c:pt>
                <c:pt idx="381">
                  <c:v>2332.922</c:v>
                </c:pt>
                <c:pt idx="382">
                  <c:v>2358.6509999999998</c:v>
                </c:pt>
                <c:pt idx="383">
                  <c:v>2334.8820000000001</c:v>
                </c:pt>
                <c:pt idx="384">
                  <c:v>2353.7370000000001</c:v>
                </c:pt>
                <c:pt idx="385">
                  <c:v>2385.6109999999999</c:v>
                </c:pt>
                <c:pt idx="386">
                  <c:v>2388.8730000000019</c:v>
                </c:pt>
                <c:pt idx="387">
                  <c:v>2389.7950000000001</c:v>
                </c:pt>
                <c:pt idx="388">
                  <c:v>2411.6999999999998</c:v>
                </c:pt>
                <c:pt idx="389">
                  <c:v>2399.7510000000002</c:v>
                </c:pt>
                <c:pt idx="390">
                  <c:v>2351.9310000000019</c:v>
                </c:pt>
                <c:pt idx="391">
                  <c:v>2357.0160000000001</c:v>
                </c:pt>
                <c:pt idx="392">
                  <c:v>2331.6149999999998</c:v>
                </c:pt>
                <c:pt idx="393">
                  <c:v>2319.67</c:v>
                </c:pt>
                <c:pt idx="394">
                  <c:v>2313.4760000000001</c:v>
                </c:pt>
                <c:pt idx="395">
                  <c:v>2301.7879999999982</c:v>
                </c:pt>
                <c:pt idx="396">
                  <c:v>2313.703</c:v>
                </c:pt>
                <c:pt idx="397">
                  <c:v>2295.5859999999998</c:v>
                </c:pt>
                <c:pt idx="398">
                  <c:v>2302.1990000000001</c:v>
                </c:pt>
                <c:pt idx="399">
                  <c:v>2275.6770000000001</c:v>
                </c:pt>
                <c:pt idx="400">
                  <c:v>2228.2039999999997</c:v>
                </c:pt>
                <c:pt idx="401">
                  <c:v>2238.4110000000019</c:v>
                </c:pt>
                <c:pt idx="402">
                  <c:v>2214.8140000000012</c:v>
                </c:pt>
                <c:pt idx="403">
                  <c:v>2211.3700000000017</c:v>
                </c:pt>
                <c:pt idx="404">
                  <c:v>2204.8679999999999</c:v>
                </c:pt>
                <c:pt idx="405">
                  <c:v>2228.3690000000001</c:v>
                </c:pt>
                <c:pt idx="406">
                  <c:v>2204.4070000000002</c:v>
                </c:pt>
                <c:pt idx="407">
                  <c:v>2199.8750000000018</c:v>
                </c:pt>
                <c:pt idx="408">
                  <c:v>2217.8229999999999</c:v>
                </c:pt>
                <c:pt idx="409">
                  <c:v>2317.1790000000001</c:v>
                </c:pt>
                <c:pt idx="410">
                  <c:v>2326.6659999999997</c:v>
                </c:pt>
                <c:pt idx="411">
                  <c:v>2311.8900000000012</c:v>
                </c:pt>
                <c:pt idx="412">
                  <c:v>2320.0709999999999</c:v>
                </c:pt>
                <c:pt idx="413">
                  <c:v>2298.4609999999998</c:v>
                </c:pt>
                <c:pt idx="414">
                  <c:v>2315.5419999999999</c:v>
                </c:pt>
                <c:pt idx="415">
                  <c:v>2258.7049999999981</c:v>
                </c:pt>
                <c:pt idx="416">
                  <c:v>2235.239</c:v>
                </c:pt>
                <c:pt idx="417">
                  <c:v>2246.2359999999999</c:v>
                </c:pt>
                <c:pt idx="418">
                  <c:v>2195.9510000000018</c:v>
                </c:pt>
                <c:pt idx="419">
                  <c:v>2199.0630000000001</c:v>
                </c:pt>
                <c:pt idx="420">
                  <c:v>2215.5160000000001</c:v>
                </c:pt>
                <c:pt idx="421">
                  <c:v>2210.154</c:v>
                </c:pt>
                <c:pt idx="422">
                  <c:v>2184.8910000000019</c:v>
                </c:pt>
                <c:pt idx="423">
                  <c:v>2251.7170000000001</c:v>
                </c:pt>
                <c:pt idx="424">
                  <c:v>2293.1059999999998</c:v>
                </c:pt>
                <c:pt idx="425">
                  <c:v>2270.0540000000001</c:v>
                </c:pt>
                <c:pt idx="426">
                  <c:v>2320.1570000000002</c:v>
                </c:pt>
                <c:pt idx="427">
                  <c:v>2324.1170000000002</c:v>
                </c:pt>
                <c:pt idx="428">
                  <c:v>2302.5329999999999</c:v>
                </c:pt>
                <c:pt idx="429">
                  <c:v>2304.5309999999999</c:v>
                </c:pt>
                <c:pt idx="430">
                  <c:v>2294.8570000000018</c:v>
                </c:pt>
                <c:pt idx="431">
                  <c:v>2298.1619999999998</c:v>
                </c:pt>
                <c:pt idx="432">
                  <c:v>2300.8029999999999</c:v>
                </c:pt>
                <c:pt idx="433">
                  <c:v>2336.0770000000002</c:v>
                </c:pt>
                <c:pt idx="434">
                  <c:v>2332.4699999999998</c:v>
                </c:pt>
                <c:pt idx="435">
                  <c:v>2341.5920000000001</c:v>
                </c:pt>
                <c:pt idx="436">
                  <c:v>2312.0770000000002</c:v>
                </c:pt>
                <c:pt idx="437">
                  <c:v>2307.779</c:v>
                </c:pt>
                <c:pt idx="438">
                  <c:v>2291.239</c:v>
                </c:pt>
                <c:pt idx="439">
                  <c:v>2247.9070000000002</c:v>
                </c:pt>
                <c:pt idx="440">
                  <c:v>2235.8540000000012</c:v>
                </c:pt>
                <c:pt idx="441">
                  <c:v>2239.8820000000001</c:v>
                </c:pt>
                <c:pt idx="442">
                  <c:v>2254.8200000000002</c:v>
                </c:pt>
                <c:pt idx="443">
                  <c:v>2297.884</c:v>
                </c:pt>
                <c:pt idx="444">
                  <c:v>2306.7739999999999</c:v>
                </c:pt>
                <c:pt idx="445">
                  <c:v>2301.88</c:v>
                </c:pt>
                <c:pt idx="446">
                  <c:v>2292.2059999999997</c:v>
                </c:pt>
                <c:pt idx="447">
                  <c:v>2287.5050000000001</c:v>
                </c:pt>
                <c:pt idx="448">
                  <c:v>2245.4050000000002</c:v>
                </c:pt>
                <c:pt idx="449">
                  <c:v>2240.924</c:v>
                </c:pt>
                <c:pt idx="450">
                  <c:v>2251.848</c:v>
                </c:pt>
                <c:pt idx="451">
                  <c:v>2212.44</c:v>
                </c:pt>
                <c:pt idx="452">
                  <c:v>2223.11</c:v>
                </c:pt>
                <c:pt idx="453">
                  <c:v>2193.623</c:v>
                </c:pt>
                <c:pt idx="454">
                  <c:v>2177.2399999999998</c:v>
                </c:pt>
                <c:pt idx="455">
                  <c:v>2174.9850000000001</c:v>
                </c:pt>
                <c:pt idx="456">
                  <c:v>2164.8809999999999</c:v>
                </c:pt>
                <c:pt idx="457">
                  <c:v>2194.8960000000002</c:v>
                </c:pt>
                <c:pt idx="458">
                  <c:v>2177.5459999999998</c:v>
                </c:pt>
                <c:pt idx="459">
                  <c:v>2192.6759999999999</c:v>
                </c:pt>
                <c:pt idx="460">
                  <c:v>2175.5990000000002</c:v>
                </c:pt>
                <c:pt idx="461">
                  <c:v>2150.6379999999999</c:v>
                </c:pt>
                <c:pt idx="462">
                  <c:v>2129.1610000000001</c:v>
                </c:pt>
                <c:pt idx="463">
                  <c:v>2115.6759999999999</c:v>
                </c:pt>
                <c:pt idx="464">
                  <c:v>2139.6610000000001</c:v>
                </c:pt>
                <c:pt idx="465">
                  <c:v>2108.8500000000017</c:v>
                </c:pt>
                <c:pt idx="466">
                  <c:v>2131.4730000000018</c:v>
                </c:pt>
                <c:pt idx="467">
                  <c:v>2207.8780000000002</c:v>
                </c:pt>
                <c:pt idx="468">
                  <c:v>2203.6019999999999</c:v>
                </c:pt>
                <c:pt idx="469">
                  <c:v>2246.7570000000001</c:v>
                </c:pt>
                <c:pt idx="470">
                  <c:v>2271.0459999999998</c:v>
                </c:pt>
                <c:pt idx="471">
                  <c:v>2258.5</c:v>
                </c:pt>
                <c:pt idx="472">
                  <c:v>2267.766999999998</c:v>
                </c:pt>
                <c:pt idx="473">
                  <c:v>2242.6350000000002</c:v>
                </c:pt>
                <c:pt idx="474">
                  <c:v>2355.8649999999998</c:v>
                </c:pt>
                <c:pt idx="475">
                  <c:v>2366.6999999999998</c:v>
                </c:pt>
                <c:pt idx="476">
                  <c:v>2368.12</c:v>
                </c:pt>
                <c:pt idx="477">
                  <c:v>2371.1089999999981</c:v>
                </c:pt>
                <c:pt idx="478">
                  <c:v>2384.8160000000012</c:v>
                </c:pt>
                <c:pt idx="479">
                  <c:v>2372.002</c:v>
                </c:pt>
                <c:pt idx="480">
                  <c:v>2381.2170000000001</c:v>
                </c:pt>
                <c:pt idx="481">
                  <c:v>2448.3950000000018</c:v>
                </c:pt>
                <c:pt idx="482">
                  <c:v>2457.6190000000001</c:v>
                </c:pt>
                <c:pt idx="483">
                  <c:v>2444.5940000000001</c:v>
                </c:pt>
                <c:pt idx="484">
                  <c:v>2480.049</c:v>
                </c:pt>
                <c:pt idx="485">
                  <c:v>2522.9520000000002</c:v>
                </c:pt>
                <c:pt idx="486">
                  <c:v>2524.4090000000001</c:v>
                </c:pt>
                <c:pt idx="487">
                  <c:v>2535.9850000000001</c:v>
                </c:pt>
                <c:pt idx="488">
                  <c:v>2525.3300000000017</c:v>
                </c:pt>
                <c:pt idx="489">
                  <c:v>2526.1259999999997</c:v>
                </c:pt>
                <c:pt idx="490">
                  <c:v>2530.569</c:v>
                </c:pt>
                <c:pt idx="491">
                  <c:v>2483.23</c:v>
                </c:pt>
                <c:pt idx="492">
                  <c:v>2577.7249999999981</c:v>
                </c:pt>
                <c:pt idx="493">
                  <c:v>2595.8560000000002</c:v>
                </c:pt>
                <c:pt idx="494">
                  <c:v>2577.0920000000001</c:v>
                </c:pt>
                <c:pt idx="495">
                  <c:v>2552.7579999999998</c:v>
                </c:pt>
                <c:pt idx="496">
                  <c:v>2595.4389999999999</c:v>
                </c:pt>
                <c:pt idx="497">
                  <c:v>2610.8980000000001</c:v>
                </c:pt>
                <c:pt idx="498">
                  <c:v>2596.8980000000001</c:v>
                </c:pt>
                <c:pt idx="499">
                  <c:v>2607.4560000000001</c:v>
                </c:pt>
                <c:pt idx="500">
                  <c:v>2582.7550000000001</c:v>
                </c:pt>
                <c:pt idx="501">
                  <c:v>2571.674</c:v>
                </c:pt>
                <c:pt idx="502">
                  <c:v>2651.8629999999998</c:v>
                </c:pt>
                <c:pt idx="503">
                  <c:v>2675.866</c:v>
                </c:pt>
                <c:pt idx="504">
                  <c:v>2688.7109999999998</c:v>
                </c:pt>
                <c:pt idx="505">
                  <c:v>2686.8820000000001</c:v>
                </c:pt>
                <c:pt idx="506">
                  <c:v>2743.3240000000001</c:v>
                </c:pt>
                <c:pt idx="507">
                  <c:v>2748.0279999999998</c:v>
                </c:pt>
                <c:pt idx="508">
                  <c:v>2771.6750000000002</c:v>
                </c:pt>
                <c:pt idx="509">
                  <c:v>2775.8440000000001</c:v>
                </c:pt>
                <c:pt idx="510">
                  <c:v>2759.8700000000017</c:v>
                </c:pt>
                <c:pt idx="511">
                  <c:v>2771.7249999999981</c:v>
                </c:pt>
                <c:pt idx="512">
                  <c:v>2737.4710000000018</c:v>
                </c:pt>
                <c:pt idx="513">
                  <c:v>2685.6059999999998</c:v>
                </c:pt>
                <c:pt idx="514">
                  <c:v>2702.6350000000002</c:v>
                </c:pt>
                <c:pt idx="515">
                  <c:v>2610.549</c:v>
                </c:pt>
                <c:pt idx="516">
                  <c:v>2596.6039999999998</c:v>
                </c:pt>
                <c:pt idx="517">
                  <c:v>2604.96</c:v>
                </c:pt>
                <c:pt idx="518">
                  <c:v>2567.5949999999998</c:v>
                </c:pt>
                <c:pt idx="519">
                  <c:v>2594.6770000000001</c:v>
                </c:pt>
                <c:pt idx="520">
                  <c:v>2673.3270000000002</c:v>
                </c:pt>
                <c:pt idx="521">
                  <c:v>2668.8360000000002</c:v>
                </c:pt>
                <c:pt idx="522">
                  <c:v>2545.7150000000001</c:v>
                </c:pt>
                <c:pt idx="523">
                  <c:v>2622.8069999999998</c:v>
                </c:pt>
                <c:pt idx="524">
                  <c:v>2650.2019999999998</c:v>
                </c:pt>
                <c:pt idx="525">
                  <c:v>2619.4789999999998</c:v>
                </c:pt>
                <c:pt idx="526">
                  <c:v>2606.9270000000001</c:v>
                </c:pt>
                <c:pt idx="527">
                  <c:v>2592.3720000000012</c:v>
                </c:pt>
                <c:pt idx="528">
                  <c:v>2555.6149999999998</c:v>
                </c:pt>
                <c:pt idx="529">
                  <c:v>2527.4859999999999</c:v>
                </c:pt>
                <c:pt idx="530">
                  <c:v>2534.2730000000001</c:v>
                </c:pt>
                <c:pt idx="531">
                  <c:v>2539.8730000000019</c:v>
                </c:pt>
                <c:pt idx="532">
                  <c:v>2502.4929999999999</c:v>
                </c:pt>
                <c:pt idx="533">
                  <c:v>2525.0970000000002</c:v>
                </c:pt>
                <c:pt idx="534">
                  <c:v>2610.174</c:v>
                </c:pt>
                <c:pt idx="535">
                  <c:v>2614.9879999999998</c:v>
                </c:pt>
                <c:pt idx="536">
                  <c:v>2618.308</c:v>
                </c:pt>
                <c:pt idx="537">
                  <c:v>2613.0970000000002</c:v>
                </c:pt>
                <c:pt idx="538">
                  <c:v>2575.0500000000002</c:v>
                </c:pt>
                <c:pt idx="539">
                  <c:v>2583.5300000000002</c:v>
                </c:pt>
                <c:pt idx="540">
                  <c:v>2499.3020000000001</c:v>
                </c:pt>
                <c:pt idx="541">
                  <c:v>2495.0830000000001</c:v>
                </c:pt>
                <c:pt idx="542">
                  <c:v>2493.1869999999981</c:v>
                </c:pt>
                <c:pt idx="543">
                  <c:v>2486.3910000000019</c:v>
                </c:pt>
                <c:pt idx="544">
                  <c:v>2483.547</c:v>
                </c:pt>
                <c:pt idx="545">
                  <c:v>2472.299</c:v>
                </c:pt>
                <c:pt idx="546">
                  <c:v>2489.4299999999998</c:v>
                </c:pt>
                <c:pt idx="547">
                  <c:v>2485.3090000000002</c:v>
                </c:pt>
                <c:pt idx="548">
                  <c:v>2477.8760000000002</c:v>
                </c:pt>
                <c:pt idx="549">
                  <c:v>2462.1120000000001</c:v>
                </c:pt>
                <c:pt idx="550">
                  <c:v>2436.8180000000002</c:v>
                </c:pt>
                <c:pt idx="551">
                  <c:v>2459.5920000000001</c:v>
                </c:pt>
                <c:pt idx="552">
                  <c:v>2458.4730000000018</c:v>
                </c:pt>
                <c:pt idx="553">
                  <c:v>2464.8510000000019</c:v>
                </c:pt>
                <c:pt idx="554">
                  <c:v>2533.8270000000002</c:v>
                </c:pt>
                <c:pt idx="555">
                  <c:v>2530.67</c:v>
                </c:pt>
                <c:pt idx="556">
                  <c:v>2449.4710000000018</c:v>
                </c:pt>
                <c:pt idx="557">
                  <c:v>2495.5790000000002</c:v>
                </c:pt>
                <c:pt idx="558">
                  <c:v>2467.8750000000018</c:v>
                </c:pt>
                <c:pt idx="559">
                  <c:v>2447.306</c:v>
                </c:pt>
                <c:pt idx="560">
                  <c:v>2449.6390000000001</c:v>
                </c:pt>
                <c:pt idx="561">
                  <c:v>2492.9120000000012</c:v>
                </c:pt>
                <c:pt idx="562">
                  <c:v>2525.9830000000002</c:v>
                </c:pt>
                <c:pt idx="563">
                  <c:v>2529.9380000000001</c:v>
                </c:pt>
                <c:pt idx="564">
                  <c:v>2542.7979999999998</c:v>
                </c:pt>
                <c:pt idx="565">
                  <c:v>2527.7939999999999</c:v>
                </c:pt>
                <c:pt idx="566">
                  <c:v>2540.8360000000002</c:v>
                </c:pt>
                <c:pt idx="567">
                  <c:v>2530.7679999999987</c:v>
                </c:pt>
                <c:pt idx="568">
                  <c:v>2493.3380000000002</c:v>
                </c:pt>
                <c:pt idx="569">
                  <c:v>2506.9250000000002</c:v>
                </c:pt>
                <c:pt idx="570">
                  <c:v>2552.708999999998</c:v>
                </c:pt>
                <c:pt idx="571">
                  <c:v>2592.0479999999998</c:v>
                </c:pt>
                <c:pt idx="572">
                  <c:v>2609.607</c:v>
                </c:pt>
                <c:pt idx="573">
                  <c:v>2614.8530000000019</c:v>
                </c:pt>
                <c:pt idx="574">
                  <c:v>2618.0340000000001</c:v>
                </c:pt>
                <c:pt idx="575">
                  <c:v>2582.8490000000002</c:v>
                </c:pt>
                <c:pt idx="576">
                  <c:v>2597.2279999999987</c:v>
                </c:pt>
                <c:pt idx="577">
                  <c:v>2599.587</c:v>
                </c:pt>
                <c:pt idx="578">
                  <c:v>2644.3589999999999</c:v>
                </c:pt>
                <c:pt idx="579">
                  <c:v>2642.5610000000001</c:v>
                </c:pt>
                <c:pt idx="580">
                  <c:v>2634.3229999999999</c:v>
                </c:pt>
                <c:pt idx="581">
                  <c:v>2606.4259999999999</c:v>
                </c:pt>
                <c:pt idx="582">
                  <c:v>2602.623</c:v>
                </c:pt>
                <c:pt idx="583">
                  <c:v>2565.6659999999997</c:v>
                </c:pt>
                <c:pt idx="584">
                  <c:v>2560.5390000000002</c:v>
                </c:pt>
                <c:pt idx="585">
                  <c:v>2527.8449999999998</c:v>
                </c:pt>
                <c:pt idx="586">
                  <c:v>2484.16</c:v>
                </c:pt>
                <c:pt idx="587">
                  <c:v>2399.9369999999999</c:v>
                </c:pt>
                <c:pt idx="588">
                  <c:v>2416.7710000000002</c:v>
                </c:pt>
                <c:pt idx="589">
                  <c:v>2403.8389999999999</c:v>
                </c:pt>
                <c:pt idx="590">
                  <c:v>2418.7449999999981</c:v>
                </c:pt>
                <c:pt idx="591">
                  <c:v>2400.7649999999981</c:v>
                </c:pt>
                <c:pt idx="592">
                  <c:v>2321.4659999999999</c:v>
                </c:pt>
                <c:pt idx="593">
                  <c:v>2317.3940000000002</c:v>
                </c:pt>
                <c:pt idx="594">
                  <c:v>2171.21</c:v>
                </c:pt>
                <c:pt idx="595">
                  <c:v>2165.4209999999998</c:v>
                </c:pt>
                <c:pt idx="596">
                  <c:v>2168.297</c:v>
                </c:pt>
                <c:pt idx="597">
                  <c:v>2160.7350000000001</c:v>
                </c:pt>
                <c:pt idx="598">
                  <c:v>2200.6390000000001</c:v>
                </c:pt>
                <c:pt idx="599">
                  <c:v>2213.3170000000018</c:v>
                </c:pt>
                <c:pt idx="600">
                  <c:v>2221.9839999999999</c:v>
                </c:pt>
                <c:pt idx="601">
                  <c:v>2203.828</c:v>
                </c:pt>
                <c:pt idx="602">
                  <c:v>2221.9789999999998</c:v>
                </c:pt>
                <c:pt idx="603">
                  <c:v>2226.8490000000002</c:v>
                </c:pt>
                <c:pt idx="604">
                  <c:v>2163.6190000000001</c:v>
                </c:pt>
                <c:pt idx="605">
                  <c:v>2162.6689999999981</c:v>
                </c:pt>
                <c:pt idx="606">
                  <c:v>2224.0650000000001</c:v>
                </c:pt>
                <c:pt idx="607">
                  <c:v>2326.6879999999987</c:v>
                </c:pt>
                <c:pt idx="608">
                  <c:v>2275.3730000000019</c:v>
                </c:pt>
                <c:pt idx="609">
                  <c:v>2307.297</c:v>
                </c:pt>
                <c:pt idx="610">
                  <c:v>2317.848</c:v>
                </c:pt>
                <c:pt idx="611">
                  <c:v>2282.8360000000002</c:v>
                </c:pt>
                <c:pt idx="612">
                  <c:v>2245.328</c:v>
                </c:pt>
                <c:pt idx="613">
                  <c:v>2190.4780000000001</c:v>
                </c:pt>
                <c:pt idx="614">
                  <c:v>2202.188999999998</c:v>
                </c:pt>
                <c:pt idx="615">
                  <c:v>2265.8449999999998</c:v>
                </c:pt>
                <c:pt idx="616">
                  <c:v>2249.1509999999998</c:v>
                </c:pt>
                <c:pt idx="617">
                  <c:v>2237.683</c:v>
                </c:pt>
                <c:pt idx="618">
                  <c:v>2224.0079999999998</c:v>
                </c:pt>
                <c:pt idx="619">
                  <c:v>2175.9699999999998</c:v>
                </c:pt>
                <c:pt idx="620">
                  <c:v>2189.3879999999999</c:v>
                </c:pt>
                <c:pt idx="621">
                  <c:v>2193.0210000000002</c:v>
                </c:pt>
                <c:pt idx="622">
                  <c:v>2245.364</c:v>
                </c:pt>
                <c:pt idx="623">
                  <c:v>2247.2629999999981</c:v>
                </c:pt>
                <c:pt idx="624">
                  <c:v>2278.3290000000002</c:v>
                </c:pt>
                <c:pt idx="625">
                  <c:v>2293.6410000000001</c:v>
                </c:pt>
                <c:pt idx="626">
                  <c:v>2280.623</c:v>
                </c:pt>
                <c:pt idx="627">
                  <c:v>2276.7819999999997</c:v>
                </c:pt>
                <c:pt idx="628">
                  <c:v>2286.0100000000002</c:v>
                </c:pt>
                <c:pt idx="629">
                  <c:v>2352.7939999999999</c:v>
                </c:pt>
                <c:pt idx="630">
                  <c:v>2359.0679999999998</c:v>
                </c:pt>
                <c:pt idx="631">
                  <c:v>2349.08</c:v>
                </c:pt>
                <c:pt idx="632">
                  <c:v>2321.576</c:v>
                </c:pt>
                <c:pt idx="633">
                  <c:v>2304.1439999999998</c:v>
                </c:pt>
                <c:pt idx="634">
                  <c:v>2331.4299999999998</c:v>
                </c:pt>
                <c:pt idx="635">
                  <c:v>2312.4650000000001</c:v>
                </c:pt>
                <c:pt idx="636">
                  <c:v>2308.5889999999981</c:v>
                </c:pt>
                <c:pt idx="637">
                  <c:v>2303.9320000000002</c:v>
                </c:pt>
                <c:pt idx="638">
                  <c:v>2286.9290000000001</c:v>
                </c:pt>
                <c:pt idx="639">
                  <c:v>2335.616</c:v>
                </c:pt>
                <c:pt idx="640">
                  <c:v>2340.8809999999999</c:v>
                </c:pt>
                <c:pt idx="641">
                  <c:v>2328.056</c:v>
                </c:pt>
                <c:pt idx="642">
                  <c:v>2318.311000000002</c:v>
                </c:pt>
                <c:pt idx="643">
                  <c:v>2313.9100000000012</c:v>
                </c:pt>
                <c:pt idx="644">
                  <c:v>2320.3440000000001</c:v>
                </c:pt>
                <c:pt idx="645">
                  <c:v>2354.502</c:v>
                </c:pt>
                <c:pt idx="646">
                  <c:v>2350.6990000000001</c:v>
                </c:pt>
                <c:pt idx="647">
                  <c:v>2341.7350000000001</c:v>
                </c:pt>
                <c:pt idx="648">
                  <c:v>2357.7819999999997</c:v>
                </c:pt>
                <c:pt idx="649">
                  <c:v>2440.6089999999981</c:v>
                </c:pt>
                <c:pt idx="650">
                  <c:v>2474.8940000000002</c:v>
                </c:pt>
                <c:pt idx="651">
                  <c:v>2482.8890000000001</c:v>
                </c:pt>
                <c:pt idx="652">
                  <c:v>2507.4549999999999</c:v>
                </c:pt>
                <c:pt idx="653">
                  <c:v>2488.902</c:v>
                </c:pt>
                <c:pt idx="654">
                  <c:v>2478.3900000000012</c:v>
                </c:pt>
                <c:pt idx="655">
                  <c:v>2427.3220000000001</c:v>
                </c:pt>
                <c:pt idx="656">
                  <c:v>2432.5100000000002</c:v>
                </c:pt>
                <c:pt idx="657">
                  <c:v>2472.2879999999982</c:v>
                </c:pt>
                <c:pt idx="658">
                  <c:v>2443.8850000000002</c:v>
                </c:pt>
                <c:pt idx="659">
                  <c:v>2429.0300000000002</c:v>
                </c:pt>
                <c:pt idx="660">
                  <c:v>2384.4430000000002</c:v>
                </c:pt>
                <c:pt idx="661">
                  <c:v>2394.9710000000018</c:v>
                </c:pt>
                <c:pt idx="662">
                  <c:v>2409.0369999999998</c:v>
                </c:pt>
                <c:pt idx="663">
                  <c:v>2441.811000000002</c:v>
                </c:pt>
                <c:pt idx="664">
                  <c:v>2453.5830000000001</c:v>
                </c:pt>
                <c:pt idx="665">
                  <c:v>2429.3170000000018</c:v>
                </c:pt>
                <c:pt idx="666">
                  <c:v>2468.5079999999998</c:v>
                </c:pt>
                <c:pt idx="667">
                  <c:v>2472.5419999999999</c:v>
                </c:pt>
                <c:pt idx="668">
                  <c:v>2467.5169999999998</c:v>
                </c:pt>
                <c:pt idx="669">
                  <c:v>2421.3710000000019</c:v>
                </c:pt>
                <c:pt idx="670">
                  <c:v>2413.3300000000017</c:v>
                </c:pt>
                <c:pt idx="671">
                  <c:v>2426.0540000000001</c:v>
                </c:pt>
                <c:pt idx="672">
                  <c:v>2471.3220000000001</c:v>
                </c:pt>
                <c:pt idx="673">
                  <c:v>2445.8910000000019</c:v>
                </c:pt>
                <c:pt idx="674">
                  <c:v>2418.4910000000018</c:v>
                </c:pt>
                <c:pt idx="675">
                  <c:v>2400.5110000000018</c:v>
                </c:pt>
                <c:pt idx="676">
                  <c:v>2368.5590000000002</c:v>
                </c:pt>
                <c:pt idx="677">
                  <c:v>2365.9540000000002</c:v>
                </c:pt>
                <c:pt idx="678">
                  <c:v>2372.0529999999999</c:v>
                </c:pt>
                <c:pt idx="679">
                  <c:v>2407.4710000000018</c:v>
                </c:pt>
                <c:pt idx="680">
                  <c:v>2373.7179999999998</c:v>
                </c:pt>
                <c:pt idx="681">
                  <c:v>2384.96</c:v>
                </c:pt>
                <c:pt idx="682">
                  <c:v>2380.4540000000002</c:v>
                </c:pt>
                <c:pt idx="683">
                  <c:v>2383.768999999998</c:v>
                </c:pt>
                <c:pt idx="684">
                  <c:v>2353.5679999999998</c:v>
                </c:pt>
                <c:pt idx="685">
                  <c:v>2340.5520000000001</c:v>
                </c:pt>
                <c:pt idx="686">
                  <c:v>2307.9450000000002</c:v>
                </c:pt>
                <c:pt idx="687">
                  <c:v>2315.8890000000001</c:v>
                </c:pt>
                <c:pt idx="688">
                  <c:v>2340</c:v>
                </c:pt>
                <c:pt idx="689">
                  <c:v>2288.116</c:v>
                </c:pt>
                <c:pt idx="690">
                  <c:v>2304.5010000000002</c:v>
                </c:pt>
                <c:pt idx="691">
                  <c:v>2350.7339999999999</c:v>
                </c:pt>
                <c:pt idx="692">
                  <c:v>2428.9029999999998</c:v>
                </c:pt>
                <c:pt idx="693">
                  <c:v>2412.163</c:v>
                </c:pt>
                <c:pt idx="694">
                  <c:v>2424.8500000000017</c:v>
                </c:pt>
                <c:pt idx="695">
                  <c:v>2409.989</c:v>
                </c:pt>
                <c:pt idx="696">
                  <c:v>2397.962</c:v>
                </c:pt>
                <c:pt idx="697">
                  <c:v>2388.6289999999981</c:v>
                </c:pt>
                <c:pt idx="698">
                  <c:v>2387.4160000000002</c:v>
                </c:pt>
                <c:pt idx="699">
                  <c:v>2414.4810000000002</c:v>
                </c:pt>
                <c:pt idx="700">
                  <c:v>2439.5300000000002</c:v>
                </c:pt>
                <c:pt idx="701">
                  <c:v>2438.944</c:v>
                </c:pt>
                <c:pt idx="702">
                  <c:v>2418.7879999999982</c:v>
                </c:pt>
                <c:pt idx="703">
                  <c:v>2442.7839999999997</c:v>
                </c:pt>
                <c:pt idx="704">
                  <c:v>2475.1350000000002</c:v>
                </c:pt>
                <c:pt idx="705">
                  <c:v>2468.1970000000001</c:v>
                </c:pt>
                <c:pt idx="706">
                  <c:v>2452.286999999998</c:v>
                </c:pt>
                <c:pt idx="707">
                  <c:v>2450.8720000000012</c:v>
                </c:pt>
                <c:pt idx="708">
                  <c:v>2453.3220000000001</c:v>
                </c:pt>
                <c:pt idx="709">
                  <c:v>2412.7629999999981</c:v>
                </c:pt>
                <c:pt idx="710">
                  <c:v>2410.0149999999999</c:v>
                </c:pt>
                <c:pt idx="711">
                  <c:v>2406.6390000000001</c:v>
                </c:pt>
                <c:pt idx="712">
                  <c:v>2367.9229999999998</c:v>
                </c:pt>
                <c:pt idx="713">
                  <c:v>2356.3760000000002</c:v>
                </c:pt>
                <c:pt idx="714">
                  <c:v>2357.2259999999997</c:v>
                </c:pt>
                <c:pt idx="715">
                  <c:v>2332.4100000000012</c:v>
                </c:pt>
                <c:pt idx="716">
                  <c:v>2278.136</c:v>
                </c:pt>
                <c:pt idx="717">
                  <c:v>2284.6019999999999</c:v>
                </c:pt>
                <c:pt idx="718">
                  <c:v>2288.2479999999987</c:v>
                </c:pt>
                <c:pt idx="719">
                  <c:v>2305.11</c:v>
                </c:pt>
                <c:pt idx="720">
                  <c:v>2265.3340000000012</c:v>
                </c:pt>
                <c:pt idx="721">
                  <c:v>2303.4780000000001</c:v>
                </c:pt>
                <c:pt idx="722">
                  <c:v>2299.4580000000001</c:v>
                </c:pt>
                <c:pt idx="723">
                  <c:v>2330.0259999999998</c:v>
                </c:pt>
                <c:pt idx="724">
                  <c:v>2321.9780000000001</c:v>
                </c:pt>
                <c:pt idx="725">
                  <c:v>2290.779</c:v>
                </c:pt>
                <c:pt idx="726">
                  <c:v>2238.6370000000002</c:v>
                </c:pt>
                <c:pt idx="727">
                  <c:v>2238.0010000000002</c:v>
                </c:pt>
                <c:pt idx="728">
                  <c:v>2241.9110000000019</c:v>
                </c:pt>
                <c:pt idx="729">
                  <c:v>2222.221</c:v>
                </c:pt>
                <c:pt idx="730">
                  <c:v>2204.8510000000019</c:v>
                </c:pt>
                <c:pt idx="731">
                  <c:v>2193.6790000000001</c:v>
                </c:pt>
                <c:pt idx="732">
                  <c:v>2212.846</c:v>
                </c:pt>
                <c:pt idx="733">
                  <c:v>2208.9409999999998</c:v>
                </c:pt>
                <c:pt idx="734">
                  <c:v>2211.8440000000001</c:v>
                </c:pt>
                <c:pt idx="735">
                  <c:v>2178.4879999999998</c:v>
                </c:pt>
                <c:pt idx="736">
                  <c:v>2165.9929999999999</c:v>
                </c:pt>
                <c:pt idx="737">
                  <c:v>2187.4100000000012</c:v>
                </c:pt>
                <c:pt idx="738">
                  <c:v>2243.7959999999998</c:v>
                </c:pt>
                <c:pt idx="739">
                  <c:v>2231.8890000000001</c:v>
                </c:pt>
                <c:pt idx="740">
                  <c:v>2245.6779999999999</c:v>
                </c:pt>
                <c:pt idx="741">
                  <c:v>2215.9189999999999</c:v>
                </c:pt>
                <c:pt idx="742">
                  <c:v>2219.8550000000018</c:v>
                </c:pt>
                <c:pt idx="743">
                  <c:v>2227.7809999999981</c:v>
                </c:pt>
                <c:pt idx="744">
                  <c:v>2202.4499999999998</c:v>
                </c:pt>
                <c:pt idx="745">
                  <c:v>2212.4830000000002</c:v>
                </c:pt>
                <c:pt idx="746">
                  <c:v>2267.5340000000001</c:v>
                </c:pt>
                <c:pt idx="747">
                  <c:v>2285.5619999999999</c:v>
                </c:pt>
                <c:pt idx="748">
                  <c:v>2291.2459999999987</c:v>
                </c:pt>
                <c:pt idx="749">
                  <c:v>2279.5540000000001</c:v>
                </c:pt>
                <c:pt idx="750">
                  <c:v>2295.5749999999998</c:v>
                </c:pt>
                <c:pt idx="751">
                  <c:v>2311.6469999999981</c:v>
                </c:pt>
                <c:pt idx="752">
                  <c:v>2282.442</c:v>
                </c:pt>
                <c:pt idx="753">
                  <c:v>2308.6559999999999</c:v>
                </c:pt>
                <c:pt idx="754">
                  <c:v>2287.4360000000001</c:v>
                </c:pt>
                <c:pt idx="755">
                  <c:v>2264.2939999999999</c:v>
                </c:pt>
                <c:pt idx="756">
                  <c:v>2214.509</c:v>
                </c:pt>
                <c:pt idx="757">
                  <c:v>2157.9090000000001</c:v>
                </c:pt>
                <c:pt idx="758">
                  <c:v>2163.4050000000002</c:v>
                </c:pt>
                <c:pt idx="759">
                  <c:v>2154.1079999999997</c:v>
                </c:pt>
                <c:pt idx="760">
                  <c:v>2178.9710000000018</c:v>
                </c:pt>
                <c:pt idx="761">
                  <c:v>2190.3700000000017</c:v>
                </c:pt>
                <c:pt idx="762">
                  <c:v>2184.2730000000001</c:v>
                </c:pt>
                <c:pt idx="763">
                  <c:v>2163.9760000000001</c:v>
                </c:pt>
                <c:pt idx="764">
                  <c:v>2173.634</c:v>
                </c:pt>
                <c:pt idx="765">
                  <c:v>2168.3580000000002</c:v>
                </c:pt>
                <c:pt idx="766">
                  <c:v>2097.786999999998</c:v>
                </c:pt>
                <c:pt idx="767">
                  <c:v>2108.6610000000001</c:v>
                </c:pt>
                <c:pt idx="768">
                  <c:v>2114.134</c:v>
                </c:pt>
                <c:pt idx="769">
                  <c:v>2140.3330000000019</c:v>
                </c:pt>
                <c:pt idx="770">
                  <c:v>2122.8360000000002</c:v>
                </c:pt>
                <c:pt idx="771">
                  <c:v>2143.038</c:v>
                </c:pt>
                <c:pt idx="772">
                  <c:v>2138.1329999999998</c:v>
                </c:pt>
                <c:pt idx="773">
                  <c:v>2120.8700000000017</c:v>
                </c:pt>
                <c:pt idx="774">
                  <c:v>2086.9670000000001</c:v>
                </c:pt>
                <c:pt idx="775">
                  <c:v>2158.7979999999998</c:v>
                </c:pt>
                <c:pt idx="776">
                  <c:v>2176.5540000000001</c:v>
                </c:pt>
                <c:pt idx="777">
                  <c:v>2174.44</c:v>
                </c:pt>
                <c:pt idx="778">
                  <c:v>2171.047</c:v>
                </c:pt>
                <c:pt idx="779">
                  <c:v>2155.7069999999981</c:v>
                </c:pt>
                <c:pt idx="780">
                  <c:v>2151.9650000000001</c:v>
                </c:pt>
                <c:pt idx="781">
                  <c:v>2146.3049999999998</c:v>
                </c:pt>
                <c:pt idx="782">
                  <c:v>2163.1149999999998</c:v>
                </c:pt>
                <c:pt idx="783">
                  <c:v>2180.726999999998</c:v>
                </c:pt>
                <c:pt idx="784">
                  <c:v>2165.0079999999998</c:v>
                </c:pt>
                <c:pt idx="785">
                  <c:v>2185.4720000000002</c:v>
                </c:pt>
                <c:pt idx="786">
                  <c:v>2237.3160000000012</c:v>
                </c:pt>
                <c:pt idx="787">
                  <c:v>2238.62</c:v>
                </c:pt>
                <c:pt idx="788">
                  <c:v>2273.761</c:v>
                </c:pt>
                <c:pt idx="789">
                  <c:v>2270.6659999999997</c:v>
                </c:pt>
                <c:pt idx="790">
                  <c:v>2268.6129999999998</c:v>
                </c:pt>
                <c:pt idx="791">
                  <c:v>2229.4630000000002</c:v>
                </c:pt>
                <c:pt idx="792">
                  <c:v>2232.5259999999998</c:v>
                </c:pt>
                <c:pt idx="793">
                  <c:v>2224.8029999999999</c:v>
                </c:pt>
                <c:pt idx="794">
                  <c:v>2224.4789999999998</c:v>
                </c:pt>
                <c:pt idx="795">
                  <c:v>2187.2479999999987</c:v>
                </c:pt>
                <c:pt idx="796">
                  <c:v>2196.7950000000001</c:v>
                </c:pt>
                <c:pt idx="797">
                  <c:v>2194.6679999999997</c:v>
                </c:pt>
                <c:pt idx="798">
                  <c:v>2190.4740000000002</c:v>
                </c:pt>
                <c:pt idx="799">
                  <c:v>2167.826</c:v>
                </c:pt>
                <c:pt idx="800">
                  <c:v>2134.9690000000001</c:v>
                </c:pt>
                <c:pt idx="801">
                  <c:v>2158.4699999999998</c:v>
                </c:pt>
                <c:pt idx="802">
                  <c:v>2158.6590000000001</c:v>
                </c:pt>
                <c:pt idx="803">
                  <c:v>2156.4699999999998</c:v>
                </c:pt>
                <c:pt idx="804">
                  <c:v>2157.328</c:v>
                </c:pt>
                <c:pt idx="805">
                  <c:v>2137.3160000000012</c:v>
                </c:pt>
                <c:pt idx="806">
                  <c:v>2135.4960000000001</c:v>
                </c:pt>
                <c:pt idx="807">
                  <c:v>2133.9110000000019</c:v>
                </c:pt>
                <c:pt idx="808">
                  <c:v>2180.0540000000001</c:v>
                </c:pt>
                <c:pt idx="809">
                  <c:v>2174.8520000000012</c:v>
                </c:pt>
                <c:pt idx="810">
                  <c:v>2172.3720000000012</c:v>
                </c:pt>
                <c:pt idx="811">
                  <c:v>2144.0839999999998</c:v>
                </c:pt>
                <c:pt idx="812">
                  <c:v>2145.9520000000002</c:v>
                </c:pt>
                <c:pt idx="813">
                  <c:v>2115.143</c:v>
                </c:pt>
                <c:pt idx="814">
                  <c:v>2115.7710000000002</c:v>
                </c:pt>
                <c:pt idx="815">
                  <c:v>2135.9050000000002</c:v>
                </c:pt>
                <c:pt idx="816">
                  <c:v>2130.8679999999999</c:v>
                </c:pt>
                <c:pt idx="817">
                  <c:v>2148.4140000000002</c:v>
                </c:pt>
                <c:pt idx="818">
                  <c:v>2155.9760000000001</c:v>
                </c:pt>
                <c:pt idx="819">
                  <c:v>2147.2799999999997</c:v>
                </c:pt>
                <c:pt idx="820">
                  <c:v>2169.3520000000012</c:v>
                </c:pt>
                <c:pt idx="821">
                  <c:v>2155.1639999999998</c:v>
                </c:pt>
                <c:pt idx="822">
                  <c:v>2156.4639999999999</c:v>
                </c:pt>
                <c:pt idx="823">
                  <c:v>2149.9180000000001</c:v>
                </c:pt>
                <c:pt idx="824">
                  <c:v>2128.2739999999999</c:v>
                </c:pt>
                <c:pt idx="825">
                  <c:v>2150.6019999999999</c:v>
                </c:pt>
                <c:pt idx="826">
                  <c:v>2134.7159999999999</c:v>
                </c:pt>
                <c:pt idx="827">
                  <c:v>2134.2809999999981</c:v>
                </c:pt>
                <c:pt idx="828">
                  <c:v>2161.2679999999987</c:v>
                </c:pt>
                <c:pt idx="829">
                  <c:v>2160.7659999999987</c:v>
                </c:pt>
                <c:pt idx="830">
                  <c:v>2153.4100000000012</c:v>
                </c:pt>
                <c:pt idx="831">
                  <c:v>2176.2419999999997</c:v>
                </c:pt>
                <c:pt idx="832">
                  <c:v>2191.8550000000018</c:v>
                </c:pt>
                <c:pt idx="833">
                  <c:v>2169.674</c:v>
                </c:pt>
                <c:pt idx="834">
                  <c:v>2160.239</c:v>
                </c:pt>
                <c:pt idx="835">
                  <c:v>2126.9070000000002</c:v>
                </c:pt>
                <c:pt idx="836">
                  <c:v>2136.728999999998</c:v>
                </c:pt>
                <c:pt idx="837">
                  <c:v>2134.11</c:v>
                </c:pt>
                <c:pt idx="838">
                  <c:v>2144.8209999999999</c:v>
                </c:pt>
                <c:pt idx="839">
                  <c:v>2133.3710000000019</c:v>
                </c:pt>
                <c:pt idx="840">
                  <c:v>2149.076</c:v>
                </c:pt>
                <c:pt idx="841">
                  <c:v>2150.2579999999998</c:v>
                </c:pt>
                <c:pt idx="842">
                  <c:v>2165.1179999999999</c:v>
                </c:pt>
                <c:pt idx="843">
                  <c:v>2164.5590000000002</c:v>
                </c:pt>
                <c:pt idx="844">
                  <c:v>2170.8670000000002</c:v>
                </c:pt>
                <c:pt idx="845">
                  <c:v>2180.192</c:v>
                </c:pt>
                <c:pt idx="846">
                  <c:v>2178.6950000000002</c:v>
                </c:pt>
                <c:pt idx="847">
                  <c:v>2176.2889999999984</c:v>
                </c:pt>
                <c:pt idx="848">
                  <c:v>2180.4730000000018</c:v>
                </c:pt>
                <c:pt idx="849">
                  <c:v>2148.71</c:v>
                </c:pt>
                <c:pt idx="850">
                  <c:v>2142.8470000000002</c:v>
                </c:pt>
                <c:pt idx="851">
                  <c:v>2148.009</c:v>
                </c:pt>
                <c:pt idx="852">
                  <c:v>2171.7579999999998</c:v>
                </c:pt>
                <c:pt idx="853">
                  <c:v>2174.9760000000001</c:v>
                </c:pt>
                <c:pt idx="854">
                  <c:v>2170.8679999999999</c:v>
                </c:pt>
                <c:pt idx="855">
                  <c:v>2157.0679999999998</c:v>
                </c:pt>
                <c:pt idx="856">
                  <c:v>2164.1439999999998</c:v>
                </c:pt>
                <c:pt idx="857">
                  <c:v>2166.2950000000001</c:v>
                </c:pt>
                <c:pt idx="858">
                  <c:v>2192.6979999999999</c:v>
                </c:pt>
                <c:pt idx="859">
                  <c:v>2197.8330000000019</c:v>
                </c:pt>
                <c:pt idx="860">
                  <c:v>2237.0149999999999</c:v>
                </c:pt>
                <c:pt idx="861">
                  <c:v>2260.4540000000002</c:v>
                </c:pt>
                <c:pt idx="862">
                  <c:v>2323.8969999999999</c:v>
                </c:pt>
                <c:pt idx="863">
                  <c:v>2331.3690000000001</c:v>
                </c:pt>
                <c:pt idx="864">
                  <c:v>2322.0110000000018</c:v>
                </c:pt>
                <c:pt idx="865">
                  <c:v>2350.2510000000002</c:v>
                </c:pt>
                <c:pt idx="866">
                  <c:v>2329.402</c:v>
                </c:pt>
                <c:pt idx="867">
                  <c:v>2375.62</c:v>
                </c:pt>
                <c:pt idx="868">
                  <c:v>2369.3530000000019</c:v>
                </c:pt>
                <c:pt idx="869">
                  <c:v>2363.221</c:v>
                </c:pt>
                <c:pt idx="870">
                  <c:v>2327.4569999999999</c:v>
                </c:pt>
                <c:pt idx="871">
                  <c:v>2331.134</c:v>
                </c:pt>
                <c:pt idx="872">
                  <c:v>2365.3490000000002</c:v>
                </c:pt>
                <c:pt idx="873">
                  <c:v>2357.0520000000001</c:v>
                </c:pt>
                <c:pt idx="874">
                  <c:v>2358.9009999999998</c:v>
                </c:pt>
                <c:pt idx="875">
                  <c:v>2335.9450000000002</c:v>
                </c:pt>
                <c:pt idx="876">
                  <c:v>2360.6350000000002</c:v>
                </c:pt>
                <c:pt idx="877">
                  <c:v>2374.5619999999999</c:v>
                </c:pt>
                <c:pt idx="878">
                  <c:v>2374.7679999999987</c:v>
                </c:pt>
                <c:pt idx="879">
                  <c:v>2366.14</c:v>
                </c:pt>
                <c:pt idx="880">
                  <c:v>2354.2439999999997</c:v>
                </c:pt>
                <c:pt idx="881">
                  <c:v>2365.364</c:v>
                </c:pt>
                <c:pt idx="882">
                  <c:v>2342.8629999999998</c:v>
                </c:pt>
                <c:pt idx="883">
                  <c:v>2324.0920000000001</c:v>
                </c:pt>
                <c:pt idx="884">
                  <c:v>2327.5949999999998</c:v>
                </c:pt>
                <c:pt idx="885">
                  <c:v>2311.2779999999998</c:v>
                </c:pt>
                <c:pt idx="886">
                  <c:v>2338.286999999998</c:v>
                </c:pt>
                <c:pt idx="887">
                  <c:v>2355.3170000000018</c:v>
                </c:pt>
                <c:pt idx="888">
                  <c:v>2386.46</c:v>
                </c:pt>
                <c:pt idx="889">
                  <c:v>2408.8380000000002</c:v>
                </c:pt>
                <c:pt idx="890">
                  <c:v>2426.2239999999997</c:v>
                </c:pt>
                <c:pt idx="891">
                  <c:v>2449.259</c:v>
                </c:pt>
                <c:pt idx="892">
                  <c:v>2445.2239999999997</c:v>
                </c:pt>
                <c:pt idx="893">
                  <c:v>2432.4330000000018</c:v>
                </c:pt>
                <c:pt idx="894">
                  <c:v>2423.4540000000002</c:v>
                </c:pt>
                <c:pt idx="895">
                  <c:v>2438.3580000000002</c:v>
                </c:pt>
                <c:pt idx="896">
                  <c:v>2437.188999999998</c:v>
                </c:pt>
                <c:pt idx="897">
                  <c:v>2388.7649999999981</c:v>
                </c:pt>
                <c:pt idx="898">
                  <c:v>2401.326</c:v>
                </c:pt>
                <c:pt idx="899">
                  <c:v>2408.6639999999998</c:v>
                </c:pt>
                <c:pt idx="900">
                  <c:v>2425.2109999999998</c:v>
                </c:pt>
                <c:pt idx="901">
                  <c:v>2378.92</c:v>
                </c:pt>
                <c:pt idx="902">
                  <c:v>2399.462</c:v>
                </c:pt>
                <c:pt idx="903">
                  <c:v>2441.864</c:v>
                </c:pt>
                <c:pt idx="904">
                  <c:v>2436.9650000000001</c:v>
                </c:pt>
                <c:pt idx="905">
                  <c:v>2437.201</c:v>
                </c:pt>
                <c:pt idx="906">
                  <c:v>2447.799</c:v>
                </c:pt>
                <c:pt idx="907">
                  <c:v>2450.9879999999998</c:v>
                </c:pt>
              </c:numCache>
            </c:numRef>
          </c:val>
        </c:ser>
        <c:marker val="1"/>
        <c:axId val="208863616"/>
        <c:axId val="204158464"/>
      </c:lineChart>
      <c:lineChart>
        <c:grouping val="standard"/>
        <c:ser>
          <c:idx val="2"/>
          <c:order val="2"/>
          <c:tx>
            <c:strRef>
              <c:f>选股策略!$D$1</c:f>
              <c:strCache>
                <c:ptCount val="1"/>
                <c:pt idx="0">
                  <c:v>策略净值/沪深300指数</c:v>
                </c:pt>
              </c:strCache>
            </c:strRef>
          </c:tx>
          <c:spPr>
            <a:ln w="28575" cap="rnd">
              <a:solidFill>
                <a:schemeClr val="accent3"/>
              </a:solidFill>
              <a:round/>
            </a:ln>
            <a:effectLst/>
          </c:spPr>
          <c:marker>
            <c:symbol val="none"/>
          </c:marker>
          <c:cat>
            <c:strRef>
              <c:f>选股策略!$A$2:$A$909</c:f>
              <c:strCache>
                <c:ptCount val="908"/>
                <c:pt idx="0">
                  <c:v>2011-01-05</c:v>
                </c:pt>
                <c:pt idx="1">
                  <c:v>2011-01-06</c:v>
                </c:pt>
                <c:pt idx="2">
                  <c:v>2011-01-07</c:v>
                </c:pt>
                <c:pt idx="3">
                  <c:v>2011-01-10</c:v>
                </c:pt>
                <c:pt idx="4">
                  <c:v>2011-01-11</c:v>
                </c:pt>
                <c:pt idx="5">
                  <c:v>2011-01-12</c:v>
                </c:pt>
                <c:pt idx="6">
                  <c:v>2011-01-13</c:v>
                </c:pt>
                <c:pt idx="7">
                  <c:v>2011-01-14</c:v>
                </c:pt>
                <c:pt idx="8">
                  <c:v>2011-01-17</c:v>
                </c:pt>
                <c:pt idx="9">
                  <c:v>2011-01-18</c:v>
                </c:pt>
                <c:pt idx="10">
                  <c:v>2011-01-19</c:v>
                </c:pt>
                <c:pt idx="11">
                  <c:v>2011-01-20</c:v>
                </c:pt>
                <c:pt idx="12">
                  <c:v>2011-01-21</c:v>
                </c:pt>
                <c:pt idx="13">
                  <c:v>2011-01-24</c:v>
                </c:pt>
                <c:pt idx="14">
                  <c:v>2011-01-25</c:v>
                </c:pt>
                <c:pt idx="15">
                  <c:v>2011-01-26</c:v>
                </c:pt>
                <c:pt idx="16">
                  <c:v>2011-01-27</c:v>
                </c:pt>
                <c:pt idx="17">
                  <c:v>2011-01-28</c:v>
                </c:pt>
                <c:pt idx="18">
                  <c:v>2011-01-31</c:v>
                </c:pt>
                <c:pt idx="19">
                  <c:v>2011-02-01</c:v>
                </c:pt>
                <c:pt idx="20">
                  <c:v>2011-02-09</c:v>
                </c:pt>
                <c:pt idx="21">
                  <c:v>2011-02-10</c:v>
                </c:pt>
                <c:pt idx="22">
                  <c:v>2011-02-11</c:v>
                </c:pt>
                <c:pt idx="23">
                  <c:v>2011-02-14</c:v>
                </c:pt>
                <c:pt idx="24">
                  <c:v>2011-02-15</c:v>
                </c:pt>
                <c:pt idx="25">
                  <c:v>2011-02-16</c:v>
                </c:pt>
                <c:pt idx="26">
                  <c:v>2011-02-17</c:v>
                </c:pt>
                <c:pt idx="27">
                  <c:v>2011-02-18</c:v>
                </c:pt>
                <c:pt idx="28">
                  <c:v>2011-02-21</c:v>
                </c:pt>
                <c:pt idx="29">
                  <c:v>2011-02-22</c:v>
                </c:pt>
                <c:pt idx="30">
                  <c:v>2011-02-23</c:v>
                </c:pt>
                <c:pt idx="31">
                  <c:v>2011-02-24</c:v>
                </c:pt>
                <c:pt idx="32">
                  <c:v>2011-02-25</c:v>
                </c:pt>
                <c:pt idx="33">
                  <c:v>2011-02-28</c:v>
                </c:pt>
                <c:pt idx="34">
                  <c:v>2011-03-01</c:v>
                </c:pt>
                <c:pt idx="35">
                  <c:v>2011-03-02</c:v>
                </c:pt>
                <c:pt idx="36">
                  <c:v>2011-03-03</c:v>
                </c:pt>
                <c:pt idx="37">
                  <c:v>2011-03-04</c:v>
                </c:pt>
                <c:pt idx="38">
                  <c:v>2011-03-07</c:v>
                </c:pt>
                <c:pt idx="39">
                  <c:v>2011-03-08</c:v>
                </c:pt>
                <c:pt idx="40">
                  <c:v>2011-03-09</c:v>
                </c:pt>
                <c:pt idx="41">
                  <c:v>2011-03-10</c:v>
                </c:pt>
                <c:pt idx="42">
                  <c:v>2011-03-11</c:v>
                </c:pt>
                <c:pt idx="43">
                  <c:v>2011-03-14</c:v>
                </c:pt>
                <c:pt idx="44">
                  <c:v>2011-03-15</c:v>
                </c:pt>
                <c:pt idx="45">
                  <c:v>2011-03-16</c:v>
                </c:pt>
                <c:pt idx="46">
                  <c:v>2011-03-17</c:v>
                </c:pt>
                <c:pt idx="47">
                  <c:v>2011-03-18</c:v>
                </c:pt>
                <c:pt idx="48">
                  <c:v>2011-03-21</c:v>
                </c:pt>
                <c:pt idx="49">
                  <c:v>2011-03-22</c:v>
                </c:pt>
                <c:pt idx="50">
                  <c:v>2011-03-23</c:v>
                </c:pt>
                <c:pt idx="51">
                  <c:v>2011-03-24</c:v>
                </c:pt>
                <c:pt idx="52">
                  <c:v>2011-03-25</c:v>
                </c:pt>
                <c:pt idx="53">
                  <c:v>2011-03-28</c:v>
                </c:pt>
                <c:pt idx="54">
                  <c:v>2011-03-29</c:v>
                </c:pt>
                <c:pt idx="55">
                  <c:v>2011-03-30</c:v>
                </c:pt>
                <c:pt idx="56">
                  <c:v>2011-03-31</c:v>
                </c:pt>
                <c:pt idx="57">
                  <c:v>2011-04-01</c:v>
                </c:pt>
                <c:pt idx="58">
                  <c:v>2011-04-06</c:v>
                </c:pt>
                <c:pt idx="59">
                  <c:v>2011-04-07</c:v>
                </c:pt>
                <c:pt idx="60">
                  <c:v>2011-04-08</c:v>
                </c:pt>
                <c:pt idx="61">
                  <c:v>2011-04-11</c:v>
                </c:pt>
                <c:pt idx="62">
                  <c:v>2011-04-12</c:v>
                </c:pt>
                <c:pt idx="63">
                  <c:v>2011-04-13</c:v>
                </c:pt>
                <c:pt idx="64">
                  <c:v>2011-04-14</c:v>
                </c:pt>
                <c:pt idx="65">
                  <c:v>2011-04-15</c:v>
                </c:pt>
                <c:pt idx="66">
                  <c:v>2011-04-18</c:v>
                </c:pt>
                <c:pt idx="67">
                  <c:v>2011-04-19</c:v>
                </c:pt>
                <c:pt idx="68">
                  <c:v>2011-04-20</c:v>
                </c:pt>
                <c:pt idx="69">
                  <c:v>2011-04-21</c:v>
                </c:pt>
                <c:pt idx="70">
                  <c:v>2011-04-22</c:v>
                </c:pt>
                <c:pt idx="71">
                  <c:v>2011-04-25</c:v>
                </c:pt>
                <c:pt idx="72">
                  <c:v>2011-04-26</c:v>
                </c:pt>
                <c:pt idx="73">
                  <c:v>2011-04-27</c:v>
                </c:pt>
                <c:pt idx="74">
                  <c:v>2011-04-28</c:v>
                </c:pt>
                <c:pt idx="75">
                  <c:v>2011-04-29</c:v>
                </c:pt>
                <c:pt idx="76">
                  <c:v>2011-05-03</c:v>
                </c:pt>
                <c:pt idx="77">
                  <c:v>2011-05-04</c:v>
                </c:pt>
                <c:pt idx="78">
                  <c:v>2011-05-05</c:v>
                </c:pt>
                <c:pt idx="79">
                  <c:v>2011-05-06</c:v>
                </c:pt>
                <c:pt idx="80">
                  <c:v>2011-05-09</c:v>
                </c:pt>
                <c:pt idx="81">
                  <c:v>2011-05-10</c:v>
                </c:pt>
                <c:pt idx="82">
                  <c:v>2011-05-11</c:v>
                </c:pt>
                <c:pt idx="83">
                  <c:v>2011-05-12</c:v>
                </c:pt>
                <c:pt idx="84">
                  <c:v>2011-05-13</c:v>
                </c:pt>
                <c:pt idx="85">
                  <c:v>2011-05-16</c:v>
                </c:pt>
                <c:pt idx="86">
                  <c:v>2011-05-17</c:v>
                </c:pt>
                <c:pt idx="87">
                  <c:v>2011-05-18</c:v>
                </c:pt>
                <c:pt idx="88">
                  <c:v>2011-05-19</c:v>
                </c:pt>
                <c:pt idx="89">
                  <c:v>2011-05-20</c:v>
                </c:pt>
                <c:pt idx="90">
                  <c:v>2011-05-23</c:v>
                </c:pt>
                <c:pt idx="91">
                  <c:v>2011-05-24</c:v>
                </c:pt>
                <c:pt idx="92">
                  <c:v>2011-05-25</c:v>
                </c:pt>
                <c:pt idx="93">
                  <c:v>2011-05-26</c:v>
                </c:pt>
                <c:pt idx="94">
                  <c:v>2011-05-27</c:v>
                </c:pt>
                <c:pt idx="95">
                  <c:v>2011-05-30</c:v>
                </c:pt>
                <c:pt idx="96">
                  <c:v>2011-05-31</c:v>
                </c:pt>
                <c:pt idx="97">
                  <c:v>2011-06-01</c:v>
                </c:pt>
                <c:pt idx="98">
                  <c:v>2011-06-02</c:v>
                </c:pt>
                <c:pt idx="99">
                  <c:v>2011-06-03</c:v>
                </c:pt>
                <c:pt idx="100">
                  <c:v>2011-06-07</c:v>
                </c:pt>
                <c:pt idx="101">
                  <c:v>2011-06-08</c:v>
                </c:pt>
                <c:pt idx="102">
                  <c:v>2011-06-09</c:v>
                </c:pt>
                <c:pt idx="103">
                  <c:v>2011-06-10</c:v>
                </c:pt>
                <c:pt idx="104">
                  <c:v>2011-06-13</c:v>
                </c:pt>
                <c:pt idx="105">
                  <c:v>2011-06-14</c:v>
                </c:pt>
                <c:pt idx="106">
                  <c:v>2011-06-15</c:v>
                </c:pt>
                <c:pt idx="107">
                  <c:v>2011-06-16</c:v>
                </c:pt>
                <c:pt idx="108">
                  <c:v>2011-06-17</c:v>
                </c:pt>
                <c:pt idx="109">
                  <c:v>2011-06-20</c:v>
                </c:pt>
                <c:pt idx="110">
                  <c:v>2011-06-21</c:v>
                </c:pt>
                <c:pt idx="111">
                  <c:v>2011-06-22</c:v>
                </c:pt>
                <c:pt idx="112">
                  <c:v>2011-06-23</c:v>
                </c:pt>
                <c:pt idx="113">
                  <c:v>2011-06-24</c:v>
                </c:pt>
                <c:pt idx="114">
                  <c:v>2011-06-27</c:v>
                </c:pt>
                <c:pt idx="115">
                  <c:v>2011-06-28</c:v>
                </c:pt>
                <c:pt idx="116">
                  <c:v>2011-06-29</c:v>
                </c:pt>
                <c:pt idx="117">
                  <c:v>2011-06-30</c:v>
                </c:pt>
                <c:pt idx="118">
                  <c:v>2011-07-01</c:v>
                </c:pt>
                <c:pt idx="119">
                  <c:v>2011-07-04</c:v>
                </c:pt>
                <c:pt idx="120">
                  <c:v>2011-07-05</c:v>
                </c:pt>
                <c:pt idx="121">
                  <c:v>2011-07-06</c:v>
                </c:pt>
                <c:pt idx="122">
                  <c:v>2011-07-07</c:v>
                </c:pt>
                <c:pt idx="123">
                  <c:v>2011-07-08</c:v>
                </c:pt>
                <c:pt idx="124">
                  <c:v>2011-07-11</c:v>
                </c:pt>
                <c:pt idx="125">
                  <c:v>2011-07-12</c:v>
                </c:pt>
                <c:pt idx="126">
                  <c:v>2011-07-13</c:v>
                </c:pt>
                <c:pt idx="127">
                  <c:v>2011-07-14</c:v>
                </c:pt>
                <c:pt idx="128">
                  <c:v>2011-07-15</c:v>
                </c:pt>
                <c:pt idx="129">
                  <c:v>2011-07-18</c:v>
                </c:pt>
                <c:pt idx="130">
                  <c:v>2011-07-19</c:v>
                </c:pt>
                <c:pt idx="131">
                  <c:v>2011-07-20</c:v>
                </c:pt>
                <c:pt idx="132">
                  <c:v>2011-07-21</c:v>
                </c:pt>
                <c:pt idx="133">
                  <c:v>2011-07-22</c:v>
                </c:pt>
                <c:pt idx="134">
                  <c:v>2011-07-25</c:v>
                </c:pt>
                <c:pt idx="135">
                  <c:v>2011-07-26</c:v>
                </c:pt>
                <c:pt idx="136">
                  <c:v>2011-07-27</c:v>
                </c:pt>
                <c:pt idx="137">
                  <c:v>2011-07-28</c:v>
                </c:pt>
                <c:pt idx="138">
                  <c:v>2011-07-29</c:v>
                </c:pt>
                <c:pt idx="139">
                  <c:v>2011-08-01</c:v>
                </c:pt>
                <c:pt idx="140">
                  <c:v>2011-08-02</c:v>
                </c:pt>
                <c:pt idx="141">
                  <c:v>2011-08-03</c:v>
                </c:pt>
                <c:pt idx="142">
                  <c:v>2011-08-04</c:v>
                </c:pt>
                <c:pt idx="143">
                  <c:v>2011-08-05</c:v>
                </c:pt>
                <c:pt idx="144">
                  <c:v>2011-08-08</c:v>
                </c:pt>
                <c:pt idx="145">
                  <c:v>2011-08-09</c:v>
                </c:pt>
                <c:pt idx="146">
                  <c:v>2011-08-10</c:v>
                </c:pt>
                <c:pt idx="147">
                  <c:v>2011-08-11</c:v>
                </c:pt>
                <c:pt idx="148">
                  <c:v>2011-08-12</c:v>
                </c:pt>
                <c:pt idx="149">
                  <c:v>2011-08-15</c:v>
                </c:pt>
                <c:pt idx="150">
                  <c:v>2011-08-16</c:v>
                </c:pt>
                <c:pt idx="151">
                  <c:v>2011-08-17</c:v>
                </c:pt>
                <c:pt idx="152">
                  <c:v>2011-08-18</c:v>
                </c:pt>
                <c:pt idx="153">
                  <c:v>2011-08-19</c:v>
                </c:pt>
                <c:pt idx="154">
                  <c:v>2011-08-22</c:v>
                </c:pt>
                <c:pt idx="155">
                  <c:v>2011-08-23</c:v>
                </c:pt>
                <c:pt idx="156">
                  <c:v>2011-08-24</c:v>
                </c:pt>
                <c:pt idx="157">
                  <c:v>2011-08-25</c:v>
                </c:pt>
                <c:pt idx="158">
                  <c:v>2011-08-26</c:v>
                </c:pt>
                <c:pt idx="159">
                  <c:v>2011-08-29</c:v>
                </c:pt>
                <c:pt idx="160">
                  <c:v>2011-08-30</c:v>
                </c:pt>
                <c:pt idx="161">
                  <c:v>2011-08-31</c:v>
                </c:pt>
                <c:pt idx="162">
                  <c:v>2011-09-01</c:v>
                </c:pt>
                <c:pt idx="163">
                  <c:v>2011-09-02</c:v>
                </c:pt>
                <c:pt idx="164">
                  <c:v>2011-09-05</c:v>
                </c:pt>
                <c:pt idx="165">
                  <c:v>2011-09-06</c:v>
                </c:pt>
                <c:pt idx="166">
                  <c:v>2011-09-07</c:v>
                </c:pt>
                <c:pt idx="167">
                  <c:v>2011-09-08</c:v>
                </c:pt>
                <c:pt idx="168">
                  <c:v>2011-09-09</c:v>
                </c:pt>
                <c:pt idx="169">
                  <c:v>2011-09-13</c:v>
                </c:pt>
                <c:pt idx="170">
                  <c:v>2011-09-14</c:v>
                </c:pt>
                <c:pt idx="171">
                  <c:v>2011-09-15</c:v>
                </c:pt>
                <c:pt idx="172">
                  <c:v>2011-09-16</c:v>
                </c:pt>
                <c:pt idx="173">
                  <c:v>2011-09-19</c:v>
                </c:pt>
                <c:pt idx="174">
                  <c:v>2011-09-20</c:v>
                </c:pt>
                <c:pt idx="175">
                  <c:v>2011-09-21</c:v>
                </c:pt>
                <c:pt idx="176">
                  <c:v>2011-09-22</c:v>
                </c:pt>
                <c:pt idx="177">
                  <c:v>2011-09-23</c:v>
                </c:pt>
                <c:pt idx="178">
                  <c:v>2011-09-26</c:v>
                </c:pt>
                <c:pt idx="179">
                  <c:v>2011-09-27</c:v>
                </c:pt>
                <c:pt idx="180">
                  <c:v>2011-09-28</c:v>
                </c:pt>
                <c:pt idx="181">
                  <c:v>2011-09-29</c:v>
                </c:pt>
                <c:pt idx="182">
                  <c:v>2011-09-30</c:v>
                </c:pt>
                <c:pt idx="183">
                  <c:v>2011-10-10</c:v>
                </c:pt>
                <c:pt idx="184">
                  <c:v>2011-10-11</c:v>
                </c:pt>
                <c:pt idx="185">
                  <c:v>2011-10-12</c:v>
                </c:pt>
                <c:pt idx="186">
                  <c:v>2011-10-13</c:v>
                </c:pt>
                <c:pt idx="187">
                  <c:v>2011-10-14</c:v>
                </c:pt>
                <c:pt idx="188">
                  <c:v>2011-10-17</c:v>
                </c:pt>
                <c:pt idx="189">
                  <c:v>2011-10-18</c:v>
                </c:pt>
                <c:pt idx="190">
                  <c:v>2011-10-19</c:v>
                </c:pt>
                <c:pt idx="191">
                  <c:v>2011-10-20</c:v>
                </c:pt>
                <c:pt idx="192">
                  <c:v>2011-10-21</c:v>
                </c:pt>
                <c:pt idx="193">
                  <c:v>2011-10-24</c:v>
                </c:pt>
                <c:pt idx="194">
                  <c:v>2011-10-25</c:v>
                </c:pt>
                <c:pt idx="195">
                  <c:v>2011-10-26</c:v>
                </c:pt>
                <c:pt idx="196">
                  <c:v>2011-10-27</c:v>
                </c:pt>
                <c:pt idx="197">
                  <c:v>2011-10-28</c:v>
                </c:pt>
                <c:pt idx="198">
                  <c:v>2011-10-31</c:v>
                </c:pt>
                <c:pt idx="199">
                  <c:v>2011-11-01</c:v>
                </c:pt>
                <c:pt idx="200">
                  <c:v>2011-11-02</c:v>
                </c:pt>
                <c:pt idx="201">
                  <c:v>2011-11-03</c:v>
                </c:pt>
                <c:pt idx="202">
                  <c:v>2011-11-04</c:v>
                </c:pt>
                <c:pt idx="203">
                  <c:v>2011-11-07</c:v>
                </c:pt>
                <c:pt idx="204">
                  <c:v>2011-11-08</c:v>
                </c:pt>
                <c:pt idx="205">
                  <c:v>2011-11-09</c:v>
                </c:pt>
                <c:pt idx="206">
                  <c:v>2011-11-10</c:v>
                </c:pt>
                <c:pt idx="207">
                  <c:v>2011-11-11</c:v>
                </c:pt>
                <c:pt idx="208">
                  <c:v>2011-11-14</c:v>
                </c:pt>
                <c:pt idx="209">
                  <c:v>2011-11-15</c:v>
                </c:pt>
                <c:pt idx="210">
                  <c:v>2011-11-16</c:v>
                </c:pt>
                <c:pt idx="211">
                  <c:v>2011-11-17</c:v>
                </c:pt>
                <c:pt idx="212">
                  <c:v>2011-11-18</c:v>
                </c:pt>
                <c:pt idx="213">
                  <c:v>2011-11-21</c:v>
                </c:pt>
                <c:pt idx="214">
                  <c:v>2011-11-22</c:v>
                </c:pt>
                <c:pt idx="215">
                  <c:v>2011-11-23</c:v>
                </c:pt>
                <c:pt idx="216">
                  <c:v>2011-11-24</c:v>
                </c:pt>
                <c:pt idx="217">
                  <c:v>2011-11-25</c:v>
                </c:pt>
                <c:pt idx="218">
                  <c:v>2011-11-28</c:v>
                </c:pt>
                <c:pt idx="219">
                  <c:v>2011-11-29</c:v>
                </c:pt>
                <c:pt idx="220">
                  <c:v>2011-11-30</c:v>
                </c:pt>
                <c:pt idx="221">
                  <c:v>2011-12-01</c:v>
                </c:pt>
                <c:pt idx="222">
                  <c:v>2011-12-02</c:v>
                </c:pt>
                <c:pt idx="223">
                  <c:v>2011-12-05</c:v>
                </c:pt>
                <c:pt idx="224">
                  <c:v>2011-12-06</c:v>
                </c:pt>
                <c:pt idx="225">
                  <c:v>2011-12-07</c:v>
                </c:pt>
                <c:pt idx="226">
                  <c:v>2011-12-08</c:v>
                </c:pt>
                <c:pt idx="227">
                  <c:v>2011-12-09</c:v>
                </c:pt>
                <c:pt idx="228">
                  <c:v>2011-12-12</c:v>
                </c:pt>
                <c:pt idx="229">
                  <c:v>2011-12-13</c:v>
                </c:pt>
                <c:pt idx="230">
                  <c:v>2011-12-14</c:v>
                </c:pt>
                <c:pt idx="231">
                  <c:v>2011-12-15</c:v>
                </c:pt>
                <c:pt idx="232">
                  <c:v>2011-12-16</c:v>
                </c:pt>
                <c:pt idx="233">
                  <c:v>2011-12-19</c:v>
                </c:pt>
                <c:pt idx="234">
                  <c:v>2011-12-20</c:v>
                </c:pt>
                <c:pt idx="235">
                  <c:v>2011-12-21</c:v>
                </c:pt>
                <c:pt idx="236">
                  <c:v>2011-12-22</c:v>
                </c:pt>
                <c:pt idx="237">
                  <c:v>2011-12-23</c:v>
                </c:pt>
                <c:pt idx="238">
                  <c:v>2011-12-26</c:v>
                </c:pt>
                <c:pt idx="239">
                  <c:v>2011-12-27</c:v>
                </c:pt>
                <c:pt idx="240">
                  <c:v>2011-12-28</c:v>
                </c:pt>
                <c:pt idx="241">
                  <c:v>2011-12-29</c:v>
                </c:pt>
                <c:pt idx="242">
                  <c:v>2011-12-30</c:v>
                </c:pt>
                <c:pt idx="243">
                  <c:v>2012-01-04</c:v>
                </c:pt>
                <c:pt idx="244">
                  <c:v>2012-01-05</c:v>
                </c:pt>
                <c:pt idx="245">
                  <c:v>2012-01-06</c:v>
                </c:pt>
                <c:pt idx="246">
                  <c:v>2012-01-09</c:v>
                </c:pt>
                <c:pt idx="247">
                  <c:v>2012-01-10</c:v>
                </c:pt>
                <c:pt idx="248">
                  <c:v>2012-01-11</c:v>
                </c:pt>
                <c:pt idx="249">
                  <c:v>2012-01-12</c:v>
                </c:pt>
                <c:pt idx="250">
                  <c:v>2012-01-13</c:v>
                </c:pt>
                <c:pt idx="251">
                  <c:v>2012-01-16</c:v>
                </c:pt>
                <c:pt idx="252">
                  <c:v>2012-01-17</c:v>
                </c:pt>
                <c:pt idx="253">
                  <c:v>2012-01-18</c:v>
                </c:pt>
                <c:pt idx="254">
                  <c:v>2012-01-19</c:v>
                </c:pt>
                <c:pt idx="255">
                  <c:v>2012-01-20</c:v>
                </c:pt>
                <c:pt idx="256">
                  <c:v>2012-01-30</c:v>
                </c:pt>
                <c:pt idx="257">
                  <c:v>2012-01-31</c:v>
                </c:pt>
                <c:pt idx="258">
                  <c:v>2012-02-01</c:v>
                </c:pt>
                <c:pt idx="259">
                  <c:v>2012-02-02</c:v>
                </c:pt>
                <c:pt idx="260">
                  <c:v>2012-02-03</c:v>
                </c:pt>
                <c:pt idx="261">
                  <c:v>2012-02-06</c:v>
                </c:pt>
                <c:pt idx="262">
                  <c:v>2012-02-07</c:v>
                </c:pt>
                <c:pt idx="263">
                  <c:v>2012-02-08</c:v>
                </c:pt>
                <c:pt idx="264">
                  <c:v>2012-02-09</c:v>
                </c:pt>
                <c:pt idx="265">
                  <c:v>2012-02-10</c:v>
                </c:pt>
                <c:pt idx="266">
                  <c:v>2012-02-13</c:v>
                </c:pt>
                <c:pt idx="267">
                  <c:v>2012-02-14</c:v>
                </c:pt>
                <c:pt idx="268">
                  <c:v>2012-02-15</c:v>
                </c:pt>
                <c:pt idx="269">
                  <c:v>2012-02-16</c:v>
                </c:pt>
                <c:pt idx="270">
                  <c:v>2012-02-17</c:v>
                </c:pt>
                <c:pt idx="271">
                  <c:v>2012-02-20</c:v>
                </c:pt>
                <c:pt idx="272">
                  <c:v>2012-02-21</c:v>
                </c:pt>
                <c:pt idx="273">
                  <c:v>2012-02-22</c:v>
                </c:pt>
                <c:pt idx="274">
                  <c:v>2012-02-23</c:v>
                </c:pt>
                <c:pt idx="275">
                  <c:v>2012-02-24</c:v>
                </c:pt>
                <c:pt idx="276">
                  <c:v>2012-02-27</c:v>
                </c:pt>
                <c:pt idx="277">
                  <c:v>2012-02-28</c:v>
                </c:pt>
                <c:pt idx="278">
                  <c:v>2012-02-29</c:v>
                </c:pt>
                <c:pt idx="279">
                  <c:v>2012-03-01</c:v>
                </c:pt>
                <c:pt idx="280">
                  <c:v>2012-03-02</c:v>
                </c:pt>
                <c:pt idx="281">
                  <c:v>2012-03-05</c:v>
                </c:pt>
                <c:pt idx="282">
                  <c:v>2012-03-06</c:v>
                </c:pt>
                <c:pt idx="283">
                  <c:v>2012-03-07</c:v>
                </c:pt>
                <c:pt idx="284">
                  <c:v>2012-03-08</c:v>
                </c:pt>
                <c:pt idx="285">
                  <c:v>2012-03-09</c:v>
                </c:pt>
                <c:pt idx="286">
                  <c:v>2012-03-12</c:v>
                </c:pt>
                <c:pt idx="287">
                  <c:v>2012-03-13</c:v>
                </c:pt>
                <c:pt idx="288">
                  <c:v>2012-03-14</c:v>
                </c:pt>
                <c:pt idx="289">
                  <c:v>2012-03-15</c:v>
                </c:pt>
                <c:pt idx="290">
                  <c:v>2012-03-16</c:v>
                </c:pt>
                <c:pt idx="291">
                  <c:v>2012-03-19</c:v>
                </c:pt>
                <c:pt idx="292">
                  <c:v>2012-03-20</c:v>
                </c:pt>
                <c:pt idx="293">
                  <c:v>2012-03-21</c:v>
                </c:pt>
                <c:pt idx="294">
                  <c:v>2012-03-22</c:v>
                </c:pt>
                <c:pt idx="295">
                  <c:v>2012-03-23</c:v>
                </c:pt>
                <c:pt idx="296">
                  <c:v>2012-03-26</c:v>
                </c:pt>
                <c:pt idx="297">
                  <c:v>2012-03-27</c:v>
                </c:pt>
                <c:pt idx="298">
                  <c:v>2012-03-28</c:v>
                </c:pt>
                <c:pt idx="299">
                  <c:v>2012-03-29</c:v>
                </c:pt>
                <c:pt idx="300">
                  <c:v>2012-03-30</c:v>
                </c:pt>
                <c:pt idx="301">
                  <c:v>2012-04-05</c:v>
                </c:pt>
                <c:pt idx="302">
                  <c:v>2012-04-06</c:v>
                </c:pt>
                <c:pt idx="303">
                  <c:v>2012-04-09</c:v>
                </c:pt>
                <c:pt idx="304">
                  <c:v>2012-04-10</c:v>
                </c:pt>
                <c:pt idx="305">
                  <c:v>2012-04-11</c:v>
                </c:pt>
                <c:pt idx="306">
                  <c:v>2012-04-12</c:v>
                </c:pt>
                <c:pt idx="307">
                  <c:v>2012-04-13</c:v>
                </c:pt>
                <c:pt idx="308">
                  <c:v>2012-04-16</c:v>
                </c:pt>
                <c:pt idx="309">
                  <c:v>2012-04-17</c:v>
                </c:pt>
                <c:pt idx="310">
                  <c:v>2012-04-18</c:v>
                </c:pt>
                <c:pt idx="311">
                  <c:v>2012-04-19</c:v>
                </c:pt>
                <c:pt idx="312">
                  <c:v>2012-04-20</c:v>
                </c:pt>
                <c:pt idx="313">
                  <c:v>2012-04-23</c:v>
                </c:pt>
                <c:pt idx="314">
                  <c:v>2012-04-24</c:v>
                </c:pt>
                <c:pt idx="315">
                  <c:v>2012-04-25</c:v>
                </c:pt>
                <c:pt idx="316">
                  <c:v>2012-04-26</c:v>
                </c:pt>
                <c:pt idx="317">
                  <c:v>2012-04-27</c:v>
                </c:pt>
                <c:pt idx="318">
                  <c:v>2012-05-02</c:v>
                </c:pt>
                <c:pt idx="319">
                  <c:v>2012-05-03</c:v>
                </c:pt>
                <c:pt idx="320">
                  <c:v>2012-05-04</c:v>
                </c:pt>
                <c:pt idx="321">
                  <c:v>2012-05-07</c:v>
                </c:pt>
                <c:pt idx="322">
                  <c:v>2012-05-08</c:v>
                </c:pt>
                <c:pt idx="323">
                  <c:v>2012-05-09</c:v>
                </c:pt>
                <c:pt idx="324">
                  <c:v>2012-05-10</c:v>
                </c:pt>
                <c:pt idx="325">
                  <c:v>2012-05-11</c:v>
                </c:pt>
                <c:pt idx="326">
                  <c:v>2012-05-14</c:v>
                </c:pt>
                <c:pt idx="327">
                  <c:v>2012-05-15</c:v>
                </c:pt>
                <c:pt idx="328">
                  <c:v>2012-05-16</c:v>
                </c:pt>
                <c:pt idx="329">
                  <c:v>2012-05-17</c:v>
                </c:pt>
                <c:pt idx="330">
                  <c:v>2012-05-18</c:v>
                </c:pt>
                <c:pt idx="331">
                  <c:v>2012-05-21</c:v>
                </c:pt>
                <c:pt idx="332">
                  <c:v>2012-05-22</c:v>
                </c:pt>
                <c:pt idx="333">
                  <c:v>2012-05-23</c:v>
                </c:pt>
                <c:pt idx="334">
                  <c:v>2012-05-24</c:v>
                </c:pt>
                <c:pt idx="335">
                  <c:v>2012-05-25</c:v>
                </c:pt>
                <c:pt idx="336">
                  <c:v>2012-05-28</c:v>
                </c:pt>
                <c:pt idx="337">
                  <c:v>2012-05-29</c:v>
                </c:pt>
                <c:pt idx="338">
                  <c:v>2012-05-30</c:v>
                </c:pt>
                <c:pt idx="339">
                  <c:v>2012-05-31</c:v>
                </c:pt>
                <c:pt idx="340">
                  <c:v>2012-06-01</c:v>
                </c:pt>
                <c:pt idx="341">
                  <c:v>2012-06-04</c:v>
                </c:pt>
                <c:pt idx="342">
                  <c:v>2012-06-05</c:v>
                </c:pt>
                <c:pt idx="343">
                  <c:v>2012-06-06</c:v>
                </c:pt>
                <c:pt idx="344">
                  <c:v>2012-06-07</c:v>
                </c:pt>
                <c:pt idx="345">
                  <c:v>2012-06-08</c:v>
                </c:pt>
                <c:pt idx="346">
                  <c:v>2012-06-11</c:v>
                </c:pt>
                <c:pt idx="347">
                  <c:v>2012-06-12</c:v>
                </c:pt>
                <c:pt idx="348">
                  <c:v>2012-06-13</c:v>
                </c:pt>
                <c:pt idx="349">
                  <c:v>2012-06-14</c:v>
                </c:pt>
                <c:pt idx="350">
                  <c:v>2012-06-15</c:v>
                </c:pt>
                <c:pt idx="351">
                  <c:v>2012-06-18</c:v>
                </c:pt>
                <c:pt idx="352">
                  <c:v>2012-06-19</c:v>
                </c:pt>
                <c:pt idx="353">
                  <c:v>2012-06-20</c:v>
                </c:pt>
                <c:pt idx="354">
                  <c:v>2012-06-21</c:v>
                </c:pt>
                <c:pt idx="355">
                  <c:v>2012-06-25</c:v>
                </c:pt>
                <c:pt idx="356">
                  <c:v>2012-06-26</c:v>
                </c:pt>
                <c:pt idx="357">
                  <c:v>2012-06-27</c:v>
                </c:pt>
                <c:pt idx="358">
                  <c:v>2012-06-28</c:v>
                </c:pt>
                <c:pt idx="359">
                  <c:v>2012-06-29</c:v>
                </c:pt>
                <c:pt idx="360">
                  <c:v>2012-07-02</c:v>
                </c:pt>
                <c:pt idx="361">
                  <c:v>2012-07-03</c:v>
                </c:pt>
                <c:pt idx="362">
                  <c:v>2012-07-04</c:v>
                </c:pt>
                <c:pt idx="363">
                  <c:v>2012-07-05</c:v>
                </c:pt>
                <c:pt idx="364">
                  <c:v>2012-07-06</c:v>
                </c:pt>
                <c:pt idx="365">
                  <c:v>2012-07-09</c:v>
                </c:pt>
                <c:pt idx="366">
                  <c:v>2012-07-10</c:v>
                </c:pt>
                <c:pt idx="367">
                  <c:v>2012-07-11</c:v>
                </c:pt>
                <c:pt idx="368">
                  <c:v>2012-07-12</c:v>
                </c:pt>
                <c:pt idx="369">
                  <c:v>2012-07-13</c:v>
                </c:pt>
                <c:pt idx="370">
                  <c:v>2012-07-16</c:v>
                </c:pt>
                <c:pt idx="371">
                  <c:v>2012-07-17</c:v>
                </c:pt>
                <c:pt idx="372">
                  <c:v>2012-07-18</c:v>
                </c:pt>
                <c:pt idx="373">
                  <c:v>2012-07-19</c:v>
                </c:pt>
                <c:pt idx="374">
                  <c:v>2012-07-20</c:v>
                </c:pt>
                <c:pt idx="375">
                  <c:v>2012-07-23</c:v>
                </c:pt>
                <c:pt idx="376">
                  <c:v>2012-07-24</c:v>
                </c:pt>
                <c:pt idx="377">
                  <c:v>2012-07-25</c:v>
                </c:pt>
                <c:pt idx="378">
                  <c:v>2012-07-26</c:v>
                </c:pt>
                <c:pt idx="379">
                  <c:v>2012-07-27</c:v>
                </c:pt>
                <c:pt idx="380">
                  <c:v>2012-07-30</c:v>
                </c:pt>
                <c:pt idx="381">
                  <c:v>2012-07-31</c:v>
                </c:pt>
                <c:pt idx="382">
                  <c:v>2012-08-01</c:v>
                </c:pt>
                <c:pt idx="383">
                  <c:v>2012-08-02</c:v>
                </c:pt>
                <c:pt idx="384">
                  <c:v>2012-08-03</c:v>
                </c:pt>
                <c:pt idx="385">
                  <c:v>2012-08-06</c:v>
                </c:pt>
                <c:pt idx="386">
                  <c:v>2012-08-07</c:v>
                </c:pt>
                <c:pt idx="387">
                  <c:v>2012-08-08</c:v>
                </c:pt>
                <c:pt idx="388">
                  <c:v>2012-08-09</c:v>
                </c:pt>
                <c:pt idx="389">
                  <c:v>2012-08-10</c:v>
                </c:pt>
                <c:pt idx="390">
                  <c:v>2012-08-13</c:v>
                </c:pt>
                <c:pt idx="391">
                  <c:v>2012-08-14</c:v>
                </c:pt>
                <c:pt idx="392">
                  <c:v>2012-08-15</c:v>
                </c:pt>
                <c:pt idx="393">
                  <c:v>2012-08-16</c:v>
                </c:pt>
                <c:pt idx="394">
                  <c:v>2012-08-17</c:v>
                </c:pt>
                <c:pt idx="395">
                  <c:v>2012-08-20</c:v>
                </c:pt>
                <c:pt idx="396">
                  <c:v>2012-08-21</c:v>
                </c:pt>
                <c:pt idx="397">
                  <c:v>2012-08-22</c:v>
                </c:pt>
                <c:pt idx="398">
                  <c:v>2012-08-23</c:v>
                </c:pt>
                <c:pt idx="399">
                  <c:v>2012-08-24</c:v>
                </c:pt>
                <c:pt idx="400">
                  <c:v>2012-08-27</c:v>
                </c:pt>
                <c:pt idx="401">
                  <c:v>2012-08-28</c:v>
                </c:pt>
                <c:pt idx="402">
                  <c:v>2012-08-29</c:v>
                </c:pt>
                <c:pt idx="403">
                  <c:v>2012-08-30</c:v>
                </c:pt>
                <c:pt idx="404">
                  <c:v>2012-08-31</c:v>
                </c:pt>
                <c:pt idx="405">
                  <c:v>2012-09-03</c:v>
                </c:pt>
                <c:pt idx="406">
                  <c:v>2012-09-04</c:v>
                </c:pt>
                <c:pt idx="407">
                  <c:v>2012-09-05</c:v>
                </c:pt>
                <c:pt idx="408">
                  <c:v>2012-09-06</c:v>
                </c:pt>
                <c:pt idx="409">
                  <c:v>2012-09-07</c:v>
                </c:pt>
                <c:pt idx="410">
                  <c:v>2012-09-10</c:v>
                </c:pt>
                <c:pt idx="411">
                  <c:v>2012-09-11</c:v>
                </c:pt>
                <c:pt idx="412">
                  <c:v>2012-09-12</c:v>
                </c:pt>
                <c:pt idx="413">
                  <c:v>2012-09-13</c:v>
                </c:pt>
                <c:pt idx="414">
                  <c:v>2012-09-14</c:v>
                </c:pt>
                <c:pt idx="415">
                  <c:v>2012-09-17</c:v>
                </c:pt>
                <c:pt idx="416">
                  <c:v>2012-09-18</c:v>
                </c:pt>
                <c:pt idx="417">
                  <c:v>2012-09-19</c:v>
                </c:pt>
                <c:pt idx="418">
                  <c:v>2012-09-20</c:v>
                </c:pt>
                <c:pt idx="419">
                  <c:v>2012-09-21</c:v>
                </c:pt>
                <c:pt idx="420">
                  <c:v>2012-09-24</c:v>
                </c:pt>
                <c:pt idx="421">
                  <c:v>2012-09-25</c:v>
                </c:pt>
                <c:pt idx="422">
                  <c:v>2012-09-26</c:v>
                </c:pt>
                <c:pt idx="423">
                  <c:v>2012-09-27</c:v>
                </c:pt>
                <c:pt idx="424">
                  <c:v>2012-09-28</c:v>
                </c:pt>
                <c:pt idx="425">
                  <c:v>2012-10-08</c:v>
                </c:pt>
                <c:pt idx="426">
                  <c:v>2012-10-09</c:v>
                </c:pt>
                <c:pt idx="427">
                  <c:v>2012-10-10</c:v>
                </c:pt>
                <c:pt idx="428">
                  <c:v>2012-10-11</c:v>
                </c:pt>
                <c:pt idx="429">
                  <c:v>2012-10-12</c:v>
                </c:pt>
                <c:pt idx="430">
                  <c:v>2012-10-15</c:v>
                </c:pt>
                <c:pt idx="431">
                  <c:v>2012-10-16</c:v>
                </c:pt>
                <c:pt idx="432">
                  <c:v>2012-10-17</c:v>
                </c:pt>
                <c:pt idx="433">
                  <c:v>2012-10-18</c:v>
                </c:pt>
                <c:pt idx="434">
                  <c:v>2012-10-19</c:v>
                </c:pt>
                <c:pt idx="435">
                  <c:v>2012-10-22</c:v>
                </c:pt>
                <c:pt idx="436">
                  <c:v>2012-10-23</c:v>
                </c:pt>
                <c:pt idx="437">
                  <c:v>2012-10-24</c:v>
                </c:pt>
                <c:pt idx="438">
                  <c:v>2012-10-25</c:v>
                </c:pt>
                <c:pt idx="439">
                  <c:v>2012-10-26</c:v>
                </c:pt>
                <c:pt idx="440">
                  <c:v>2012-10-29</c:v>
                </c:pt>
                <c:pt idx="441">
                  <c:v>2012-10-30</c:v>
                </c:pt>
                <c:pt idx="442">
                  <c:v>2012-10-31</c:v>
                </c:pt>
                <c:pt idx="443">
                  <c:v>2012-11-01</c:v>
                </c:pt>
                <c:pt idx="444">
                  <c:v>2012-11-02</c:v>
                </c:pt>
                <c:pt idx="445">
                  <c:v>2012-11-05</c:v>
                </c:pt>
                <c:pt idx="446">
                  <c:v>2012-11-06</c:v>
                </c:pt>
                <c:pt idx="447">
                  <c:v>2012-11-07</c:v>
                </c:pt>
                <c:pt idx="448">
                  <c:v>2012-11-08</c:v>
                </c:pt>
                <c:pt idx="449">
                  <c:v>2012-11-09</c:v>
                </c:pt>
                <c:pt idx="450">
                  <c:v>2012-11-12</c:v>
                </c:pt>
                <c:pt idx="451">
                  <c:v>2012-11-13</c:v>
                </c:pt>
                <c:pt idx="452">
                  <c:v>2012-11-14</c:v>
                </c:pt>
                <c:pt idx="453">
                  <c:v>2012-11-15</c:v>
                </c:pt>
                <c:pt idx="454">
                  <c:v>2012-11-16</c:v>
                </c:pt>
                <c:pt idx="455">
                  <c:v>2012-11-19</c:v>
                </c:pt>
                <c:pt idx="456">
                  <c:v>2012-11-20</c:v>
                </c:pt>
                <c:pt idx="457">
                  <c:v>2012-11-21</c:v>
                </c:pt>
                <c:pt idx="458">
                  <c:v>2012-11-22</c:v>
                </c:pt>
                <c:pt idx="459">
                  <c:v>2012-11-23</c:v>
                </c:pt>
                <c:pt idx="460">
                  <c:v>2012-11-26</c:v>
                </c:pt>
                <c:pt idx="461">
                  <c:v>2012-11-27</c:v>
                </c:pt>
                <c:pt idx="462">
                  <c:v>2012-11-28</c:v>
                </c:pt>
                <c:pt idx="463">
                  <c:v>2012-11-29</c:v>
                </c:pt>
                <c:pt idx="464">
                  <c:v>2012-11-30</c:v>
                </c:pt>
                <c:pt idx="465">
                  <c:v>2012-12-03</c:v>
                </c:pt>
                <c:pt idx="466">
                  <c:v>2012-12-04</c:v>
                </c:pt>
                <c:pt idx="467">
                  <c:v>2012-12-05</c:v>
                </c:pt>
                <c:pt idx="468">
                  <c:v>2012-12-06</c:v>
                </c:pt>
                <c:pt idx="469">
                  <c:v>2012-12-07</c:v>
                </c:pt>
                <c:pt idx="470">
                  <c:v>2012-12-10</c:v>
                </c:pt>
                <c:pt idx="471">
                  <c:v>2012-12-11</c:v>
                </c:pt>
                <c:pt idx="472">
                  <c:v>2012-12-12</c:v>
                </c:pt>
                <c:pt idx="473">
                  <c:v>2012-12-13</c:v>
                </c:pt>
                <c:pt idx="474">
                  <c:v>2012-12-14</c:v>
                </c:pt>
                <c:pt idx="475">
                  <c:v>2012-12-17</c:v>
                </c:pt>
                <c:pt idx="476">
                  <c:v>2012-12-18</c:v>
                </c:pt>
                <c:pt idx="477">
                  <c:v>2012-12-19</c:v>
                </c:pt>
                <c:pt idx="478">
                  <c:v>2012-12-20</c:v>
                </c:pt>
                <c:pt idx="479">
                  <c:v>2012-12-21</c:v>
                </c:pt>
                <c:pt idx="480">
                  <c:v>2012-12-24</c:v>
                </c:pt>
                <c:pt idx="481">
                  <c:v>2012-12-25</c:v>
                </c:pt>
                <c:pt idx="482">
                  <c:v>2012-12-26</c:v>
                </c:pt>
                <c:pt idx="483">
                  <c:v>2012-12-27</c:v>
                </c:pt>
                <c:pt idx="484">
                  <c:v>2012-12-28</c:v>
                </c:pt>
                <c:pt idx="485">
                  <c:v>2012-12-31</c:v>
                </c:pt>
                <c:pt idx="486">
                  <c:v>2013-01-04</c:v>
                </c:pt>
                <c:pt idx="487">
                  <c:v>2013-01-07</c:v>
                </c:pt>
                <c:pt idx="488">
                  <c:v>2013-01-08</c:v>
                </c:pt>
                <c:pt idx="489">
                  <c:v>2013-01-09</c:v>
                </c:pt>
                <c:pt idx="490">
                  <c:v>2013-01-10</c:v>
                </c:pt>
                <c:pt idx="491">
                  <c:v>2013-01-11</c:v>
                </c:pt>
                <c:pt idx="492">
                  <c:v>2013-01-14</c:v>
                </c:pt>
                <c:pt idx="493">
                  <c:v>2013-01-15</c:v>
                </c:pt>
                <c:pt idx="494">
                  <c:v>2013-01-16</c:v>
                </c:pt>
                <c:pt idx="495">
                  <c:v>2013-01-17</c:v>
                </c:pt>
                <c:pt idx="496">
                  <c:v>2013-01-18</c:v>
                </c:pt>
                <c:pt idx="497">
                  <c:v>2013-01-21</c:v>
                </c:pt>
                <c:pt idx="498">
                  <c:v>2013-01-22</c:v>
                </c:pt>
                <c:pt idx="499">
                  <c:v>2013-01-23</c:v>
                </c:pt>
                <c:pt idx="500">
                  <c:v>2013-01-24</c:v>
                </c:pt>
                <c:pt idx="501">
                  <c:v>2013-01-25</c:v>
                </c:pt>
                <c:pt idx="502">
                  <c:v>2013-01-28</c:v>
                </c:pt>
                <c:pt idx="503">
                  <c:v>2013-01-29</c:v>
                </c:pt>
                <c:pt idx="504">
                  <c:v>2013-01-30</c:v>
                </c:pt>
                <c:pt idx="505">
                  <c:v>2013-01-31</c:v>
                </c:pt>
                <c:pt idx="506">
                  <c:v>2013-02-01</c:v>
                </c:pt>
                <c:pt idx="507">
                  <c:v>2013-02-04</c:v>
                </c:pt>
                <c:pt idx="508">
                  <c:v>2013-02-05</c:v>
                </c:pt>
                <c:pt idx="509">
                  <c:v>2013-02-06</c:v>
                </c:pt>
                <c:pt idx="510">
                  <c:v>2013-02-07</c:v>
                </c:pt>
                <c:pt idx="511">
                  <c:v>2013-02-08</c:v>
                </c:pt>
                <c:pt idx="512">
                  <c:v>2013-02-18</c:v>
                </c:pt>
                <c:pt idx="513">
                  <c:v>2013-02-19</c:v>
                </c:pt>
                <c:pt idx="514">
                  <c:v>2013-02-20</c:v>
                </c:pt>
                <c:pt idx="515">
                  <c:v>2013-02-21</c:v>
                </c:pt>
                <c:pt idx="516">
                  <c:v>2013-02-22</c:v>
                </c:pt>
                <c:pt idx="517">
                  <c:v>2013-02-25</c:v>
                </c:pt>
                <c:pt idx="518">
                  <c:v>2013-02-26</c:v>
                </c:pt>
                <c:pt idx="519">
                  <c:v>2013-02-27</c:v>
                </c:pt>
                <c:pt idx="520">
                  <c:v>2013-02-28</c:v>
                </c:pt>
                <c:pt idx="521">
                  <c:v>2013-03-01</c:v>
                </c:pt>
                <c:pt idx="522">
                  <c:v>2013-03-04</c:v>
                </c:pt>
                <c:pt idx="523">
                  <c:v>2013-03-05</c:v>
                </c:pt>
                <c:pt idx="524">
                  <c:v>2013-03-06</c:v>
                </c:pt>
                <c:pt idx="525">
                  <c:v>2013-03-07</c:v>
                </c:pt>
                <c:pt idx="526">
                  <c:v>2013-03-08</c:v>
                </c:pt>
                <c:pt idx="527">
                  <c:v>2013-03-11</c:v>
                </c:pt>
                <c:pt idx="528">
                  <c:v>2013-03-12</c:v>
                </c:pt>
                <c:pt idx="529">
                  <c:v>2013-03-13</c:v>
                </c:pt>
                <c:pt idx="530">
                  <c:v>2013-03-14</c:v>
                </c:pt>
                <c:pt idx="531">
                  <c:v>2013-03-15</c:v>
                </c:pt>
                <c:pt idx="532">
                  <c:v>2013-03-18</c:v>
                </c:pt>
                <c:pt idx="533">
                  <c:v>2013-03-19</c:v>
                </c:pt>
                <c:pt idx="534">
                  <c:v>2013-03-20</c:v>
                </c:pt>
                <c:pt idx="535">
                  <c:v>2013-03-21</c:v>
                </c:pt>
                <c:pt idx="536">
                  <c:v>2013-03-22</c:v>
                </c:pt>
                <c:pt idx="537">
                  <c:v>2013-03-25</c:v>
                </c:pt>
                <c:pt idx="538">
                  <c:v>2013-03-26</c:v>
                </c:pt>
                <c:pt idx="539">
                  <c:v>2013-03-27</c:v>
                </c:pt>
                <c:pt idx="540">
                  <c:v>2013-03-28</c:v>
                </c:pt>
                <c:pt idx="541">
                  <c:v>2013-03-29</c:v>
                </c:pt>
                <c:pt idx="542">
                  <c:v>2013-04-01</c:v>
                </c:pt>
                <c:pt idx="543">
                  <c:v>2013-04-02</c:v>
                </c:pt>
                <c:pt idx="544">
                  <c:v>2013-04-03</c:v>
                </c:pt>
                <c:pt idx="545">
                  <c:v>2013-04-08</c:v>
                </c:pt>
                <c:pt idx="546">
                  <c:v>2013-04-09</c:v>
                </c:pt>
                <c:pt idx="547">
                  <c:v>2013-04-10</c:v>
                </c:pt>
                <c:pt idx="548">
                  <c:v>2013-04-11</c:v>
                </c:pt>
                <c:pt idx="549">
                  <c:v>2013-04-12</c:v>
                </c:pt>
                <c:pt idx="550">
                  <c:v>2013-04-15</c:v>
                </c:pt>
                <c:pt idx="551">
                  <c:v>2013-04-16</c:v>
                </c:pt>
                <c:pt idx="552">
                  <c:v>2013-04-17</c:v>
                </c:pt>
                <c:pt idx="553">
                  <c:v>2013-04-18</c:v>
                </c:pt>
                <c:pt idx="554">
                  <c:v>2013-04-19</c:v>
                </c:pt>
                <c:pt idx="555">
                  <c:v>2013-04-22</c:v>
                </c:pt>
                <c:pt idx="556">
                  <c:v>2013-04-23</c:v>
                </c:pt>
                <c:pt idx="557">
                  <c:v>2013-04-24</c:v>
                </c:pt>
                <c:pt idx="558">
                  <c:v>2013-04-25</c:v>
                </c:pt>
                <c:pt idx="559">
                  <c:v>2013-04-26</c:v>
                </c:pt>
                <c:pt idx="560">
                  <c:v>2013-05-02</c:v>
                </c:pt>
                <c:pt idx="561">
                  <c:v>2013-05-03</c:v>
                </c:pt>
                <c:pt idx="562">
                  <c:v>2013-05-06</c:v>
                </c:pt>
                <c:pt idx="563">
                  <c:v>2013-05-07</c:v>
                </c:pt>
                <c:pt idx="564">
                  <c:v>2013-05-08</c:v>
                </c:pt>
                <c:pt idx="565">
                  <c:v>2013-05-09</c:v>
                </c:pt>
                <c:pt idx="566">
                  <c:v>2013-05-10</c:v>
                </c:pt>
                <c:pt idx="567">
                  <c:v>2013-05-13</c:v>
                </c:pt>
                <c:pt idx="568">
                  <c:v>2013-05-14</c:v>
                </c:pt>
                <c:pt idx="569">
                  <c:v>2013-05-15</c:v>
                </c:pt>
                <c:pt idx="570">
                  <c:v>2013-05-16</c:v>
                </c:pt>
                <c:pt idx="571">
                  <c:v>2013-05-17</c:v>
                </c:pt>
                <c:pt idx="572">
                  <c:v>2013-05-20</c:v>
                </c:pt>
                <c:pt idx="573">
                  <c:v>2013-05-21</c:v>
                </c:pt>
                <c:pt idx="574">
                  <c:v>2013-05-22</c:v>
                </c:pt>
                <c:pt idx="575">
                  <c:v>2013-05-23</c:v>
                </c:pt>
                <c:pt idx="576">
                  <c:v>2013-05-24</c:v>
                </c:pt>
                <c:pt idx="577">
                  <c:v>2013-05-27</c:v>
                </c:pt>
                <c:pt idx="578">
                  <c:v>2013-05-28</c:v>
                </c:pt>
                <c:pt idx="579">
                  <c:v>2013-05-29</c:v>
                </c:pt>
                <c:pt idx="580">
                  <c:v>2013-05-30</c:v>
                </c:pt>
                <c:pt idx="581">
                  <c:v>2013-05-31</c:v>
                </c:pt>
                <c:pt idx="582">
                  <c:v>2013-06-03</c:v>
                </c:pt>
                <c:pt idx="583">
                  <c:v>2013-06-04</c:v>
                </c:pt>
                <c:pt idx="584">
                  <c:v>2013-06-05</c:v>
                </c:pt>
                <c:pt idx="585">
                  <c:v>2013-06-06</c:v>
                </c:pt>
                <c:pt idx="586">
                  <c:v>2013-06-07</c:v>
                </c:pt>
                <c:pt idx="587">
                  <c:v>2013-06-13</c:v>
                </c:pt>
                <c:pt idx="588">
                  <c:v>2013-06-14</c:v>
                </c:pt>
                <c:pt idx="589">
                  <c:v>2013-06-17</c:v>
                </c:pt>
                <c:pt idx="590">
                  <c:v>2013-06-18</c:v>
                </c:pt>
                <c:pt idx="591">
                  <c:v>2013-06-19</c:v>
                </c:pt>
                <c:pt idx="592">
                  <c:v>2013-06-20</c:v>
                </c:pt>
                <c:pt idx="593">
                  <c:v>2013-06-21</c:v>
                </c:pt>
                <c:pt idx="594">
                  <c:v>2013-06-24</c:v>
                </c:pt>
                <c:pt idx="595">
                  <c:v>2013-06-25</c:v>
                </c:pt>
                <c:pt idx="596">
                  <c:v>2013-06-26</c:v>
                </c:pt>
                <c:pt idx="597">
                  <c:v>2013-06-27</c:v>
                </c:pt>
                <c:pt idx="598">
                  <c:v>2013-06-28</c:v>
                </c:pt>
                <c:pt idx="599">
                  <c:v>2013-07-01</c:v>
                </c:pt>
                <c:pt idx="600">
                  <c:v>2013-07-02</c:v>
                </c:pt>
                <c:pt idx="601">
                  <c:v>2013-07-03</c:v>
                </c:pt>
                <c:pt idx="602">
                  <c:v>2013-07-04</c:v>
                </c:pt>
                <c:pt idx="603">
                  <c:v>2013-07-05</c:v>
                </c:pt>
                <c:pt idx="604">
                  <c:v>2013-07-08</c:v>
                </c:pt>
                <c:pt idx="605">
                  <c:v>2013-07-09</c:v>
                </c:pt>
                <c:pt idx="606">
                  <c:v>2013-07-10</c:v>
                </c:pt>
                <c:pt idx="607">
                  <c:v>2013-07-11</c:v>
                </c:pt>
                <c:pt idx="608">
                  <c:v>2013-07-12</c:v>
                </c:pt>
                <c:pt idx="609">
                  <c:v>2013-07-15</c:v>
                </c:pt>
                <c:pt idx="610">
                  <c:v>2013-07-16</c:v>
                </c:pt>
                <c:pt idx="611">
                  <c:v>2013-07-17</c:v>
                </c:pt>
                <c:pt idx="612">
                  <c:v>2013-07-18</c:v>
                </c:pt>
                <c:pt idx="613">
                  <c:v>2013-07-19</c:v>
                </c:pt>
                <c:pt idx="614">
                  <c:v>2013-07-22</c:v>
                </c:pt>
                <c:pt idx="615">
                  <c:v>2013-07-23</c:v>
                </c:pt>
                <c:pt idx="616">
                  <c:v>2013-07-24</c:v>
                </c:pt>
                <c:pt idx="617">
                  <c:v>2013-07-25</c:v>
                </c:pt>
                <c:pt idx="618">
                  <c:v>2013-07-26</c:v>
                </c:pt>
                <c:pt idx="619">
                  <c:v>2013-07-29</c:v>
                </c:pt>
                <c:pt idx="620">
                  <c:v>2013-07-30</c:v>
                </c:pt>
                <c:pt idx="621">
                  <c:v>2013-07-31</c:v>
                </c:pt>
                <c:pt idx="622">
                  <c:v>2013-08-01</c:v>
                </c:pt>
                <c:pt idx="623">
                  <c:v>2013-08-02</c:v>
                </c:pt>
                <c:pt idx="624">
                  <c:v>2013-08-05</c:v>
                </c:pt>
                <c:pt idx="625">
                  <c:v>2013-08-06</c:v>
                </c:pt>
                <c:pt idx="626">
                  <c:v>2013-08-07</c:v>
                </c:pt>
                <c:pt idx="627">
                  <c:v>2013-08-08</c:v>
                </c:pt>
                <c:pt idx="628">
                  <c:v>2013-08-09</c:v>
                </c:pt>
                <c:pt idx="629">
                  <c:v>2013-08-12</c:v>
                </c:pt>
                <c:pt idx="630">
                  <c:v>2013-08-13</c:v>
                </c:pt>
                <c:pt idx="631">
                  <c:v>2013-08-14</c:v>
                </c:pt>
                <c:pt idx="632">
                  <c:v>2013-08-15</c:v>
                </c:pt>
                <c:pt idx="633">
                  <c:v>2013-08-16</c:v>
                </c:pt>
                <c:pt idx="634">
                  <c:v>2013-08-19</c:v>
                </c:pt>
                <c:pt idx="635">
                  <c:v>2013-08-20</c:v>
                </c:pt>
                <c:pt idx="636">
                  <c:v>2013-08-21</c:v>
                </c:pt>
                <c:pt idx="637">
                  <c:v>2013-08-22</c:v>
                </c:pt>
                <c:pt idx="638">
                  <c:v>2013-08-23</c:v>
                </c:pt>
                <c:pt idx="639">
                  <c:v>2013-08-26</c:v>
                </c:pt>
                <c:pt idx="640">
                  <c:v>2013-08-27</c:v>
                </c:pt>
                <c:pt idx="641">
                  <c:v>2013-08-28</c:v>
                </c:pt>
                <c:pt idx="642">
                  <c:v>2013-08-29</c:v>
                </c:pt>
                <c:pt idx="643">
                  <c:v>2013-08-30</c:v>
                </c:pt>
                <c:pt idx="644">
                  <c:v>2013-09-02</c:v>
                </c:pt>
                <c:pt idx="645">
                  <c:v>2013-09-03</c:v>
                </c:pt>
                <c:pt idx="646">
                  <c:v>2013-09-04</c:v>
                </c:pt>
                <c:pt idx="647">
                  <c:v>2013-09-05</c:v>
                </c:pt>
                <c:pt idx="648">
                  <c:v>2013-09-06</c:v>
                </c:pt>
                <c:pt idx="649">
                  <c:v>2013-09-09</c:v>
                </c:pt>
                <c:pt idx="650">
                  <c:v>2013-09-10</c:v>
                </c:pt>
                <c:pt idx="651">
                  <c:v>2013-09-11</c:v>
                </c:pt>
                <c:pt idx="652">
                  <c:v>2013-09-12</c:v>
                </c:pt>
                <c:pt idx="653">
                  <c:v>2013-09-13</c:v>
                </c:pt>
                <c:pt idx="654">
                  <c:v>2013-09-16</c:v>
                </c:pt>
                <c:pt idx="655">
                  <c:v>2013-09-17</c:v>
                </c:pt>
                <c:pt idx="656">
                  <c:v>2013-09-18</c:v>
                </c:pt>
                <c:pt idx="657">
                  <c:v>2013-09-23</c:v>
                </c:pt>
                <c:pt idx="658">
                  <c:v>2013-09-24</c:v>
                </c:pt>
                <c:pt idx="659">
                  <c:v>2013-09-25</c:v>
                </c:pt>
                <c:pt idx="660">
                  <c:v>2013-09-26</c:v>
                </c:pt>
                <c:pt idx="661">
                  <c:v>2013-09-27</c:v>
                </c:pt>
                <c:pt idx="662">
                  <c:v>2013-09-30</c:v>
                </c:pt>
                <c:pt idx="663">
                  <c:v>2013-10-08</c:v>
                </c:pt>
                <c:pt idx="664">
                  <c:v>2013-10-09</c:v>
                </c:pt>
                <c:pt idx="665">
                  <c:v>2013-10-10</c:v>
                </c:pt>
                <c:pt idx="666">
                  <c:v>2013-10-11</c:v>
                </c:pt>
                <c:pt idx="667">
                  <c:v>2013-10-14</c:v>
                </c:pt>
                <c:pt idx="668">
                  <c:v>2013-10-15</c:v>
                </c:pt>
                <c:pt idx="669">
                  <c:v>2013-10-16</c:v>
                </c:pt>
                <c:pt idx="670">
                  <c:v>2013-10-17</c:v>
                </c:pt>
                <c:pt idx="671">
                  <c:v>2013-10-18</c:v>
                </c:pt>
                <c:pt idx="672">
                  <c:v>2013-10-21</c:v>
                </c:pt>
                <c:pt idx="673">
                  <c:v>2013-10-22</c:v>
                </c:pt>
                <c:pt idx="674">
                  <c:v>2013-10-23</c:v>
                </c:pt>
                <c:pt idx="675">
                  <c:v>2013-10-24</c:v>
                </c:pt>
                <c:pt idx="676">
                  <c:v>2013-10-25</c:v>
                </c:pt>
                <c:pt idx="677">
                  <c:v>2013-10-28</c:v>
                </c:pt>
                <c:pt idx="678">
                  <c:v>2013-10-29</c:v>
                </c:pt>
                <c:pt idx="679">
                  <c:v>2013-10-30</c:v>
                </c:pt>
                <c:pt idx="680">
                  <c:v>2013-10-31</c:v>
                </c:pt>
                <c:pt idx="681">
                  <c:v>2013-11-01</c:v>
                </c:pt>
                <c:pt idx="682">
                  <c:v>2013-11-04</c:v>
                </c:pt>
                <c:pt idx="683">
                  <c:v>2013-11-05</c:v>
                </c:pt>
                <c:pt idx="684">
                  <c:v>2013-11-06</c:v>
                </c:pt>
                <c:pt idx="685">
                  <c:v>2013-11-07</c:v>
                </c:pt>
                <c:pt idx="686">
                  <c:v>2013-11-08</c:v>
                </c:pt>
                <c:pt idx="687">
                  <c:v>2013-11-11</c:v>
                </c:pt>
                <c:pt idx="688">
                  <c:v>2013-11-12</c:v>
                </c:pt>
                <c:pt idx="689">
                  <c:v>2013-11-13</c:v>
                </c:pt>
                <c:pt idx="690">
                  <c:v>2013-11-14</c:v>
                </c:pt>
                <c:pt idx="691">
                  <c:v>2013-11-15</c:v>
                </c:pt>
                <c:pt idx="692">
                  <c:v>2013-11-18</c:v>
                </c:pt>
                <c:pt idx="693">
                  <c:v>2013-11-19</c:v>
                </c:pt>
                <c:pt idx="694">
                  <c:v>2013-11-20</c:v>
                </c:pt>
                <c:pt idx="695">
                  <c:v>2013-11-21</c:v>
                </c:pt>
                <c:pt idx="696">
                  <c:v>2013-11-22</c:v>
                </c:pt>
                <c:pt idx="697">
                  <c:v>2013-11-25</c:v>
                </c:pt>
                <c:pt idx="698">
                  <c:v>2013-11-26</c:v>
                </c:pt>
                <c:pt idx="699">
                  <c:v>2013-11-27</c:v>
                </c:pt>
                <c:pt idx="700">
                  <c:v>2013-11-28</c:v>
                </c:pt>
                <c:pt idx="701">
                  <c:v>2013-11-29</c:v>
                </c:pt>
                <c:pt idx="702">
                  <c:v>2013-12-02</c:v>
                </c:pt>
                <c:pt idx="703">
                  <c:v>2013-12-03</c:v>
                </c:pt>
                <c:pt idx="704">
                  <c:v>2013-12-04</c:v>
                </c:pt>
                <c:pt idx="705">
                  <c:v>2013-12-05</c:v>
                </c:pt>
                <c:pt idx="706">
                  <c:v>2013-12-06</c:v>
                </c:pt>
                <c:pt idx="707">
                  <c:v>2013-12-09</c:v>
                </c:pt>
                <c:pt idx="708">
                  <c:v>2013-12-10</c:v>
                </c:pt>
                <c:pt idx="709">
                  <c:v>2013-12-11</c:v>
                </c:pt>
                <c:pt idx="710">
                  <c:v>2013-12-12</c:v>
                </c:pt>
                <c:pt idx="711">
                  <c:v>2013-12-13</c:v>
                </c:pt>
                <c:pt idx="712">
                  <c:v>2013-12-16</c:v>
                </c:pt>
                <c:pt idx="713">
                  <c:v>2013-12-17</c:v>
                </c:pt>
                <c:pt idx="714">
                  <c:v>2013-12-18</c:v>
                </c:pt>
                <c:pt idx="715">
                  <c:v>2013-12-19</c:v>
                </c:pt>
                <c:pt idx="716">
                  <c:v>2013-12-20</c:v>
                </c:pt>
                <c:pt idx="717">
                  <c:v>2013-12-23</c:v>
                </c:pt>
                <c:pt idx="718">
                  <c:v>2013-12-24</c:v>
                </c:pt>
                <c:pt idx="719">
                  <c:v>2013-12-25</c:v>
                </c:pt>
                <c:pt idx="720">
                  <c:v>2013-12-26</c:v>
                </c:pt>
                <c:pt idx="721">
                  <c:v>2013-12-27</c:v>
                </c:pt>
                <c:pt idx="722">
                  <c:v>2013-12-30</c:v>
                </c:pt>
                <c:pt idx="723">
                  <c:v>2013-12-31</c:v>
                </c:pt>
                <c:pt idx="724">
                  <c:v>2014-01-02</c:v>
                </c:pt>
                <c:pt idx="725">
                  <c:v>2014-01-03</c:v>
                </c:pt>
                <c:pt idx="726">
                  <c:v>2014-01-06</c:v>
                </c:pt>
                <c:pt idx="727">
                  <c:v>2014-01-07</c:v>
                </c:pt>
                <c:pt idx="728">
                  <c:v>2014-01-08</c:v>
                </c:pt>
                <c:pt idx="729">
                  <c:v>2014-01-09</c:v>
                </c:pt>
                <c:pt idx="730">
                  <c:v>2014-01-10</c:v>
                </c:pt>
                <c:pt idx="731">
                  <c:v>2014-01-13</c:v>
                </c:pt>
                <c:pt idx="732">
                  <c:v>2014-01-14</c:v>
                </c:pt>
                <c:pt idx="733">
                  <c:v>2014-01-15</c:v>
                </c:pt>
                <c:pt idx="734">
                  <c:v>2014-01-16</c:v>
                </c:pt>
                <c:pt idx="735">
                  <c:v>2014-01-17</c:v>
                </c:pt>
                <c:pt idx="736">
                  <c:v>2014-01-20</c:v>
                </c:pt>
                <c:pt idx="737">
                  <c:v>2014-01-21</c:v>
                </c:pt>
                <c:pt idx="738">
                  <c:v>2014-01-22</c:v>
                </c:pt>
                <c:pt idx="739">
                  <c:v>2014-01-23</c:v>
                </c:pt>
                <c:pt idx="740">
                  <c:v>2014-01-24</c:v>
                </c:pt>
                <c:pt idx="741">
                  <c:v>2014-01-27</c:v>
                </c:pt>
                <c:pt idx="742">
                  <c:v>2014-01-28</c:v>
                </c:pt>
                <c:pt idx="743">
                  <c:v>2014-01-29</c:v>
                </c:pt>
                <c:pt idx="744">
                  <c:v>2014-01-30</c:v>
                </c:pt>
                <c:pt idx="745">
                  <c:v>2014-02-07</c:v>
                </c:pt>
                <c:pt idx="746">
                  <c:v>2014-02-10</c:v>
                </c:pt>
                <c:pt idx="747">
                  <c:v>2014-02-11</c:v>
                </c:pt>
                <c:pt idx="748">
                  <c:v>2014-02-12</c:v>
                </c:pt>
                <c:pt idx="749">
                  <c:v>2014-02-13</c:v>
                </c:pt>
                <c:pt idx="750">
                  <c:v>2014-02-14</c:v>
                </c:pt>
                <c:pt idx="751">
                  <c:v>2014-02-17</c:v>
                </c:pt>
                <c:pt idx="752">
                  <c:v>2014-02-18</c:v>
                </c:pt>
                <c:pt idx="753">
                  <c:v>2014-02-19</c:v>
                </c:pt>
                <c:pt idx="754">
                  <c:v>2014-02-20</c:v>
                </c:pt>
                <c:pt idx="755">
                  <c:v>2014-02-21</c:v>
                </c:pt>
                <c:pt idx="756">
                  <c:v>2014-02-24</c:v>
                </c:pt>
                <c:pt idx="757">
                  <c:v>2014-02-25</c:v>
                </c:pt>
                <c:pt idx="758">
                  <c:v>2014-02-26</c:v>
                </c:pt>
                <c:pt idx="759">
                  <c:v>2014-02-27</c:v>
                </c:pt>
                <c:pt idx="760">
                  <c:v>2014-02-28</c:v>
                </c:pt>
                <c:pt idx="761">
                  <c:v>2014-03-03</c:v>
                </c:pt>
                <c:pt idx="762">
                  <c:v>2014-03-04</c:v>
                </c:pt>
                <c:pt idx="763">
                  <c:v>2014-03-05</c:v>
                </c:pt>
                <c:pt idx="764">
                  <c:v>2014-03-06</c:v>
                </c:pt>
                <c:pt idx="765">
                  <c:v>2014-03-07</c:v>
                </c:pt>
                <c:pt idx="766">
                  <c:v>2014-03-10</c:v>
                </c:pt>
                <c:pt idx="767">
                  <c:v>2014-03-11</c:v>
                </c:pt>
                <c:pt idx="768">
                  <c:v>2014-03-12</c:v>
                </c:pt>
                <c:pt idx="769">
                  <c:v>2014-03-13</c:v>
                </c:pt>
                <c:pt idx="770">
                  <c:v>2014-03-14</c:v>
                </c:pt>
                <c:pt idx="771">
                  <c:v>2014-03-17</c:v>
                </c:pt>
                <c:pt idx="772">
                  <c:v>2014-03-18</c:v>
                </c:pt>
                <c:pt idx="773">
                  <c:v>2014-03-19</c:v>
                </c:pt>
                <c:pt idx="774">
                  <c:v>2014-03-20</c:v>
                </c:pt>
                <c:pt idx="775">
                  <c:v>2014-03-21</c:v>
                </c:pt>
                <c:pt idx="776">
                  <c:v>2014-03-24</c:v>
                </c:pt>
                <c:pt idx="777">
                  <c:v>2014-03-25</c:v>
                </c:pt>
                <c:pt idx="778">
                  <c:v>2014-03-26</c:v>
                </c:pt>
                <c:pt idx="779">
                  <c:v>2014-03-27</c:v>
                </c:pt>
                <c:pt idx="780">
                  <c:v>2014-03-28</c:v>
                </c:pt>
                <c:pt idx="781">
                  <c:v>2014-03-31</c:v>
                </c:pt>
                <c:pt idx="782">
                  <c:v>2014-04-01</c:v>
                </c:pt>
                <c:pt idx="783">
                  <c:v>2014-04-02</c:v>
                </c:pt>
                <c:pt idx="784">
                  <c:v>2014-04-03</c:v>
                </c:pt>
                <c:pt idx="785">
                  <c:v>2014-04-04</c:v>
                </c:pt>
                <c:pt idx="786">
                  <c:v>2014-04-08</c:v>
                </c:pt>
                <c:pt idx="787">
                  <c:v>2014-04-09</c:v>
                </c:pt>
                <c:pt idx="788">
                  <c:v>2014-04-10</c:v>
                </c:pt>
                <c:pt idx="789">
                  <c:v>2014-04-11</c:v>
                </c:pt>
                <c:pt idx="790">
                  <c:v>2014-04-14</c:v>
                </c:pt>
                <c:pt idx="791">
                  <c:v>2014-04-15</c:v>
                </c:pt>
                <c:pt idx="792">
                  <c:v>2014-04-16</c:v>
                </c:pt>
                <c:pt idx="793">
                  <c:v>2014-04-17</c:v>
                </c:pt>
                <c:pt idx="794">
                  <c:v>2014-04-18</c:v>
                </c:pt>
                <c:pt idx="795">
                  <c:v>2014-04-21</c:v>
                </c:pt>
                <c:pt idx="796">
                  <c:v>2014-04-22</c:v>
                </c:pt>
                <c:pt idx="797">
                  <c:v>2014-04-23</c:v>
                </c:pt>
                <c:pt idx="798">
                  <c:v>2014-04-24</c:v>
                </c:pt>
                <c:pt idx="799">
                  <c:v>2014-04-25</c:v>
                </c:pt>
                <c:pt idx="800">
                  <c:v>2014-04-28</c:v>
                </c:pt>
                <c:pt idx="801">
                  <c:v>2014-04-29</c:v>
                </c:pt>
                <c:pt idx="802">
                  <c:v>2014-04-30</c:v>
                </c:pt>
                <c:pt idx="803">
                  <c:v>2014-05-05</c:v>
                </c:pt>
                <c:pt idx="804">
                  <c:v>2014-05-06</c:v>
                </c:pt>
                <c:pt idx="805">
                  <c:v>2014-05-07</c:v>
                </c:pt>
                <c:pt idx="806">
                  <c:v>2014-05-08</c:v>
                </c:pt>
                <c:pt idx="807">
                  <c:v>2014-05-09</c:v>
                </c:pt>
                <c:pt idx="808">
                  <c:v>2014-05-12</c:v>
                </c:pt>
                <c:pt idx="809">
                  <c:v>2014-05-13</c:v>
                </c:pt>
                <c:pt idx="810">
                  <c:v>2014-05-14</c:v>
                </c:pt>
                <c:pt idx="811">
                  <c:v>2014-05-15</c:v>
                </c:pt>
                <c:pt idx="812">
                  <c:v>2014-05-16</c:v>
                </c:pt>
                <c:pt idx="813">
                  <c:v>2014-05-19</c:v>
                </c:pt>
                <c:pt idx="814">
                  <c:v>2014-05-20</c:v>
                </c:pt>
                <c:pt idx="815">
                  <c:v>2014-05-21</c:v>
                </c:pt>
                <c:pt idx="816">
                  <c:v>2014-05-22</c:v>
                </c:pt>
                <c:pt idx="817">
                  <c:v>2014-05-23</c:v>
                </c:pt>
                <c:pt idx="818">
                  <c:v>2014-05-26</c:v>
                </c:pt>
                <c:pt idx="819">
                  <c:v>2014-05-27</c:v>
                </c:pt>
                <c:pt idx="820">
                  <c:v>2014-05-28</c:v>
                </c:pt>
                <c:pt idx="821">
                  <c:v>2014-05-29</c:v>
                </c:pt>
                <c:pt idx="822">
                  <c:v>2014-05-30</c:v>
                </c:pt>
                <c:pt idx="823">
                  <c:v>2014-06-03</c:v>
                </c:pt>
                <c:pt idx="824">
                  <c:v>2014-06-04</c:v>
                </c:pt>
                <c:pt idx="825">
                  <c:v>2014-06-05</c:v>
                </c:pt>
                <c:pt idx="826">
                  <c:v>2014-06-06</c:v>
                </c:pt>
                <c:pt idx="827">
                  <c:v>2014-06-09</c:v>
                </c:pt>
                <c:pt idx="828">
                  <c:v>2014-06-10</c:v>
                </c:pt>
                <c:pt idx="829">
                  <c:v>2014-06-11</c:v>
                </c:pt>
                <c:pt idx="830">
                  <c:v>2014-06-12</c:v>
                </c:pt>
                <c:pt idx="831">
                  <c:v>2014-06-13</c:v>
                </c:pt>
                <c:pt idx="832">
                  <c:v>2014-06-16</c:v>
                </c:pt>
                <c:pt idx="833">
                  <c:v>2014-06-17</c:v>
                </c:pt>
                <c:pt idx="834">
                  <c:v>2014-06-18</c:v>
                </c:pt>
                <c:pt idx="835">
                  <c:v>2014-06-19</c:v>
                </c:pt>
                <c:pt idx="836">
                  <c:v>2014-06-20</c:v>
                </c:pt>
                <c:pt idx="837">
                  <c:v>2014-06-23</c:v>
                </c:pt>
                <c:pt idx="838">
                  <c:v>2014-06-24</c:v>
                </c:pt>
                <c:pt idx="839">
                  <c:v>2014-06-25</c:v>
                </c:pt>
                <c:pt idx="840">
                  <c:v>2014-06-26</c:v>
                </c:pt>
                <c:pt idx="841">
                  <c:v>2014-06-27</c:v>
                </c:pt>
                <c:pt idx="842">
                  <c:v>2014-06-30</c:v>
                </c:pt>
                <c:pt idx="843">
                  <c:v>2014-07-01</c:v>
                </c:pt>
                <c:pt idx="844">
                  <c:v>2014-07-02</c:v>
                </c:pt>
                <c:pt idx="845">
                  <c:v>2014-07-03</c:v>
                </c:pt>
                <c:pt idx="846">
                  <c:v>2014-07-04</c:v>
                </c:pt>
                <c:pt idx="847">
                  <c:v>2014-07-07</c:v>
                </c:pt>
                <c:pt idx="848">
                  <c:v>2014-07-08</c:v>
                </c:pt>
                <c:pt idx="849">
                  <c:v>2014-07-09</c:v>
                </c:pt>
                <c:pt idx="850">
                  <c:v>2014-07-10</c:v>
                </c:pt>
                <c:pt idx="851">
                  <c:v>2014-07-11</c:v>
                </c:pt>
                <c:pt idx="852">
                  <c:v>2014-07-14</c:v>
                </c:pt>
                <c:pt idx="853">
                  <c:v>2014-07-15</c:v>
                </c:pt>
                <c:pt idx="854">
                  <c:v>2014-07-16</c:v>
                </c:pt>
                <c:pt idx="855">
                  <c:v>2014-07-17</c:v>
                </c:pt>
                <c:pt idx="856">
                  <c:v>2014-07-18</c:v>
                </c:pt>
                <c:pt idx="857">
                  <c:v>2014-07-21</c:v>
                </c:pt>
                <c:pt idx="858">
                  <c:v>2014-07-22</c:v>
                </c:pt>
                <c:pt idx="859">
                  <c:v>2014-07-23</c:v>
                </c:pt>
                <c:pt idx="860">
                  <c:v>2014-07-24</c:v>
                </c:pt>
                <c:pt idx="861">
                  <c:v>2014-07-25</c:v>
                </c:pt>
                <c:pt idx="862">
                  <c:v>2014-07-28</c:v>
                </c:pt>
                <c:pt idx="863">
                  <c:v>2014-07-29</c:v>
                </c:pt>
                <c:pt idx="864">
                  <c:v>2014-07-30</c:v>
                </c:pt>
                <c:pt idx="865">
                  <c:v>2014-07-31</c:v>
                </c:pt>
                <c:pt idx="866">
                  <c:v>2014-08-01</c:v>
                </c:pt>
                <c:pt idx="867">
                  <c:v>2014-08-04</c:v>
                </c:pt>
                <c:pt idx="868">
                  <c:v>2014-08-05</c:v>
                </c:pt>
                <c:pt idx="869">
                  <c:v>2014-08-06</c:v>
                </c:pt>
                <c:pt idx="870">
                  <c:v>2014-08-07</c:v>
                </c:pt>
                <c:pt idx="871">
                  <c:v>2014-08-08</c:v>
                </c:pt>
                <c:pt idx="872">
                  <c:v>2014-08-11</c:v>
                </c:pt>
                <c:pt idx="873">
                  <c:v>2014-08-12</c:v>
                </c:pt>
                <c:pt idx="874">
                  <c:v>2014-08-13</c:v>
                </c:pt>
                <c:pt idx="875">
                  <c:v>2014-08-14</c:v>
                </c:pt>
                <c:pt idx="876">
                  <c:v>2014-08-15</c:v>
                </c:pt>
                <c:pt idx="877">
                  <c:v>2014-08-18</c:v>
                </c:pt>
                <c:pt idx="878">
                  <c:v>2014-08-19</c:v>
                </c:pt>
                <c:pt idx="879">
                  <c:v>2014-08-20</c:v>
                </c:pt>
                <c:pt idx="880">
                  <c:v>2014-08-21</c:v>
                </c:pt>
                <c:pt idx="881">
                  <c:v>2014-08-22</c:v>
                </c:pt>
                <c:pt idx="882">
                  <c:v>2014-08-25</c:v>
                </c:pt>
                <c:pt idx="883">
                  <c:v>2014-08-26</c:v>
                </c:pt>
                <c:pt idx="884">
                  <c:v>2014-08-27</c:v>
                </c:pt>
                <c:pt idx="885">
                  <c:v>2014-08-28</c:v>
                </c:pt>
                <c:pt idx="886">
                  <c:v>2014-08-29</c:v>
                </c:pt>
                <c:pt idx="887">
                  <c:v>2014-09-01</c:v>
                </c:pt>
                <c:pt idx="888">
                  <c:v>2014-09-02</c:v>
                </c:pt>
                <c:pt idx="889">
                  <c:v>2014-09-03</c:v>
                </c:pt>
                <c:pt idx="890">
                  <c:v>2014-09-04</c:v>
                </c:pt>
                <c:pt idx="891">
                  <c:v>2014-09-05</c:v>
                </c:pt>
                <c:pt idx="892">
                  <c:v>2014-09-09</c:v>
                </c:pt>
                <c:pt idx="893">
                  <c:v>2014-09-10</c:v>
                </c:pt>
                <c:pt idx="894">
                  <c:v>2014-09-11</c:v>
                </c:pt>
                <c:pt idx="895">
                  <c:v>2014-09-12</c:v>
                </c:pt>
                <c:pt idx="896">
                  <c:v>2014-09-15</c:v>
                </c:pt>
                <c:pt idx="897">
                  <c:v>2014-09-16</c:v>
                </c:pt>
                <c:pt idx="898">
                  <c:v>2014-09-17</c:v>
                </c:pt>
                <c:pt idx="899">
                  <c:v>2014-09-18</c:v>
                </c:pt>
                <c:pt idx="900">
                  <c:v>2014-09-19</c:v>
                </c:pt>
                <c:pt idx="901">
                  <c:v>2014-09-22</c:v>
                </c:pt>
                <c:pt idx="902">
                  <c:v>2014-09-23</c:v>
                </c:pt>
                <c:pt idx="903">
                  <c:v>2014-09-24</c:v>
                </c:pt>
                <c:pt idx="904">
                  <c:v>2014-09-25</c:v>
                </c:pt>
                <c:pt idx="905">
                  <c:v>2014-09-26</c:v>
                </c:pt>
                <c:pt idx="906">
                  <c:v>2014-09-29</c:v>
                </c:pt>
                <c:pt idx="907">
                  <c:v>2014-09-30</c:v>
                </c:pt>
              </c:strCache>
            </c:strRef>
          </c:cat>
          <c:val>
            <c:numRef>
              <c:f>选股策略!$D$2:$D$909</c:f>
              <c:numCache>
                <c:formatCode>General</c:formatCode>
                <c:ptCount val="908"/>
                <c:pt idx="0">
                  <c:v>1</c:v>
                </c:pt>
                <c:pt idx="1">
                  <c:v>1.0058908129017861</c:v>
                </c:pt>
                <c:pt idx="2">
                  <c:v>1.0093369351395238</c:v>
                </c:pt>
                <c:pt idx="3">
                  <c:v>1.0081980230865331</c:v>
                </c:pt>
                <c:pt idx="4">
                  <c:v>1.0049902683224512</c:v>
                </c:pt>
                <c:pt idx="5">
                  <c:v>1.0078866149971677</c:v>
                </c:pt>
                <c:pt idx="6">
                  <c:v>1.0054982815588398</c:v>
                </c:pt>
                <c:pt idx="7">
                  <c:v>1.0052345805622578</c:v>
                </c:pt>
                <c:pt idx="8">
                  <c:v>1.0038419233498852</c:v>
                </c:pt>
                <c:pt idx="9">
                  <c:v>1.0056828614527842</c:v>
                </c:pt>
                <c:pt idx="10">
                  <c:v>1.0025070230522741</c:v>
                </c:pt>
                <c:pt idx="11">
                  <c:v>1.0022248721991114</c:v>
                </c:pt>
                <c:pt idx="12">
                  <c:v>1.0026337407868811</c:v>
                </c:pt>
                <c:pt idx="13">
                  <c:v>0.99909755815453061</c:v>
                </c:pt>
                <c:pt idx="14">
                  <c:v>0.99470804425497361</c:v>
                </c:pt>
                <c:pt idx="15">
                  <c:v>0.99786459691545926</c:v>
                </c:pt>
                <c:pt idx="16">
                  <c:v>0.99464299845328163</c:v>
                </c:pt>
                <c:pt idx="17">
                  <c:v>0.99888268271873459</c:v>
                </c:pt>
                <c:pt idx="18">
                  <c:v>0.9995861790514371</c:v>
                </c:pt>
                <c:pt idx="19">
                  <c:v>1.0017491762049178</c:v>
                </c:pt>
                <c:pt idx="20">
                  <c:v>1.006131377000028</c:v>
                </c:pt>
                <c:pt idx="21">
                  <c:v>1.0056955183144982</c:v>
                </c:pt>
                <c:pt idx="22">
                  <c:v>1.0074765743737468</c:v>
                </c:pt>
                <c:pt idx="23">
                  <c:v>1.0036534259091194</c:v>
                </c:pt>
                <c:pt idx="24">
                  <c:v>1.0039720605387021</c:v>
                </c:pt>
                <c:pt idx="25">
                  <c:v>1.005145195236216</c:v>
                </c:pt>
                <c:pt idx="26">
                  <c:v>1.0083929002453955</c:v>
                </c:pt>
                <c:pt idx="27">
                  <c:v>1.0072581326350991</c:v>
                </c:pt>
                <c:pt idx="28">
                  <c:v>1.0081523312587974</c:v>
                </c:pt>
                <c:pt idx="29">
                  <c:v>1.0065595626132287</c:v>
                </c:pt>
                <c:pt idx="30">
                  <c:v>1.0148162818616</c:v>
                </c:pt>
                <c:pt idx="31">
                  <c:v>1.0225143703362247</c:v>
                </c:pt>
                <c:pt idx="32">
                  <c:v>1.0227062995912459</c:v>
                </c:pt>
                <c:pt idx="33">
                  <c:v>1.0249751273683887</c:v>
                </c:pt>
                <c:pt idx="34">
                  <c:v>1.0249316824946426</c:v>
                </c:pt>
                <c:pt idx="35">
                  <c:v>1.0299632717461358</c:v>
                </c:pt>
                <c:pt idx="36">
                  <c:v>1.0283257178288499</c:v>
                </c:pt>
                <c:pt idx="37">
                  <c:v>1.0288062614855142</c:v>
                </c:pt>
                <c:pt idx="38">
                  <c:v>1.028409185648846</c:v>
                </c:pt>
                <c:pt idx="39">
                  <c:v>1.0282419738069943</c:v>
                </c:pt>
                <c:pt idx="40">
                  <c:v>1.0249978754168041</c:v>
                </c:pt>
                <c:pt idx="41">
                  <c:v>1.0285905331145806</c:v>
                </c:pt>
                <c:pt idx="42">
                  <c:v>1.0360064174206258</c:v>
                </c:pt>
                <c:pt idx="43">
                  <c:v>1.0394024833698652</c:v>
                </c:pt>
                <c:pt idx="44">
                  <c:v>1.0439226336057268</c:v>
                </c:pt>
                <c:pt idx="45">
                  <c:v>1.0428999544145419</c:v>
                </c:pt>
                <c:pt idx="46">
                  <c:v>1.0427848310704069</c:v>
                </c:pt>
                <c:pt idx="47">
                  <c:v>1.0468780583284338</c:v>
                </c:pt>
                <c:pt idx="48">
                  <c:v>1.0429016048649384</c:v>
                </c:pt>
                <c:pt idx="49">
                  <c:v>1.0422294515904134</c:v>
                </c:pt>
                <c:pt idx="50">
                  <c:v>1.0432656852505258</c:v>
                </c:pt>
                <c:pt idx="51">
                  <c:v>1.0497508608396808</c:v>
                </c:pt>
                <c:pt idx="52">
                  <c:v>1.0491121555183343</c:v>
                </c:pt>
                <c:pt idx="53">
                  <c:v>1.0620441501338722</c:v>
                </c:pt>
                <c:pt idx="54">
                  <c:v>1.0608792048276348</c:v>
                </c:pt>
                <c:pt idx="55">
                  <c:v>1.052727250326883</c:v>
                </c:pt>
                <c:pt idx="56">
                  <c:v>1.052059614220084</c:v>
                </c:pt>
                <c:pt idx="57">
                  <c:v>1.0541427509981047</c:v>
                </c:pt>
                <c:pt idx="58">
                  <c:v>1.0514748239861047</c:v>
                </c:pt>
                <c:pt idx="59">
                  <c:v>1.0512560255599959</c:v>
                </c:pt>
                <c:pt idx="60">
                  <c:v>1.0519375570078338</c:v>
                </c:pt>
                <c:pt idx="61">
                  <c:v>1.0546872746752605</c:v>
                </c:pt>
                <c:pt idx="62">
                  <c:v>1.049449414738552</c:v>
                </c:pt>
                <c:pt idx="63">
                  <c:v>1.0468108433843737</c:v>
                </c:pt>
                <c:pt idx="64">
                  <c:v>1.0481235580243056</c:v>
                </c:pt>
                <c:pt idx="65">
                  <c:v>1.0526990560669958</c:v>
                </c:pt>
                <c:pt idx="66">
                  <c:v>1.0606210970645304</c:v>
                </c:pt>
                <c:pt idx="67">
                  <c:v>1.0655092837498403</c:v>
                </c:pt>
                <c:pt idx="68">
                  <c:v>1.0715416520009755</c:v>
                </c:pt>
                <c:pt idx="69">
                  <c:v>1.071585175340412</c:v>
                </c:pt>
                <c:pt idx="70">
                  <c:v>1.0663808254035085</c:v>
                </c:pt>
                <c:pt idx="71">
                  <c:v>1.055164231958126</c:v>
                </c:pt>
                <c:pt idx="72">
                  <c:v>1.047789190976947</c:v>
                </c:pt>
                <c:pt idx="73">
                  <c:v>1.0459572448851633</c:v>
                </c:pt>
                <c:pt idx="74">
                  <c:v>1.0326834482892493</c:v>
                </c:pt>
                <c:pt idx="75">
                  <c:v>1.0356018076657239</c:v>
                </c:pt>
                <c:pt idx="76">
                  <c:v>1.0395877141578</c:v>
                </c:pt>
                <c:pt idx="77">
                  <c:v>1.0429611119375417</c:v>
                </c:pt>
                <c:pt idx="78">
                  <c:v>1.0447209997771738</c:v>
                </c:pt>
                <c:pt idx="79">
                  <c:v>1.0455795973581461</c:v>
                </c:pt>
                <c:pt idx="80">
                  <c:v>1.0457926232282335</c:v>
                </c:pt>
                <c:pt idx="81">
                  <c:v>1.0456278804259598</c:v>
                </c:pt>
                <c:pt idx="82">
                  <c:v>1.0448016247509868</c:v>
                </c:pt>
                <c:pt idx="83">
                  <c:v>1.0440547929698838</c:v>
                </c:pt>
                <c:pt idx="84">
                  <c:v>1.0434407117507525</c:v>
                </c:pt>
                <c:pt idx="85">
                  <c:v>1.0482758599946511</c:v>
                </c:pt>
                <c:pt idx="86">
                  <c:v>1.0447753408048728</c:v>
                </c:pt>
                <c:pt idx="87">
                  <c:v>1.0405653240033141</c:v>
                </c:pt>
                <c:pt idx="88">
                  <c:v>1.0386574209607862</c:v>
                </c:pt>
                <c:pt idx="89">
                  <c:v>1.0389699326269586</c:v>
                </c:pt>
                <c:pt idx="90">
                  <c:v>1.0389995153956317</c:v>
                </c:pt>
                <c:pt idx="91">
                  <c:v>1.0433898878248082</c:v>
                </c:pt>
                <c:pt idx="92">
                  <c:v>1.040806859331058</c:v>
                </c:pt>
                <c:pt idx="93">
                  <c:v>1.0409694678252217</c:v>
                </c:pt>
                <c:pt idx="94">
                  <c:v>1.0313021151122193</c:v>
                </c:pt>
                <c:pt idx="95">
                  <c:v>1.02951860166364</c:v>
                </c:pt>
                <c:pt idx="96">
                  <c:v>1.0291175819431859</c:v>
                </c:pt>
                <c:pt idx="97">
                  <c:v>1.0296890646131427</c:v>
                </c:pt>
                <c:pt idx="98">
                  <c:v>1.0283883402738301</c:v>
                </c:pt>
                <c:pt idx="99">
                  <c:v>1.0307165861140519</c:v>
                </c:pt>
                <c:pt idx="100">
                  <c:v>1.0330760107245838</c:v>
                </c:pt>
                <c:pt idx="101">
                  <c:v>1.033299315403271</c:v>
                </c:pt>
                <c:pt idx="102">
                  <c:v>1.0303249194178257</c:v>
                </c:pt>
                <c:pt idx="103">
                  <c:v>1.0279085197154818</c:v>
                </c:pt>
                <c:pt idx="104">
                  <c:v>1.0280137633170769</c:v>
                </c:pt>
                <c:pt idx="105">
                  <c:v>1.0274491629046758</c:v>
                </c:pt>
                <c:pt idx="106">
                  <c:v>1.0250606971590492</c:v>
                </c:pt>
                <c:pt idx="107">
                  <c:v>1.0226163718725501</c:v>
                </c:pt>
                <c:pt idx="108">
                  <c:v>1.0205029892613446</c:v>
                </c:pt>
                <c:pt idx="109">
                  <c:v>1.0232584315085491</c:v>
                </c:pt>
                <c:pt idx="110">
                  <c:v>1.0250618181338667</c:v>
                </c:pt>
                <c:pt idx="111">
                  <c:v>1.0261953953327057</c:v>
                </c:pt>
                <c:pt idx="112">
                  <c:v>1.0279331736588808</c:v>
                </c:pt>
                <c:pt idx="113">
                  <c:v>1.0340080892027359</c:v>
                </c:pt>
                <c:pt idx="114">
                  <c:v>1.0398833023149157</c:v>
                </c:pt>
                <c:pt idx="115">
                  <c:v>1.0381534580866749</c:v>
                </c:pt>
                <c:pt idx="116">
                  <c:v>1.0386852290876902</c:v>
                </c:pt>
                <c:pt idx="117">
                  <c:v>1.038919889383922</c:v>
                </c:pt>
                <c:pt idx="118">
                  <c:v>1.0402649710174838</c:v>
                </c:pt>
                <c:pt idx="119">
                  <c:v>1.0381212670870732</c:v>
                </c:pt>
                <c:pt idx="120">
                  <c:v>1.0380861859548451</c:v>
                </c:pt>
                <c:pt idx="121">
                  <c:v>1.0449398985480463</c:v>
                </c:pt>
                <c:pt idx="122">
                  <c:v>1.0493471676353783</c:v>
                </c:pt>
                <c:pt idx="123">
                  <c:v>1.0478714837056162</c:v>
                </c:pt>
                <c:pt idx="124">
                  <c:v>1.053948312031493</c:v>
                </c:pt>
                <c:pt idx="125">
                  <c:v>1.0496249327024065</c:v>
                </c:pt>
                <c:pt idx="126">
                  <c:v>1.0571788397841653</c:v>
                </c:pt>
                <c:pt idx="127">
                  <c:v>1.0693820637379441</c:v>
                </c:pt>
                <c:pt idx="128">
                  <c:v>1.072307073211342</c:v>
                </c:pt>
                <c:pt idx="129">
                  <c:v>1.0717664044378366</c:v>
                </c:pt>
                <c:pt idx="130">
                  <c:v>1.0701703723523093</c:v>
                </c:pt>
                <c:pt idx="131">
                  <c:v>1.0716629152843518</c:v>
                </c:pt>
                <c:pt idx="132">
                  <c:v>1.0648036462294845</c:v>
                </c:pt>
                <c:pt idx="133">
                  <c:v>1.0673609294598243</c:v>
                </c:pt>
                <c:pt idx="134">
                  <c:v>1.0565553223661226</c:v>
                </c:pt>
                <c:pt idx="135">
                  <c:v>1.0566601644977616</c:v>
                </c:pt>
                <c:pt idx="136">
                  <c:v>1.0669464326075222</c:v>
                </c:pt>
                <c:pt idx="137">
                  <c:v>1.0675131502608779</c:v>
                </c:pt>
                <c:pt idx="138">
                  <c:v>1.0657841252973108</c:v>
                </c:pt>
                <c:pt idx="139">
                  <c:v>1.0686807879458704</c:v>
                </c:pt>
                <c:pt idx="140">
                  <c:v>1.0711810302706248</c:v>
                </c:pt>
                <c:pt idx="141">
                  <c:v>1.078578983762094</c:v>
                </c:pt>
                <c:pt idx="142">
                  <c:v>1.077575416410832</c:v>
                </c:pt>
                <c:pt idx="143">
                  <c:v>1.0679071704435839</c:v>
                </c:pt>
                <c:pt idx="144">
                  <c:v>1.0424491785274159</c:v>
                </c:pt>
                <c:pt idx="145">
                  <c:v>1.039741329171465</c:v>
                </c:pt>
                <c:pt idx="146">
                  <c:v>1.0410744248400969</c:v>
                </c:pt>
                <c:pt idx="147">
                  <c:v>1.0460797046741224</c:v>
                </c:pt>
                <c:pt idx="148">
                  <c:v>1.055223315253047</c:v>
                </c:pt>
                <c:pt idx="149">
                  <c:v>1.0612461768451913</c:v>
                </c:pt>
                <c:pt idx="150">
                  <c:v>1.0603325042203233</c:v>
                </c:pt>
                <c:pt idx="151">
                  <c:v>1.0662447938230997</c:v>
                </c:pt>
                <c:pt idx="152">
                  <c:v>1.06460767313311</c:v>
                </c:pt>
                <c:pt idx="153">
                  <c:v>1.0659340155795478</c:v>
                </c:pt>
                <c:pt idx="154">
                  <c:v>1.0764283056358057</c:v>
                </c:pt>
                <c:pt idx="155">
                  <c:v>1.0849786448567684</c:v>
                </c:pt>
                <c:pt idx="156">
                  <c:v>1.0868813805911799</c:v>
                </c:pt>
                <c:pt idx="157">
                  <c:v>1.0777096751440434</c:v>
                </c:pt>
                <c:pt idx="158">
                  <c:v>1.082294632389077</c:v>
                </c:pt>
                <c:pt idx="159">
                  <c:v>1.0828227716969729</c:v>
                </c:pt>
                <c:pt idx="160">
                  <c:v>1.0743006956426691</c:v>
                </c:pt>
                <c:pt idx="161">
                  <c:v>1.0691267758238128</c:v>
                </c:pt>
                <c:pt idx="162">
                  <c:v>1.0692681818373375</c:v>
                </c:pt>
                <c:pt idx="163">
                  <c:v>1.069849174958222</c:v>
                </c:pt>
                <c:pt idx="164">
                  <c:v>1.0666775240542044</c:v>
                </c:pt>
                <c:pt idx="165">
                  <c:v>1.0715647854104013</c:v>
                </c:pt>
                <c:pt idx="166">
                  <c:v>1.075892497135619</c:v>
                </c:pt>
                <c:pt idx="167">
                  <c:v>1.0746601989191578</c:v>
                </c:pt>
                <c:pt idx="168">
                  <c:v>1.0793711741400975</c:v>
                </c:pt>
                <c:pt idx="169">
                  <c:v>1.0815728423504738</c:v>
                </c:pt>
                <c:pt idx="170">
                  <c:v>1.0907613155911646</c:v>
                </c:pt>
                <c:pt idx="171">
                  <c:v>1.0925815168155901</c:v>
                </c:pt>
                <c:pt idx="172">
                  <c:v>1.0880807562883839</c:v>
                </c:pt>
                <c:pt idx="173">
                  <c:v>1.0858403437427151</c:v>
                </c:pt>
                <c:pt idx="174">
                  <c:v>1.0911813654713121</c:v>
                </c:pt>
                <c:pt idx="175">
                  <c:v>1.0950083643792738</c:v>
                </c:pt>
                <c:pt idx="176">
                  <c:v>1.0998714348392344</c:v>
                </c:pt>
                <c:pt idx="177">
                  <c:v>1.1016580946098848</c:v>
                </c:pt>
                <c:pt idx="178">
                  <c:v>1.1144560507159835</c:v>
                </c:pt>
                <c:pt idx="179">
                  <c:v>1.1141523157421642</c:v>
                </c:pt>
                <c:pt idx="180">
                  <c:v>1.1080193896714927</c:v>
                </c:pt>
                <c:pt idx="181">
                  <c:v>1.0904465569022461</c:v>
                </c:pt>
                <c:pt idx="182">
                  <c:v>1.0887810610506601</c:v>
                </c:pt>
                <c:pt idx="183">
                  <c:v>1.094566667811836</c:v>
                </c:pt>
                <c:pt idx="184">
                  <c:v>1.1029660084956112</c:v>
                </c:pt>
                <c:pt idx="185">
                  <c:v>1.1115355947850667</c:v>
                </c:pt>
                <c:pt idx="186">
                  <c:v>1.117455159503272</c:v>
                </c:pt>
                <c:pt idx="187">
                  <c:v>1.1195228936172297</c:v>
                </c:pt>
                <c:pt idx="188">
                  <c:v>1.1174129722610939</c:v>
                </c:pt>
                <c:pt idx="189">
                  <c:v>1.109141500779852</c:v>
                </c:pt>
                <c:pt idx="190">
                  <c:v>1.114958179694344</c:v>
                </c:pt>
                <c:pt idx="191">
                  <c:v>1.1234876448200353</c:v>
                </c:pt>
                <c:pt idx="192">
                  <c:v>1.115394698704177</c:v>
                </c:pt>
                <c:pt idx="193">
                  <c:v>1.112874583340544</c:v>
                </c:pt>
                <c:pt idx="194">
                  <c:v>1.117728503449023</c:v>
                </c:pt>
                <c:pt idx="195">
                  <c:v>1.1122609543204973</c:v>
                </c:pt>
                <c:pt idx="196">
                  <c:v>1.109713978354784</c:v>
                </c:pt>
                <c:pt idx="197">
                  <c:v>1.1079530113472513</c:v>
                </c:pt>
                <c:pt idx="198">
                  <c:v>1.1134176629329711</c:v>
                </c:pt>
                <c:pt idx="199">
                  <c:v>1.1170625126473288</c:v>
                </c:pt>
                <c:pt idx="200">
                  <c:v>1.1174512814240904</c:v>
                </c:pt>
                <c:pt idx="201">
                  <c:v>1.129931524055926</c:v>
                </c:pt>
                <c:pt idx="202">
                  <c:v>1.1335174162928685</c:v>
                </c:pt>
                <c:pt idx="203">
                  <c:v>1.1370598583633551</c:v>
                </c:pt>
                <c:pt idx="204">
                  <c:v>1.1258197193476478</c:v>
                </c:pt>
                <c:pt idx="205">
                  <c:v>1.1356755409568857</c:v>
                </c:pt>
                <c:pt idx="206">
                  <c:v>1.1455004467403251</c:v>
                </c:pt>
                <c:pt idx="207">
                  <c:v>1.1579681920478326</c:v>
                </c:pt>
                <c:pt idx="208">
                  <c:v>1.1603459092796566</c:v>
                </c:pt>
                <c:pt idx="209">
                  <c:v>1.1670693674840524</c:v>
                </c:pt>
                <c:pt idx="210">
                  <c:v>1.1647790351745229</c:v>
                </c:pt>
                <c:pt idx="211">
                  <c:v>1.1622276921863932</c:v>
                </c:pt>
                <c:pt idx="212">
                  <c:v>1.1492697112435122</c:v>
                </c:pt>
                <c:pt idx="213">
                  <c:v>1.1492311387025345</c:v>
                </c:pt>
                <c:pt idx="214">
                  <c:v>1.1488001220439281</c:v>
                </c:pt>
                <c:pt idx="215">
                  <c:v>1.1477416395822646</c:v>
                </c:pt>
                <c:pt idx="216">
                  <c:v>1.1445771061272105</c:v>
                </c:pt>
                <c:pt idx="217">
                  <c:v>1.1423697119255742</c:v>
                </c:pt>
                <c:pt idx="218">
                  <c:v>1.1407679256924961</c:v>
                </c:pt>
                <c:pt idx="219">
                  <c:v>1.1489760536393372</c:v>
                </c:pt>
                <c:pt idx="220">
                  <c:v>1.1319186657401699</c:v>
                </c:pt>
                <c:pt idx="221">
                  <c:v>1.1330572929024179</c:v>
                </c:pt>
                <c:pt idx="222">
                  <c:v>1.1188071825725241</c:v>
                </c:pt>
                <c:pt idx="223">
                  <c:v>1.098593829155819</c:v>
                </c:pt>
                <c:pt idx="224">
                  <c:v>1.1045947070521815</c:v>
                </c:pt>
                <c:pt idx="225">
                  <c:v>1.1060227083539407</c:v>
                </c:pt>
                <c:pt idx="226">
                  <c:v>1.1096522564474218</c:v>
                </c:pt>
                <c:pt idx="227">
                  <c:v>1.1066422180999014</c:v>
                </c:pt>
                <c:pt idx="228">
                  <c:v>1.1068853862765193</c:v>
                </c:pt>
                <c:pt idx="229">
                  <c:v>1.0895250887953563</c:v>
                </c:pt>
                <c:pt idx="230">
                  <c:v>1.0832631577169152</c:v>
                </c:pt>
                <c:pt idx="231">
                  <c:v>1.069411035537766</c:v>
                </c:pt>
                <c:pt idx="232">
                  <c:v>1.0797762534856936</c:v>
                </c:pt>
                <c:pt idx="233">
                  <c:v>1.0813698637117135</c:v>
                </c:pt>
                <c:pt idx="234">
                  <c:v>1.0840013414805005</c:v>
                </c:pt>
                <c:pt idx="235">
                  <c:v>1.074246719551226</c:v>
                </c:pt>
                <c:pt idx="236">
                  <c:v>1.0586077892985981</c:v>
                </c:pt>
                <c:pt idx="237">
                  <c:v>1.0618138843338831</c:v>
                </c:pt>
                <c:pt idx="238">
                  <c:v>1.0635236350887538</c:v>
                </c:pt>
                <c:pt idx="239">
                  <c:v>1.0509275472268489</c:v>
                </c:pt>
                <c:pt idx="240">
                  <c:v>1.043370976330154</c:v>
                </c:pt>
                <c:pt idx="241">
                  <c:v>1.0408942273711741</c:v>
                </c:pt>
                <c:pt idx="242">
                  <c:v>1.044584494975124</c:v>
                </c:pt>
                <c:pt idx="243">
                  <c:v>1.0366042087991139</c:v>
                </c:pt>
                <c:pt idx="244">
                  <c:v>1.0063509523957961</c:v>
                </c:pt>
                <c:pt idx="245">
                  <c:v>1.005369035403803</c:v>
                </c:pt>
                <c:pt idx="246">
                  <c:v>1.0248737784654918</c:v>
                </c:pt>
                <c:pt idx="247">
                  <c:v>1.0364638033611415</c:v>
                </c:pt>
                <c:pt idx="248">
                  <c:v>1.0518560201652261</c:v>
                </c:pt>
                <c:pt idx="249">
                  <c:v>1.052734254074857</c:v>
                </c:pt>
                <c:pt idx="250">
                  <c:v>1.0310180230713515</c:v>
                </c:pt>
                <c:pt idx="251">
                  <c:v>1.0196165187710386</c:v>
                </c:pt>
                <c:pt idx="252">
                  <c:v>1.031210194246416</c:v>
                </c:pt>
                <c:pt idx="253">
                  <c:v>1.0311906660722079</c:v>
                </c:pt>
                <c:pt idx="254">
                  <c:v>1.0302136214097941</c:v>
                </c:pt>
                <c:pt idx="255">
                  <c:v>1.0221289630800219</c:v>
                </c:pt>
                <c:pt idx="256">
                  <c:v>1.028222499918054</c:v>
                </c:pt>
                <c:pt idx="257">
                  <c:v>1.0280122305891237</c:v>
                </c:pt>
                <c:pt idx="258">
                  <c:v>1.0274423132645218</c:v>
                </c:pt>
                <c:pt idx="259">
                  <c:v>1.029688325041316</c:v>
                </c:pt>
                <c:pt idx="260">
                  <c:v>1.0396266545253503</c:v>
                </c:pt>
                <c:pt idx="261">
                  <c:v>1.0522244874825601</c:v>
                </c:pt>
                <c:pt idx="262">
                  <c:v>1.0437229675480959</c:v>
                </c:pt>
                <c:pt idx="263">
                  <c:v>1.0544934102666077</c:v>
                </c:pt>
                <c:pt idx="264">
                  <c:v>1.056661472696794</c:v>
                </c:pt>
                <c:pt idx="265">
                  <c:v>1.0606574625485203</c:v>
                </c:pt>
                <c:pt idx="266">
                  <c:v>1.072666525096134</c:v>
                </c:pt>
                <c:pt idx="267">
                  <c:v>1.079086040161185</c:v>
                </c:pt>
                <c:pt idx="268">
                  <c:v>1.0905165873210179</c:v>
                </c:pt>
                <c:pt idx="269">
                  <c:v>1.0946762430216546</c:v>
                </c:pt>
                <c:pt idx="270">
                  <c:v>1.0890967991616558</c:v>
                </c:pt>
                <c:pt idx="271">
                  <c:v>1.0882006674943852</c:v>
                </c:pt>
                <c:pt idx="272">
                  <c:v>1.0926204928848018</c:v>
                </c:pt>
                <c:pt idx="273">
                  <c:v>1.1025674957799392</c:v>
                </c:pt>
                <c:pt idx="274">
                  <c:v>1.1029227006883904</c:v>
                </c:pt>
                <c:pt idx="275">
                  <c:v>1.1034296946949576</c:v>
                </c:pt>
                <c:pt idx="276">
                  <c:v>1.1017840865002759</c:v>
                </c:pt>
                <c:pt idx="277">
                  <c:v>1.0941933188079518</c:v>
                </c:pt>
                <c:pt idx="278">
                  <c:v>1.0866564421046898</c:v>
                </c:pt>
                <c:pt idx="279">
                  <c:v>1.0926885806858613</c:v>
                </c:pt>
                <c:pt idx="280">
                  <c:v>1.0979245139170555</c:v>
                </c:pt>
                <c:pt idx="281">
                  <c:v>1.1059431199622425</c:v>
                </c:pt>
                <c:pt idx="282">
                  <c:v>1.1088393993351733</c:v>
                </c:pt>
                <c:pt idx="283">
                  <c:v>1.1175695270096244</c:v>
                </c:pt>
                <c:pt idx="284">
                  <c:v>1.1305459401019553</c:v>
                </c:pt>
                <c:pt idx="285">
                  <c:v>1.1310087511311513</c:v>
                </c:pt>
                <c:pt idx="286">
                  <c:v>1.1423266295352161</c:v>
                </c:pt>
                <c:pt idx="287">
                  <c:v>1.142928134124598</c:v>
                </c:pt>
                <c:pt idx="288">
                  <c:v>1.11444641446402</c:v>
                </c:pt>
                <c:pt idx="289">
                  <c:v>1.1166904044196053</c:v>
                </c:pt>
                <c:pt idx="290">
                  <c:v>1.1319685339749799</c:v>
                </c:pt>
                <c:pt idx="291">
                  <c:v>1.1471724074650889</c:v>
                </c:pt>
                <c:pt idx="292">
                  <c:v>1.1411024997189705</c:v>
                </c:pt>
                <c:pt idx="293">
                  <c:v>1.1490618728181921</c:v>
                </c:pt>
                <c:pt idx="294">
                  <c:v>1.1461263062913642</c:v>
                </c:pt>
                <c:pt idx="295">
                  <c:v>1.1320087724874446</c:v>
                </c:pt>
                <c:pt idx="296">
                  <c:v>1.1243996734186399</c:v>
                </c:pt>
                <c:pt idx="297">
                  <c:v>1.130848714734616</c:v>
                </c:pt>
                <c:pt idx="298">
                  <c:v>1.1104098752050455</c:v>
                </c:pt>
                <c:pt idx="299">
                  <c:v>1.1047321224536482</c:v>
                </c:pt>
                <c:pt idx="300">
                  <c:v>1.1062517101802127</c:v>
                </c:pt>
                <c:pt idx="301">
                  <c:v>1.1252616522134289</c:v>
                </c:pt>
                <c:pt idx="302">
                  <c:v>1.1332564666419001</c:v>
                </c:pt>
                <c:pt idx="303">
                  <c:v>1.1367618287079231</c:v>
                </c:pt>
                <c:pt idx="304">
                  <c:v>1.1446520218005467</c:v>
                </c:pt>
                <c:pt idx="305">
                  <c:v>1.1556369114668967</c:v>
                </c:pt>
                <c:pt idx="306">
                  <c:v>1.1613257982277458</c:v>
                </c:pt>
                <c:pt idx="307">
                  <c:v>1.1700151964523333</c:v>
                </c:pt>
                <c:pt idx="308">
                  <c:v>1.1920945306017248</c:v>
                </c:pt>
                <c:pt idx="309">
                  <c:v>1.1650169051170549</c:v>
                </c:pt>
                <c:pt idx="310">
                  <c:v>1.17242844640591</c:v>
                </c:pt>
                <c:pt idx="311">
                  <c:v>1.1782100105614375</c:v>
                </c:pt>
                <c:pt idx="312">
                  <c:v>1.1907522720099513</c:v>
                </c:pt>
                <c:pt idx="313">
                  <c:v>1.1841778231912632</c:v>
                </c:pt>
                <c:pt idx="314">
                  <c:v>1.1912631948489161</c:v>
                </c:pt>
                <c:pt idx="315">
                  <c:v>1.1989624466114654</c:v>
                </c:pt>
                <c:pt idx="316">
                  <c:v>1.1883973786933677</c:v>
                </c:pt>
                <c:pt idx="317">
                  <c:v>1.1691652942125972</c:v>
                </c:pt>
                <c:pt idx="318">
                  <c:v>1.1564073121344698</c:v>
                </c:pt>
                <c:pt idx="319">
                  <c:v>1.1641171593754545</c:v>
                </c:pt>
                <c:pt idx="320">
                  <c:v>1.1567670370237153</c:v>
                </c:pt>
                <c:pt idx="321">
                  <c:v>1.1621038356717115</c:v>
                </c:pt>
                <c:pt idx="322">
                  <c:v>1.1719790958767329</c:v>
                </c:pt>
                <c:pt idx="323">
                  <c:v>1.1716536062646528</c:v>
                </c:pt>
                <c:pt idx="324">
                  <c:v>1.1791391251266641</c:v>
                </c:pt>
                <c:pt idx="325">
                  <c:v>1.1809100354531161</c:v>
                </c:pt>
                <c:pt idx="326">
                  <c:v>1.1867882515582158</c:v>
                </c:pt>
                <c:pt idx="327">
                  <c:v>1.1804244527972338</c:v>
                </c:pt>
                <c:pt idx="328">
                  <c:v>1.1839026279425919</c:v>
                </c:pt>
                <c:pt idx="329">
                  <c:v>1.1815525272767702</c:v>
                </c:pt>
                <c:pt idx="330">
                  <c:v>1.1835287863735828</c:v>
                </c:pt>
                <c:pt idx="331">
                  <c:v>1.1756471959515429</c:v>
                </c:pt>
                <c:pt idx="332">
                  <c:v>1.1707545887110147</c:v>
                </c:pt>
                <c:pt idx="333">
                  <c:v>1.1675442757547834</c:v>
                </c:pt>
                <c:pt idx="334">
                  <c:v>1.1723311499096811</c:v>
                </c:pt>
                <c:pt idx="335">
                  <c:v>1.1650863849995521</c:v>
                </c:pt>
                <c:pt idx="336">
                  <c:v>1.1567682760144578</c:v>
                </c:pt>
                <c:pt idx="337">
                  <c:v>1.1641951336714305</c:v>
                </c:pt>
                <c:pt idx="338">
                  <c:v>1.1677699270860453</c:v>
                </c:pt>
                <c:pt idx="339">
                  <c:v>1.1705639885057835</c:v>
                </c:pt>
                <c:pt idx="340">
                  <c:v>1.1700133004305235</c:v>
                </c:pt>
                <c:pt idx="341">
                  <c:v>1.1643041479011482</c:v>
                </c:pt>
                <c:pt idx="342">
                  <c:v>1.1628576421002041</c:v>
                </c:pt>
                <c:pt idx="343">
                  <c:v>1.1654031267502545</c:v>
                </c:pt>
                <c:pt idx="344">
                  <c:v>1.1656729015960468</c:v>
                </c:pt>
                <c:pt idx="345">
                  <c:v>1.1652379508910069</c:v>
                </c:pt>
                <c:pt idx="346">
                  <c:v>1.1666094055699046</c:v>
                </c:pt>
                <c:pt idx="347">
                  <c:v>1.1664404360772862</c:v>
                </c:pt>
                <c:pt idx="348">
                  <c:v>1.1715478840065843</c:v>
                </c:pt>
                <c:pt idx="349">
                  <c:v>1.174512115026435</c:v>
                </c:pt>
                <c:pt idx="350">
                  <c:v>1.1864317624093859</c:v>
                </c:pt>
                <c:pt idx="351">
                  <c:v>1.1908698787600847</c:v>
                </c:pt>
                <c:pt idx="352">
                  <c:v>1.2000805848973675</c:v>
                </c:pt>
                <c:pt idx="353">
                  <c:v>1.2027104712974179</c:v>
                </c:pt>
                <c:pt idx="354">
                  <c:v>1.2059224909834898</c:v>
                </c:pt>
                <c:pt idx="355">
                  <c:v>1.2134071553732695</c:v>
                </c:pt>
                <c:pt idx="356">
                  <c:v>1.2214801916990838</c:v>
                </c:pt>
                <c:pt idx="357">
                  <c:v>1.2266919152978029</c:v>
                </c:pt>
                <c:pt idx="358">
                  <c:v>1.2249154598930081</c:v>
                </c:pt>
                <c:pt idx="359">
                  <c:v>1.2237714091469778</c:v>
                </c:pt>
                <c:pt idx="360">
                  <c:v>1.2258096726204013</c:v>
                </c:pt>
                <c:pt idx="361">
                  <c:v>1.231788811475601</c:v>
                </c:pt>
                <c:pt idx="362">
                  <c:v>1.2335005301498834</c:v>
                </c:pt>
                <c:pt idx="363">
                  <c:v>1.2237254748402155</c:v>
                </c:pt>
                <c:pt idx="364">
                  <c:v>1.2133475930314228</c:v>
                </c:pt>
                <c:pt idx="365">
                  <c:v>1.2005800527510608</c:v>
                </c:pt>
                <c:pt idx="366">
                  <c:v>1.197764021353894</c:v>
                </c:pt>
                <c:pt idx="367">
                  <c:v>1.1922197346133796</c:v>
                </c:pt>
                <c:pt idx="368">
                  <c:v>1.1990736968941544</c:v>
                </c:pt>
                <c:pt idx="369">
                  <c:v>1.1914876986704315</c:v>
                </c:pt>
                <c:pt idx="370">
                  <c:v>1.1815400530625007</c:v>
                </c:pt>
                <c:pt idx="371">
                  <c:v>1.1882089391105104</c:v>
                </c:pt>
                <c:pt idx="372">
                  <c:v>1.1954344106250798</c:v>
                </c:pt>
                <c:pt idx="373">
                  <c:v>1.2062454060826804</c:v>
                </c:pt>
                <c:pt idx="374">
                  <c:v>1.2101175982246799</c:v>
                </c:pt>
                <c:pt idx="375">
                  <c:v>1.2121196689028573</c:v>
                </c:pt>
                <c:pt idx="376">
                  <c:v>1.2117603603755878</c:v>
                </c:pt>
                <c:pt idx="377">
                  <c:v>1.2129215286030934</c:v>
                </c:pt>
                <c:pt idx="378">
                  <c:v>1.2115882933222675</c:v>
                </c:pt>
                <c:pt idx="379">
                  <c:v>1.2121623114380009</c:v>
                </c:pt>
                <c:pt idx="380">
                  <c:v>1.2025941593400238</c:v>
                </c:pt>
                <c:pt idx="381">
                  <c:v>1.190185566633398</c:v>
                </c:pt>
                <c:pt idx="382">
                  <c:v>1.1927317445437833</c:v>
                </c:pt>
                <c:pt idx="383">
                  <c:v>1.2002306142025618</c:v>
                </c:pt>
                <c:pt idx="384">
                  <c:v>1.2081083234225061</c:v>
                </c:pt>
                <c:pt idx="385">
                  <c:v>1.2138515925860878</c:v>
                </c:pt>
                <c:pt idx="386">
                  <c:v>1.2224929712720101</c:v>
                </c:pt>
                <c:pt idx="387">
                  <c:v>1.2204006658440076</c:v>
                </c:pt>
                <c:pt idx="388">
                  <c:v>1.2234004666751106</c:v>
                </c:pt>
                <c:pt idx="389">
                  <c:v>1.228024072415284</c:v>
                </c:pt>
                <c:pt idx="390">
                  <c:v>1.233071694551849</c:v>
                </c:pt>
                <c:pt idx="391">
                  <c:v>1.2449303493932737</c:v>
                </c:pt>
                <c:pt idx="392">
                  <c:v>1.2390893717982461</c:v>
                </c:pt>
                <c:pt idx="393">
                  <c:v>1.236062866003721</c:v>
                </c:pt>
                <c:pt idx="394">
                  <c:v>1.2425025254458029</c:v>
                </c:pt>
                <c:pt idx="395">
                  <c:v>1.2500247974335279</c:v>
                </c:pt>
                <c:pt idx="396">
                  <c:v>1.257107832802995</c:v>
                </c:pt>
                <c:pt idx="397">
                  <c:v>1.264839601434687</c:v>
                </c:pt>
                <c:pt idx="398">
                  <c:v>1.2759008815800228</c:v>
                </c:pt>
                <c:pt idx="399">
                  <c:v>1.2734421452901399</c:v>
                </c:pt>
                <c:pt idx="400">
                  <c:v>1.2708193338427505</c:v>
                </c:pt>
                <c:pt idx="401">
                  <c:v>1.2803345297287398</c:v>
                </c:pt>
                <c:pt idx="402">
                  <c:v>1.2814712563279136</c:v>
                </c:pt>
                <c:pt idx="403">
                  <c:v>1.2759694714732339</c:v>
                </c:pt>
                <c:pt idx="404">
                  <c:v>1.2818693158286627</c:v>
                </c:pt>
                <c:pt idx="405">
                  <c:v>1.2907419094853383</c:v>
                </c:pt>
                <c:pt idx="406">
                  <c:v>1.2941034689972615</c:v>
                </c:pt>
                <c:pt idx="407">
                  <c:v>1.3047161351807415</c:v>
                </c:pt>
                <c:pt idx="408">
                  <c:v>1.3120377517327015</c:v>
                </c:pt>
                <c:pt idx="409">
                  <c:v>1.3204539753502844</c:v>
                </c:pt>
                <c:pt idx="410">
                  <c:v>1.3343815238369809</c:v>
                </c:pt>
                <c:pt idx="411">
                  <c:v>1.3314225014559882</c:v>
                </c:pt>
                <c:pt idx="412">
                  <c:v>1.3380401235292307</c:v>
                </c:pt>
                <c:pt idx="413">
                  <c:v>1.3273405235180171</c:v>
                </c:pt>
                <c:pt idx="414">
                  <c:v>1.3242990977021796</c:v>
                </c:pt>
                <c:pt idx="415">
                  <c:v>1.3076020077655979</c:v>
                </c:pt>
                <c:pt idx="416">
                  <c:v>1.3114053439420217</c:v>
                </c:pt>
                <c:pt idx="417">
                  <c:v>1.324341108646707</c:v>
                </c:pt>
                <c:pt idx="418">
                  <c:v>1.3081127122158351</c:v>
                </c:pt>
                <c:pt idx="419">
                  <c:v>1.3027573821052725</c:v>
                </c:pt>
                <c:pt idx="420">
                  <c:v>1.3060039694996841</c:v>
                </c:pt>
                <c:pt idx="421">
                  <c:v>1.2984700259099353</c:v>
                </c:pt>
                <c:pt idx="422">
                  <c:v>1.28935077087064</c:v>
                </c:pt>
                <c:pt idx="423">
                  <c:v>1.2942638907778878</c:v>
                </c:pt>
                <c:pt idx="424">
                  <c:v>1.2944094096551273</c:v>
                </c:pt>
                <c:pt idx="425">
                  <c:v>1.2984407469645021</c:v>
                </c:pt>
                <c:pt idx="426">
                  <c:v>1.3099849535607919</c:v>
                </c:pt>
                <c:pt idx="427">
                  <c:v>1.3187192877236578</c:v>
                </c:pt>
                <c:pt idx="428">
                  <c:v>1.3073152079580832</c:v>
                </c:pt>
                <c:pt idx="429">
                  <c:v>1.3067960408084638</c:v>
                </c:pt>
                <c:pt idx="430">
                  <c:v>1.3053923607114153</c:v>
                </c:pt>
                <c:pt idx="431">
                  <c:v>1.3014808650849914</c:v>
                </c:pt>
                <c:pt idx="432">
                  <c:v>1.3046287324409036</c:v>
                </c:pt>
                <c:pt idx="433">
                  <c:v>1.3152571613576245</c:v>
                </c:pt>
                <c:pt idx="434">
                  <c:v>1.3142978968315562</c:v>
                </c:pt>
                <c:pt idx="435">
                  <c:v>1.3181822736804181</c:v>
                </c:pt>
                <c:pt idx="436">
                  <c:v>1.3146389958555549</c:v>
                </c:pt>
                <c:pt idx="437">
                  <c:v>1.3078049838236099</c:v>
                </c:pt>
                <c:pt idx="438">
                  <c:v>1.3015463776296998</c:v>
                </c:pt>
                <c:pt idx="439">
                  <c:v>1.2976087952879944</c:v>
                </c:pt>
                <c:pt idx="440">
                  <c:v>1.2983083429142794</c:v>
                </c:pt>
                <c:pt idx="441">
                  <c:v>1.2985287689037281</c:v>
                </c:pt>
                <c:pt idx="442">
                  <c:v>1.2963607781197199</c:v>
                </c:pt>
                <c:pt idx="443">
                  <c:v>1.3009025039122526</c:v>
                </c:pt>
                <c:pt idx="444">
                  <c:v>1.3056949709054098</c:v>
                </c:pt>
                <c:pt idx="445">
                  <c:v>1.3050726243613588</c:v>
                </c:pt>
                <c:pt idx="446">
                  <c:v>1.2988064742599159</c:v>
                </c:pt>
                <c:pt idx="447">
                  <c:v>1.3019559328995081</c:v>
                </c:pt>
                <c:pt idx="448">
                  <c:v>1.2913409672812861</c:v>
                </c:pt>
                <c:pt idx="449">
                  <c:v>1.2879894337009206</c:v>
                </c:pt>
                <c:pt idx="450">
                  <c:v>1.2956120430084919</c:v>
                </c:pt>
                <c:pt idx="451">
                  <c:v>1.2892814557648378</c:v>
                </c:pt>
                <c:pt idx="452">
                  <c:v>1.2834172141030573</c:v>
                </c:pt>
                <c:pt idx="453">
                  <c:v>1.2795745146140238</c:v>
                </c:pt>
                <c:pt idx="454">
                  <c:v>1.2838995778341933</c:v>
                </c:pt>
                <c:pt idx="455">
                  <c:v>1.2919197668693232</c:v>
                </c:pt>
                <c:pt idx="456">
                  <c:v>1.2917556755031039</c:v>
                </c:pt>
                <c:pt idx="457">
                  <c:v>1.2939327165426338</c:v>
                </c:pt>
                <c:pt idx="458">
                  <c:v>1.2941969538301599</c:v>
                </c:pt>
                <c:pt idx="459">
                  <c:v>1.2935087250883619</c:v>
                </c:pt>
                <c:pt idx="460">
                  <c:v>1.2852992363043878</c:v>
                </c:pt>
                <c:pt idx="461">
                  <c:v>1.25352689390548</c:v>
                </c:pt>
                <c:pt idx="462">
                  <c:v>1.2327291912595764</c:v>
                </c:pt>
                <c:pt idx="463">
                  <c:v>1.223214913675899</c:v>
                </c:pt>
                <c:pt idx="464">
                  <c:v>1.2273242535154842</c:v>
                </c:pt>
                <c:pt idx="465">
                  <c:v>1.2194500874009961</c:v>
                </c:pt>
                <c:pt idx="466">
                  <c:v>1.2270605928727738</c:v>
                </c:pt>
                <c:pt idx="467">
                  <c:v>1.236424002210734</c:v>
                </c:pt>
                <c:pt idx="468">
                  <c:v>1.2408423031342499</c:v>
                </c:pt>
                <c:pt idx="469">
                  <c:v>1.2482016507579392</c:v>
                </c:pt>
                <c:pt idx="470">
                  <c:v>1.2578520920828216</c:v>
                </c:pt>
                <c:pt idx="471">
                  <c:v>1.2532371314925101</c:v>
                </c:pt>
                <c:pt idx="472">
                  <c:v>1.2459092489197683</c:v>
                </c:pt>
                <c:pt idx="473">
                  <c:v>1.2425556579291026</c:v>
                </c:pt>
                <c:pt idx="474">
                  <c:v>1.2537749418790158</c:v>
                </c:pt>
                <c:pt idx="475">
                  <c:v>1.2723114685501515</c:v>
                </c:pt>
                <c:pt idx="476">
                  <c:v>1.2746422994653899</c:v>
                </c:pt>
                <c:pt idx="477">
                  <c:v>1.273792835680656</c:v>
                </c:pt>
                <c:pt idx="478">
                  <c:v>1.2783014571029745</c:v>
                </c:pt>
                <c:pt idx="479">
                  <c:v>1.28346581890378</c:v>
                </c:pt>
                <c:pt idx="480">
                  <c:v>1.2778641725594031</c:v>
                </c:pt>
                <c:pt idx="481">
                  <c:v>1.2698268111697415</c:v>
                </c:pt>
                <c:pt idx="482">
                  <c:v>1.2894400389110061</c:v>
                </c:pt>
                <c:pt idx="483">
                  <c:v>1.2775558441347821</c:v>
                </c:pt>
                <c:pt idx="484">
                  <c:v>1.279244170430051</c:v>
                </c:pt>
                <c:pt idx="485">
                  <c:v>1.2612615143680219</c:v>
                </c:pt>
                <c:pt idx="486">
                  <c:v>1.2547979554499846</c:v>
                </c:pt>
                <c:pt idx="487">
                  <c:v>1.2537110263604758</c:v>
                </c:pt>
                <c:pt idx="488">
                  <c:v>1.276453691803932</c:v>
                </c:pt>
                <c:pt idx="489">
                  <c:v>1.280482595914312</c:v>
                </c:pt>
                <c:pt idx="490">
                  <c:v>1.2867049040964895</c:v>
                </c:pt>
                <c:pt idx="491">
                  <c:v>1.2790020347546069</c:v>
                </c:pt>
                <c:pt idx="492">
                  <c:v>1.27784833467034</c:v>
                </c:pt>
                <c:pt idx="493">
                  <c:v>1.2919573901798997</c:v>
                </c:pt>
                <c:pt idx="494">
                  <c:v>1.2953060910469116</c:v>
                </c:pt>
                <c:pt idx="495">
                  <c:v>1.3034487905871011</c:v>
                </c:pt>
                <c:pt idx="496">
                  <c:v>1.3021003169325405</c:v>
                </c:pt>
                <c:pt idx="497">
                  <c:v>1.3045060538101212</c:v>
                </c:pt>
                <c:pt idx="498">
                  <c:v>1.2891005441001471</c:v>
                </c:pt>
                <c:pt idx="499">
                  <c:v>1.2938970161698842</c:v>
                </c:pt>
                <c:pt idx="500">
                  <c:v>1.2679709264547281</c:v>
                </c:pt>
                <c:pt idx="501">
                  <c:v>1.2660363374761852</c:v>
                </c:pt>
                <c:pt idx="502">
                  <c:v>1.2594008274196697</c:v>
                </c:pt>
                <c:pt idx="503">
                  <c:v>1.2672972657670845</c:v>
                </c:pt>
                <c:pt idx="504">
                  <c:v>1.261920209096786</c:v>
                </c:pt>
                <c:pt idx="505">
                  <c:v>1.2526432877352252</c:v>
                </c:pt>
                <c:pt idx="506">
                  <c:v>1.2650864518147971</c:v>
                </c:pt>
                <c:pt idx="507">
                  <c:v>1.2758644807022748</c:v>
                </c:pt>
                <c:pt idx="508">
                  <c:v>1.2660007319190165</c:v>
                </c:pt>
                <c:pt idx="509">
                  <c:v>1.2681606028883814</c:v>
                </c:pt>
                <c:pt idx="510">
                  <c:v>1.2677659072690792</c:v>
                </c:pt>
                <c:pt idx="511">
                  <c:v>1.2785894120276633</c:v>
                </c:pt>
                <c:pt idx="512">
                  <c:v>1.2999263983974463</c:v>
                </c:pt>
                <c:pt idx="513">
                  <c:v>1.3075178593252927</c:v>
                </c:pt>
                <c:pt idx="514">
                  <c:v>1.3243584190280671</c:v>
                </c:pt>
                <c:pt idx="515">
                  <c:v>1.3383178073242439</c:v>
                </c:pt>
                <c:pt idx="516">
                  <c:v>1.3384702476966257</c:v>
                </c:pt>
                <c:pt idx="517">
                  <c:v>1.3519121115248018</c:v>
                </c:pt>
                <c:pt idx="518">
                  <c:v>1.3441396485206778</c:v>
                </c:pt>
                <c:pt idx="519">
                  <c:v>1.3468665765956642</c:v>
                </c:pt>
                <c:pt idx="520">
                  <c:v>1.3258106877069538</c:v>
                </c:pt>
                <c:pt idx="521">
                  <c:v>1.3315001799393704</c:v>
                </c:pt>
                <c:pt idx="522">
                  <c:v>1.3385525533814007</c:v>
                </c:pt>
                <c:pt idx="523">
                  <c:v>1.3307575362236039</c:v>
                </c:pt>
                <c:pt idx="524">
                  <c:v>1.3305059335861193</c:v>
                </c:pt>
                <c:pt idx="525">
                  <c:v>1.3381894113707191</c:v>
                </c:pt>
                <c:pt idx="526">
                  <c:v>1.3382532694236418</c:v>
                </c:pt>
                <c:pt idx="527">
                  <c:v>1.3439170356595405</c:v>
                </c:pt>
                <c:pt idx="528">
                  <c:v>1.3384022098475421</c:v>
                </c:pt>
                <c:pt idx="529">
                  <c:v>1.3409619185993158</c:v>
                </c:pt>
                <c:pt idx="530">
                  <c:v>1.342139379537413</c:v>
                </c:pt>
                <c:pt idx="531">
                  <c:v>1.3434047166215757</c:v>
                </c:pt>
                <c:pt idx="532">
                  <c:v>1.3429994190757355</c:v>
                </c:pt>
                <c:pt idx="533">
                  <c:v>1.3361513045414113</c:v>
                </c:pt>
                <c:pt idx="534">
                  <c:v>1.3245552800941318</c:v>
                </c:pt>
                <c:pt idx="535">
                  <c:v>1.3271632183796549</c:v>
                </c:pt>
                <c:pt idx="536">
                  <c:v>1.331254537900868</c:v>
                </c:pt>
                <c:pt idx="537">
                  <c:v>1.3332033295030581</c:v>
                </c:pt>
                <c:pt idx="538">
                  <c:v>1.3409426350343399</c:v>
                </c:pt>
                <c:pt idx="539">
                  <c:v>1.3408317304151602</c:v>
                </c:pt>
                <c:pt idx="540">
                  <c:v>1.3470992433485018</c:v>
                </c:pt>
                <c:pt idx="541">
                  <c:v>1.3518911413888859</c:v>
                </c:pt>
                <c:pt idx="542">
                  <c:v>1.3547039284267102</c:v>
                </c:pt>
                <c:pt idx="543">
                  <c:v>1.3537152121573683</c:v>
                </c:pt>
                <c:pt idx="544">
                  <c:v>1.3455996773469212</c:v>
                </c:pt>
                <c:pt idx="545">
                  <c:v>1.3446728901408089</c:v>
                </c:pt>
                <c:pt idx="546">
                  <c:v>1.3446323301736824</c:v>
                </c:pt>
                <c:pt idx="547">
                  <c:v>1.3422302523017646</c:v>
                </c:pt>
                <c:pt idx="548">
                  <c:v>1.3404272279729754</c:v>
                </c:pt>
                <c:pt idx="549">
                  <c:v>1.3396464645351549</c:v>
                </c:pt>
                <c:pt idx="550">
                  <c:v>1.3444125164269849</c:v>
                </c:pt>
                <c:pt idx="551">
                  <c:v>1.3396566620707824</c:v>
                </c:pt>
                <c:pt idx="552">
                  <c:v>1.3461106644858127</c:v>
                </c:pt>
                <c:pt idx="553">
                  <c:v>1.3446151786295535</c:v>
                </c:pt>
                <c:pt idx="554">
                  <c:v>1.335468287482102</c:v>
                </c:pt>
                <c:pt idx="555">
                  <c:v>1.3361435536587889</c:v>
                </c:pt>
                <c:pt idx="556">
                  <c:v>1.3446749926783133</c:v>
                </c:pt>
                <c:pt idx="557">
                  <c:v>1.3448141937153157</c:v>
                </c:pt>
                <c:pt idx="558">
                  <c:v>1.3414470046360401</c:v>
                </c:pt>
                <c:pt idx="559">
                  <c:v>1.3355521597262587</c:v>
                </c:pt>
                <c:pt idx="560">
                  <c:v>1.3320618065712275</c:v>
                </c:pt>
                <c:pt idx="561">
                  <c:v>1.3347470759955971</c:v>
                </c:pt>
                <c:pt idx="562">
                  <c:v>1.3391383717000693</c:v>
                </c:pt>
                <c:pt idx="563">
                  <c:v>1.3363463088924594</c:v>
                </c:pt>
                <c:pt idx="564">
                  <c:v>1.3407986383960437</c:v>
                </c:pt>
                <c:pt idx="565">
                  <c:v>1.343777612514909</c:v>
                </c:pt>
                <c:pt idx="566">
                  <c:v>1.3582889309601369</c:v>
                </c:pt>
                <c:pt idx="567">
                  <c:v>1.3636500472949225</c:v>
                </c:pt>
                <c:pt idx="568">
                  <c:v>1.3636462602456398</c:v>
                </c:pt>
                <c:pt idx="569">
                  <c:v>1.3736424292696481</c:v>
                </c:pt>
                <c:pt idx="570">
                  <c:v>1.369617646902608</c:v>
                </c:pt>
                <c:pt idx="571">
                  <c:v>1.3656773621050373</c:v>
                </c:pt>
                <c:pt idx="572">
                  <c:v>1.3760790692806983</c:v>
                </c:pt>
                <c:pt idx="573">
                  <c:v>1.3905249478120598</c:v>
                </c:pt>
                <c:pt idx="574">
                  <c:v>1.3755179992580062</c:v>
                </c:pt>
                <c:pt idx="575">
                  <c:v>1.3821318964313993</c:v>
                </c:pt>
                <c:pt idx="576">
                  <c:v>1.3941230219598741</c:v>
                </c:pt>
                <c:pt idx="577">
                  <c:v>1.4001802480767584</c:v>
                </c:pt>
                <c:pt idx="578">
                  <c:v>1.3848023611042182</c:v>
                </c:pt>
                <c:pt idx="579">
                  <c:v>1.3871832055073654</c:v>
                </c:pt>
                <c:pt idx="580">
                  <c:v>1.3926973081098866</c:v>
                </c:pt>
                <c:pt idx="581">
                  <c:v>1.396016330335984</c:v>
                </c:pt>
                <c:pt idx="582">
                  <c:v>1.3910514129862144</c:v>
                </c:pt>
                <c:pt idx="583">
                  <c:v>1.38328145915448</c:v>
                </c:pt>
                <c:pt idx="584">
                  <c:v>1.4030301712940279</c:v>
                </c:pt>
                <c:pt idx="585">
                  <c:v>1.3938062518975072</c:v>
                </c:pt>
                <c:pt idx="586">
                  <c:v>1.3837066759176182</c:v>
                </c:pt>
                <c:pt idx="587">
                  <c:v>1.3767961680471055</c:v>
                </c:pt>
                <c:pt idx="588">
                  <c:v>1.3857363669862479</c:v>
                </c:pt>
                <c:pt idx="589">
                  <c:v>1.3932643065728878</c:v>
                </c:pt>
                <c:pt idx="590">
                  <c:v>1.392493621104282</c:v>
                </c:pt>
                <c:pt idx="591">
                  <c:v>1.3961894824912184</c:v>
                </c:pt>
                <c:pt idx="592">
                  <c:v>1.400571355374691</c:v>
                </c:pt>
                <c:pt idx="593">
                  <c:v>1.3987326898910273</c:v>
                </c:pt>
                <c:pt idx="594">
                  <c:v>1.3932010686729082</c:v>
                </c:pt>
                <c:pt idx="595">
                  <c:v>1.3885807723401651</c:v>
                </c:pt>
                <c:pt idx="596">
                  <c:v>1.4029545733148918</c:v>
                </c:pt>
                <c:pt idx="597">
                  <c:v>1.386862931174434</c:v>
                </c:pt>
                <c:pt idx="598">
                  <c:v>1.3623741000263381</c:v>
                </c:pt>
                <c:pt idx="599">
                  <c:v>1.3728758331433741</c:v>
                </c:pt>
                <c:pt idx="600">
                  <c:v>1.3813105469734401</c:v>
                </c:pt>
                <c:pt idx="601">
                  <c:v>1.3812008721663063</c:v>
                </c:pt>
                <c:pt idx="602">
                  <c:v>1.3860422611741339</c:v>
                </c:pt>
                <c:pt idx="603">
                  <c:v>1.3887347456147008</c:v>
                </c:pt>
                <c:pt idx="604">
                  <c:v>1.3901463740281756</c:v>
                </c:pt>
                <c:pt idx="605">
                  <c:v>1.3982708754760471</c:v>
                </c:pt>
                <c:pt idx="606">
                  <c:v>1.4091126282253184</c:v>
                </c:pt>
                <c:pt idx="607">
                  <c:v>1.3979086049077321</c:v>
                </c:pt>
                <c:pt idx="608">
                  <c:v>1.406275368531676</c:v>
                </c:pt>
                <c:pt idx="609">
                  <c:v>1.4158010100454939</c:v>
                </c:pt>
                <c:pt idx="610">
                  <c:v>1.4195156916475034</c:v>
                </c:pt>
                <c:pt idx="611">
                  <c:v>1.4206047847360748</c:v>
                </c:pt>
                <c:pt idx="612">
                  <c:v>1.4340806490932501</c:v>
                </c:pt>
                <c:pt idx="613">
                  <c:v>1.431238153332429</c:v>
                </c:pt>
                <c:pt idx="614">
                  <c:v>1.4395249787412778</c:v>
                </c:pt>
                <c:pt idx="615">
                  <c:v>1.435461827502762</c:v>
                </c:pt>
                <c:pt idx="616">
                  <c:v>1.4400454791964705</c:v>
                </c:pt>
                <c:pt idx="617">
                  <c:v>1.4376124792989979</c:v>
                </c:pt>
                <c:pt idx="618">
                  <c:v>1.4404674064200929</c:v>
                </c:pt>
                <c:pt idx="619">
                  <c:v>1.4402993382524727</c:v>
                </c:pt>
                <c:pt idx="620">
                  <c:v>1.4481739081811169</c:v>
                </c:pt>
                <c:pt idx="621">
                  <c:v>1.452784223786056</c:v>
                </c:pt>
                <c:pt idx="622">
                  <c:v>1.4525754142975962</c:v>
                </c:pt>
                <c:pt idx="623">
                  <c:v>1.4577861265492471</c:v>
                </c:pt>
                <c:pt idx="624">
                  <c:v>1.4609099087297914</c:v>
                </c:pt>
                <c:pt idx="625">
                  <c:v>1.4621168070340078</c:v>
                </c:pt>
                <c:pt idx="626">
                  <c:v>1.4594624361063573</c:v>
                </c:pt>
                <c:pt idx="627">
                  <c:v>1.4663095623605065</c:v>
                </c:pt>
                <c:pt idx="628">
                  <c:v>1.472733417065303</c:v>
                </c:pt>
                <c:pt idx="629">
                  <c:v>1.4694922411960776</c:v>
                </c:pt>
                <c:pt idx="630">
                  <c:v>1.472986989023364</c:v>
                </c:pt>
                <c:pt idx="631">
                  <c:v>1.478348572198696</c:v>
                </c:pt>
                <c:pt idx="632">
                  <c:v>1.4800134945831429</c:v>
                </c:pt>
                <c:pt idx="633">
                  <c:v>1.4639683056831834</c:v>
                </c:pt>
                <c:pt idx="634">
                  <c:v>1.4613555617115401</c:v>
                </c:pt>
                <c:pt idx="635">
                  <c:v>1.4691638574323682</c:v>
                </c:pt>
                <c:pt idx="636">
                  <c:v>1.492778019368652</c:v>
                </c:pt>
                <c:pt idx="637">
                  <c:v>1.499677787490358</c:v>
                </c:pt>
                <c:pt idx="638">
                  <c:v>1.4985764249787195</c:v>
                </c:pt>
                <c:pt idx="639">
                  <c:v>1.5037444019314719</c:v>
                </c:pt>
                <c:pt idx="640">
                  <c:v>1.5126351317935449</c:v>
                </c:pt>
                <c:pt idx="641">
                  <c:v>1.510142643653442</c:v>
                </c:pt>
                <c:pt idx="642">
                  <c:v>1.5227245068980817</c:v>
                </c:pt>
                <c:pt idx="643">
                  <c:v>1.5315114336674738</c:v>
                </c:pt>
                <c:pt idx="644">
                  <c:v>1.5360686536839978</c:v>
                </c:pt>
                <c:pt idx="645">
                  <c:v>1.53376853492823</c:v>
                </c:pt>
                <c:pt idx="646">
                  <c:v>1.535928866761582</c:v>
                </c:pt>
                <c:pt idx="647">
                  <c:v>1.530592411072029</c:v>
                </c:pt>
                <c:pt idx="648">
                  <c:v>1.5270609929060095</c:v>
                </c:pt>
                <c:pt idx="649">
                  <c:v>1.5125445113894758</c:v>
                </c:pt>
                <c:pt idx="650">
                  <c:v>1.5122803699138188</c:v>
                </c:pt>
                <c:pt idx="651">
                  <c:v>1.5093722787331714</c:v>
                </c:pt>
                <c:pt idx="652">
                  <c:v>1.5111048129376872</c:v>
                </c:pt>
                <c:pt idx="653">
                  <c:v>1.5103342110127997</c:v>
                </c:pt>
                <c:pt idx="654">
                  <c:v>1.5079245472549474</c:v>
                </c:pt>
                <c:pt idx="655">
                  <c:v>1.5062734925197179</c:v>
                </c:pt>
                <c:pt idx="656">
                  <c:v>1.5119325527059586</c:v>
                </c:pt>
                <c:pt idx="657">
                  <c:v>1.5078019153932498</c:v>
                </c:pt>
                <c:pt idx="658">
                  <c:v>1.5105908730945676</c:v>
                </c:pt>
                <c:pt idx="659">
                  <c:v>1.5122459601084421</c:v>
                </c:pt>
                <c:pt idx="660">
                  <c:v>1.5139457245349395</c:v>
                </c:pt>
                <c:pt idx="661">
                  <c:v>1.5121359395229415</c:v>
                </c:pt>
                <c:pt idx="662">
                  <c:v>1.5082066959106668</c:v>
                </c:pt>
                <c:pt idx="663">
                  <c:v>1.5149953904061286</c:v>
                </c:pt>
                <c:pt idx="664">
                  <c:v>1.5248961017549238</c:v>
                </c:pt>
                <c:pt idx="665">
                  <c:v>1.5195808418836267</c:v>
                </c:pt>
                <c:pt idx="666">
                  <c:v>1.5221452710327141</c:v>
                </c:pt>
                <c:pt idx="667">
                  <c:v>1.5327846449486084</c:v>
                </c:pt>
                <c:pt idx="668">
                  <c:v>1.5348299923000694</c:v>
                </c:pt>
                <c:pt idx="669">
                  <c:v>1.5260406660334367</c:v>
                </c:pt>
                <c:pt idx="670">
                  <c:v>1.5388686897673158</c:v>
                </c:pt>
                <c:pt idx="671">
                  <c:v>1.5369307790339932</c:v>
                </c:pt>
                <c:pt idx="672">
                  <c:v>1.5397994238078039</c:v>
                </c:pt>
                <c:pt idx="673">
                  <c:v>1.5540470444963379</c:v>
                </c:pt>
                <c:pt idx="674">
                  <c:v>1.5448761243688287</c:v>
                </c:pt>
                <c:pt idx="675">
                  <c:v>1.5391980257679838</c:v>
                </c:pt>
                <c:pt idx="676">
                  <c:v>1.5348166213248773</c:v>
                </c:pt>
                <c:pt idx="677">
                  <c:v>1.5368345712737095</c:v>
                </c:pt>
                <c:pt idx="678">
                  <c:v>1.510729401104431</c:v>
                </c:pt>
                <c:pt idx="679">
                  <c:v>1.5147991929821889</c:v>
                </c:pt>
                <c:pt idx="680">
                  <c:v>1.5274394913776475</c:v>
                </c:pt>
                <c:pt idx="681">
                  <c:v>1.5231107165391771</c:v>
                </c:pt>
                <c:pt idx="682">
                  <c:v>1.5257044057441054</c:v>
                </c:pt>
                <c:pt idx="683">
                  <c:v>1.529235282888465</c:v>
                </c:pt>
                <c:pt idx="684">
                  <c:v>1.5373415063044078</c:v>
                </c:pt>
                <c:pt idx="685">
                  <c:v>1.5285899806438381</c:v>
                </c:pt>
                <c:pt idx="686">
                  <c:v>1.5233887340546479</c:v>
                </c:pt>
                <c:pt idx="687">
                  <c:v>1.5262637696688637</c:v>
                </c:pt>
                <c:pt idx="688">
                  <c:v>1.5374590508876382</c:v>
                </c:pt>
                <c:pt idx="689">
                  <c:v>1.539177734154189</c:v>
                </c:pt>
                <c:pt idx="690">
                  <c:v>1.5477456727933239</c:v>
                </c:pt>
                <c:pt idx="691">
                  <c:v>1.5578527349609061</c:v>
                </c:pt>
                <c:pt idx="692">
                  <c:v>1.570216595733418</c:v>
                </c:pt>
                <c:pt idx="693">
                  <c:v>1.585191531562774</c:v>
                </c:pt>
                <c:pt idx="694">
                  <c:v>1.58729992889921</c:v>
                </c:pt>
                <c:pt idx="695">
                  <c:v>1.5825770733352906</c:v>
                </c:pt>
                <c:pt idx="696">
                  <c:v>1.5876306057061658</c:v>
                </c:pt>
                <c:pt idx="697">
                  <c:v>1.5940866926519184</c:v>
                </c:pt>
                <c:pt idx="698">
                  <c:v>1.6029860375941338</c:v>
                </c:pt>
                <c:pt idx="699">
                  <c:v>1.6111625804541883</c:v>
                </c:pt>
                <c:pt idx="700">
                  <c:v>1.6009237397469451</c:v>
                </c:pt>
                <c:pt idx="701">
                  <c:v>1.6115145834934519</c:v>
                </c:pt>
                <c:pt idx="702">
                  <c:v>1.5840380849192441</c:v>
                </c:pt>
                <c:pt idx="703">
                  <c:v>1.5839288436149384</c:v>
                </c:pt>
                <c:pt idx="704">
                  <c:v>1.5844812693941239</c:v>
                </c:pt>
                <c:pt idx="705">
                  <c:v>1.6028906179640567</c:v>
                </c:pt>
                <c:pt idx="706">
                  <c:v>1.6014380614440946</c:v>
                </c:pt>
                <c:pt idx="707">
                  <c:v>1.6178395437553659</c:v>
                </c:pt>
                <c:pt idx="708">
                  <c:v>1.613825500676884</c:v>
                </c:pt>
                <c:pt idx="709">
                  <c:v>1.6107991979653558</c:v>
                </c:pt>
                <c:pt idx="710">
                  <c:v>1.6207393670419095</c:v>
                </c:pt>
                <c:pt idx="711">
                  <c:v>1.6404986703802273</c:v>
                </c:pt>
                <c:pt idx="712">
                  <c:v>1.6370240945755188</c:v>
                </c:pt>
                <c:pt idx="713">
                  <c:v>1.6367007680038053</c:v>
                </c:pt>
                <c:pt idx="714">
                  <c:v>1.6384442274917521</c:v>
                </c:pt>
                <c:pt idx="715">
                  <c:v>1.6442083380893242</c:v>
                </c:pt>
                <c:pt idx="716">
                  <c:v>1.648866542650909</c:v>
                </c:pt>
                <c:pt idx="717">
                  <c:v>1.6456169044489182</c:v>
                </c:pt>
                <c:pt idx="718">
                  <c:v>1.6523469365829269</c:v>
                </c:pt>
                <c:pt idx="719">
                  <c:v>1.6630904237527999</c:v>
                </c:pt>
                <c:pt idx="720">
                  <c:v>1.64772423185176</c:v>
                </c:pt>
                <c:pt idx="721">
                  <c:v>1.6622264702749918</c:v>
                </c:pt>
                <c:pt idx="722">
                  <c:v>1.6721985114634623</c:v>
                </c:pt>
                <c:pt idx="723">
                  <c:v>1.6714824768666638</c:v>
                </c:pt>
                <c:pt idx="724">
                  <c:v>1.6823190331339777</c:v>
                </c:pt>
                <c:pt idx="725">
                  <c:v>1.68931752183898</c:v>
                </c:pt>
                <c:pt idx="726">
                  <c:v>1.6703357146277529</c:v>
                </c:pt>
                <c:pt idx="727">
                  <c:v>1.6790034796918352</c:v>
                </c:pt>
                <c:pt idx="728">
                  <c:v>1.6738314755584907</c:v>
                </c:pt>
                <c:pt idx="729">
                  <c:v>1.6599593644766311</c:v>
                </c:pt>
                <c:pt idx="730">
                  <c:v>1.6434655069677684</c:v>
                </c:pt>
                <c:pt idx="731">
                  <c:v>1.6468655985917904</c:v>
                </c:pt>
                <c:pt idx="732">
                  <c:v>1.6663331192527502</c:v>
                </c:pt>
                <c:pt idx="733">
                  <c:v>1.6787007479481408</c:v>
                </c:pt>
                <c:pt idx="734">
                  <c:v>1.6864509592356007</c:v>
                </c:pt>
                <c:pt idx="735">
                  <c:v>1.7022603214076311</c:v>
                </c:pt>
                <c:pt idx="736">
                  <c:v>1.7037556473149273</c:v>
                </c:pt>
                <c:pt idx="737">
                  <c:v>1.714175041710684</c:v>
                </c:pt>
                <c:pt idx="738">
                  <c:v>1.7166687054452694</c:v>
                </c:pt>
                <c:pt idx="739">
                  <c:v>1.7311337367784059</c:v>
                </c:pt>
                <c:pt idx="740">
                  <c:v>1.7403057066562424</c:v>
                </c:pt>
                <c:pt idx="741">
                  <c:v>1.751208182784491</c:v>
                </c:pt>
                <c:pt idx="742">
                  <c:v>1.751967962376425</c:v>
                </c:pt>
                <c:pt idx="743">
                  <c:v>1.7579915735481264</c:v>
                </c:pt>
                <c:pt idx="744">
                  <c:v>1.7589921598106728</c:v>
                </c:pt>
                <c:pt idx="745">
                  <c:v>1.7791662850131094</c:v>
                </c:pt>
                <c:pt idx="746">
                  <c:v>1.7846089176158795</c:v>
                </c:pt>
                <c:pt idx="747">
                  <c:v>1.7892506693095365</c:v>
                </c:pt>
                <c:pt idx="748">
                  <c:v>1.7998643825821745</c:v>
                </c:pt>
                <c:pt idx="749">
                  <c:v>1.794282823973955</c:v>
                </c:pt>
                <c:pt idx="750">
                  <c:v>1.8232819950369086</c:v>
                </c:pt>
                <c:pt idx="751">
                  <c:v>1.8408125923568111</c:v>
                </c:pt>
                <c:pt idx="752">
                  <c:v>1.8622074734875769</c:v>
                </c:pt>
                <c:pt idx="753">
                  <c:v>1.8567993582814248</c:v>
                </c:pt>
                <c:pt idx="754">
                  <c:v>1.8361242734929084</c:v>
                </c:pt>
                <c:pt idx="755">
                  <c:v>1.8265160349144813</c:v>
                </c:pt>
                <c:pt idx="756">
                  <c:v>1.8621053608426301</c:v>
                </c:pt>
                <c:pt idx="757">
                  <c:v>1.83780485277608</c:v>
                </c:pt>
                <c:pt idx="758">
                  <c:v>1.8616817343071106</c:v>
                </c:pt>
                <c:pt idx="759">
                  <c:v>1.8522210483652908</c:v>
                </c:pt>
                <c:pt idx="760">
                  <c:v>1.8534052739159979</c:v>
                </c:pt>
                <c:pt idx="761">
                  <c:v>1.8677209759005735</c:v>
                </c:pt>
                <c:pt idx="762">
                  <c:v>1.8774482308427141</c:v>
                </c:pt>
                <c:pt idx="763">
                  <c:v>1.8884065830632326</c:v>
                </c:pt>
                <c:pt idx="764">
                  <c:v>1.8928191463004689</c:v>
                </c:pt>
                <c:pt idx="765">
                  <c:v>1.8900473287202459</c:v>
                </c:pt>
                <c:pt idx="766">
                  <c:v>1.884539977892512</c:v>
                </c:pt>
                <c:pt idx="767">
                  <c:v>1.8781049977224935</c:v>
                </c:pt>
                <c:pt idx="768">
                  <c:v>1.8775141555756119</c:v>
                </c:pt>
                <c:pt idx="769">
                  <c:v>1.8762680610986773</c:v>
                </c:pt>
                <c:pt idx="770">
                  <c:v>1.8799249549346293</c:v>
                </c:pt>
                <c:pt idx="771">
                  <c:v>1.8951535341004677</c:v>
                </c:pt>
                <c:pt idx="772">
                  <c:v>1.9017109729611021</c:v>
                </c:pt>
                <c:pt idx="773">
                  <c:v>1.9222881318911744</c:v>
                </c:pt>
                <c:pt idx="774">
                  <c:v>1.910491746989857</c:v>
                </c:pt>
                <c:pt idx="775">
                  <c:v>1.9108352554561099</c:v>
                </c:pt>
                <c:pt idx="776">
                  <c:v>1.9136414091755842</c:v>
                </c:pt>
                <c:pt idx="777">
                  <c:v>1.913636723490528</c:v>
                </c:pt>
                <c:pt idx="778">
                  <c:v>1.9160171324125688</c:v>
                </c:pt>
                <c:pt idx="779">
                  <c:v>1.921437010455046</c:v>
                </c:pt>
                <c:pt idx="780">
                  <c:v>1.8975175375566442</c:v>
                </c:pt>
                <c:pt idx="781">
                  <c:v>1.8898905553763456</c:v>
                </c:pt>
                <c:pt idx="782">
                  <c:v>1.8954992732714422</c:v>
                </c:pt>
                <c:pt idx="783">
                  <c:v>1.8908521070603455</c:v>
                </c:pt>
                <c:pt idx="784">
                  <c:v>1.8907999781757021</c:v>
                </c:pt>
                <c:pt idx="785">
                  <c:v>1.8916903977226232</c:v>
                </c:pt>
                <c:pt idx="786">
                  <c:v>1.883500046187752</c:v>
                </c:pt>
                <c:pt idx="787">
                  <c:v>1.8869151812731706</c:v>
                </c:pt>
                <c:pt idx="788">
                  <c:v>1.8756815260253541</c:v>
                </c:pt>
                <c:pt idx="789">
                  <c:v>1.8714184395190001</c:v>
                </c:pt>
                <c:pt idx="790">
                  <c:v>1.8820829148261282</c:v>
                </c:pt>
                <c:pt idx="791">
                  <c:v>1.89100654315591</c:v>
                </c:pt>
                <c:pt idx="792">
                  <c:v>1.8924234637248041</c:v>
                </c:pt>
                <c:pt idx="793">
                  <c:v>1.9010261597414946</c:v>
                </c:pt>
                <c:pt idx="794">
                  <c:v>1.9067701096814558</c:v>
                </c:pt>
                <c:pt idx="795">
                  <c:v>1.9088156474095224</c:v>
                </c:pt>
                <c:pt idx="796">
                  <c:v>1.9090973152829198</c:v>
                </c:pt>
                <c:pt idx="797">
                  <c:v>1.9087038532112066</c:v>
                </c:pt>
                <c:pt idx="798">
                  <c:v>1.9021452611599161</c:v>
                </c:pt>
                <c:pt idx="799">
                  <c:v>1.8946650691985105</c:v>
                </c:pt>
                <c:pt idx="800">
                  <c:v>1.868499422050742</c:v>
                </c:pt>
                <c:pt idx="801">
                  <c:v>1.8758081048262762</c:v>
                </c:pt>
                <c:pt idx="802">
                  <c:v>1.8893580026797099</c:v>
                </c:pt>
                <c:pt idx="803">
                  <c:v>1.9059218350246696</c:v>
                </c:pt>
                <c:pt idx="804">
                  <c:v>1.9178327656507741</c:v>
                </c:pt>
                <c:pt idx="805">
                  <c:v>1.9092707956194326</c:v>
                </c:pt>
                <c:pt idx="806">
                  <c:v>1.9184352222894918</c:v>
                </c:pt>
                <c:pt idx="807">
                  <c:v>1.9149998215942781</c:v>
                </c:pt>
                <c:pt idx="808">
                  <c:v>1.9226279283890753</c:v>
                </c:pt>
                <c:pt idx="809">
                  <c:v>1.9203065933244818</c:v>
                </c:pt>
                <c:pt idx="810">
                  <c:v>1.9236803320398919</c:v>
                </c:pt>
                <c:pt idx="811">
                  <c:v>1.9129819109317439</c:v>
                </c:pt>
                <c:pt idx="812">
                  <c:v>1.907345975365426</c:v>
                </c:pt>
                <c:pt idx="813">
                  <c:v>1.9234773475368021</c:v>
                </c:pt>
                <c:pt idx="814">
                  <c:v>1.929870817716026</c:v>
                </c:pt>
                <c:pt idx="815">
                  <c:v>1.9336724626662383</c:v>
                </c:pt>
                <c:pt idx="816">
                  <c:v>1.9363714696337921</c:v>
                </c:pt>
                <c:pt idx="817">
                  <c:v>1.9373151196276701</c:v>
                </c:pt>
                <c:pt idx="818">
                  <c:v>1.9471602954263558</c:v>
                </c:pt>
                <c:pt idx="819">
                  <c:v>1.9441823662912563</c:v>
                </c:pt>
                <c:pt idx="820">
                  <c:v>1.9462553568043925</c:v>
                </c:pt>
                <c:pt idx="821">
                  <c:v>1.9360953294929981</c:v>
                </c:pt>
                <c:pt idx="822">
                  <c:v>1.936831540003658</c:v>
                </c:pt>
                <c:pt idx="823">
                  <c:v>1.9416311997017335</c:v>
                </c:pt>
                <c:pt idx="824">
                  <c:v>1.943775773039834</c:v>
                </c:pt>
                <c:pt idx="825">
                  <c:v>1.9477571560731461</c:v>
                </c:pt>
                <c:pt idx="826">
                  <c:v>1.9526431670805329</c:v>
                </c:pt>
                <c:pt idx="827">
                  <c:v>1.9495372210362087</c:v>
                </c:pt>
                <c:pt idx="828">
                  <c:v>1.9513591027421266</c:v>
                </c:pt>
                <c:pt idx="829">
                  <c:v>1.9574695317375221</c:v>
                </c:pt>
                <c:pt idx="830">
                  <c:v>1.9623767114544635</c:v>
                </c:pt>
                <c:pt idx="831">
                  <c:v>1.9646026111481969</c:v>
                </c:pt>
                <c:pt idx="832">
                  <c:v>1.9622566405942825</c:v>
                </c:pt>
                <c:pt idx="833">
                  <c:v>1.9644417012789142</c:v>
                </c:pt>
                <c:pt idx="834">
                  <c:v>1.9580665560780219</c:v>
                </c:pt>
                <c:pt idx="835">
                  <c:v>1.9405274274042241</c:v>
                </c:pt>
                <c:pt idx="836">
                  <c:v>1.9515056375523478</c:v>
                </c:pt>
                <c:pt idx="837">
                  <c:v>1.972796504731035</c:v>
                </c:pt>
                <c:pt idx="838">
                  <c:v>1.9747469465293515</c:v>
                </c:pt>
                <c:pt idx="839">
                  <c:v>1.9775564677690409</c:v>
                </c:pt>
                <c:pt idx="840">
                  <c:v>1.9830749607034028</c:v>
                </c:pt>
                <c:pt idx="841">
                  <c:v>1.9970477270505704</c:v>
                </c:pt>
                <c:pt idx="842">
                  <c:v>1.9995552278439945</c:v>
                </c:pt>
                <c:pt idx="843">
                  <c:v>2.0078217248448436</c:v>
                </c:pt>
                <c:pt idx="844">
                  <c:v>2.0113374665016432</c:v>
                </c:pt>
                <c:pt idx="845">
                  <c:v>2.0169702016653992</c:v>
                </c:pt>
                <c:pt idx="846">
                  <c:v>2.0198337491928342</c:v>
                </c:pt>
                <c:pt idx="847">
                  <c:v>2.0264993251915207</c:v>
                </c:pt>
                <c:pt idx="848">
                  <c:v>2.0290392498854235</c:v>
                </c:pt>
                <c:pt idx="849">
                  <c:v>2.0319854706507461</c:v>
                </c:pt>
                <c:pt idx="850">
                  <c:v>2.045650119238954</c:v>
                </c:pt>
                <c:pt idx="851">
                  <c:v>2.0669354130882041</c:v>
                </c:pt>
                <c:pt idx="852">
                  <c:v>2.0655758550388867</c:v>
                </c:pt>
                <c:pt idx="853">
                  <c:v>2.059572518157291</c:v>
                </c:pt>
                <c:pt idx="854">
                  <c:v>2.0492945677144436</c:v>
                </c:pt>
                <c:pt idx="855">
                  <c:v>2.0549820291616068</c:v>
                </c:pt>
                <c:pt idx="856">
                  <c:v>2.0566214669257348</c:v>
                </c:pt>
                <c:pt idx="857">
                  <c:v>2.0501286097920186</c:v>
                </c:pt>
                <c:pt idx="858">
                  <c:v>2.0501143174123166</c:v>
                </c:pt>
                <c:pt idx="859">
                  <c:v>2.0425219772265129</c:v>
                </c:pt>
                <c:pt idx="860">
                  <c:v>2.03756902819564</c:v>
                </c:pt>
                <c:pt idx="861">
                  <c:v>2.0302970812950019</c:v>
                </c:pt>
                <c:pt idx="862">
                  <c:v>2.0249016895108407</c:v>
                </c:pt>
                <c:pt idx="863">
                  <c:v>2.0322564129824991</c:v>
                </c:pt>
                <c:pt idx="864">
                  <c:v>2.0431642639798477</c:v>
                </c:pt>
                <c:pt idx="865">
                  <c:v>2.0422141422691991</c:v>
                </c:pt>
                <c:pt idx="866">
                  <c:v>2.0409725217964452</c:v>
                </c:pt>
                <c:pt idx="867">
                  <c:v>2.0405006470782032</c:v>
                </c:pt>
                <c:pt idx="868">
                  <c:v>2.0488693010039998</c:v>
                </c:pt>
                <c:pt idx="869">
                  <c:v>2.0622179635329032</c:v>
                </c:pt>
                <c:pt idx="870">
                  <c:v>2.0644002740126854</c:v>
                </c:pt>
                <c:pt idx="871">
                  <c:v>2.0676543816556232</c:v>
                </c:pt>
                <c:pt idx="872">
                  <c:v>2.0718682867635421</c:v>
                </c:pt>
                <c:pt idx="873">
                  <c:v>2.0849586890357212</c:v>
                </c:pt>
                <c:pt idx="874">
                  <c:v>2.0979656300934066</c:v>
                </c:pt>
                <c:pt idx="875">
                  <c:v>2.1030960441899578</c:v>
                </c:pt>
                <c:pt idx="876">
                  <c:v>2.1055341057122852</c:v>
                </c:pt>
                <c:pt idx="877">
                  <c:v>2.116164651622098</c:v>
                </c:pt>
                <c:pt idx="878">
                  <c:v>2.1190804116077637</c:v>
                </c:pt>
                <c:pt idx="879">
                  <c:v>2.1328869954648013</c:v>
                </c:pt>
                <c:pt idx="880">
                  <c:v>2.1323921753483637</c:v>
                </c:pt>
                <c:pt idx="881">
                  <c:v>2.1371652002398771</c:v>
                </c:pt>
                <c:pt idx="882">
                  <c:v>2.1479645486601413</c:v>
                </c:pt>
                <c:pt idx="883">
                  <c:v>2.1368311772528825</c:v>
                </c:pt>
                <c:pt idx="884">
                  <c:v>2.1396022907666987</c:v>
                </c:pt>
                <c:pt idx="885">
                  <c:v>2.1294665624287865</c:v>
                </c:pt>
                <c:pt idx="886">
                  <c:v>2.1295801931009599</c:v>
                </c:pt>
                <c:pt idx="887">
                  <c:v>2.1398261218162071</c:v>
                </c:pt>
                <c:pt idx="888">
                  <c:v>2.1388561143110096</c:v>
                </c:pt>
                <c:pt idx="889">
                  <c:v>2.1349670154041309</c:v>
                </c:pt>
                <c:pt idx="890">
                  <c:v>2.137281966387798</c:v>
                </c:pt>
                <c:pt idx="891">
                  <c:v>2.1324654149487192</c:v>
                </c:pt>
                <c:pt idx="892">
                  <c:v>2.14979471121244</c:v>
                </c:pt>
                <c:pt idx="893">
                  <c:v>2.1581825564548498</c:v>
                </c:pt>
                <c:pt idx="894">
                  <c:v>2.1697481906897305</c:v>
                </c:pt>
                <c:pt idx="895">
                  <c:v>2.1835851997047797</c:v>
                </c:pt>
                <c:pt idx="896">
                  <c:v>2.2108233112338427</c:v>
                </c:pt>
                <c:pt idx="897">
                  <c:v>2.209783873651288</c:v>
                </c:pt>
                <c:pt idx="898">
                  <c:v>2.2178769395316817</c:v>
                </c:pt>
                <c:pt idx="899">
                  <c:v>2.2211091634839257</c:v>
                </c:pt>
                <c:pt idx="900">
                  <c:v>2.2256144151323967</c:v>
                </c:pt>
                <c:pt idx="901">
                  <c:v>2.2341779235386237</c:v>
                </c:pt>
                <c:pt idx="902">
                  <c:v>2.2475905281392876</c:v>
                </c:pt>
                <c:pt idx="903">
                  <c:v>2.2390272890794432</c:v>
                </c:pt>
                <c:pt idx="904">
                  <c:v>2.2337949367803951</c:v>
                </c:pt>
                <c:pt idx="905">
                  <c:v>2.2428423988983162</c:v>
                </c:pt>
                <c:pt idx="906">
                  <c:v>2.2650237277267204</c:v>
                </c:pt>
                <c:pt idx="907">
                  <c:v>2.2762231121667478</c:v>
                </c:pt>
              </c:numCache>
            </c:numRef>
          </c:val>
        </c:ser>
        <c:marker val="1"/>
        <c:axId val="180856320"/>
        <c:axId val="208866304"/>
      </c:lineChart>
      <c:catAx>
        <c:axId val="2088636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158464"/>
        <c:crosses val="autoZero"/>
        <c:auto val="1"/>
        <c:lblAlgn val="ctr"/>
        <c:lblOffset val="100"/>
      </c:catAx>
      <c:valAx>
        <c:axId val="204158464"/>
        <c:scaling>
          <c:orientation val="minMax"/>
          <c:min val="1000"/>
        </c:scaling>
        <c:axPos val="l"/>
        <c:numFmt formatCode="General" sourceLinked="1"/>
        <c:majorTickMark val="none"/>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863616"/>
        <c:crosses val="autoZero"/>
        <c:crossBetween val="between"/>
      </c:valAx>
      <c:catAx>
        <c:axId val="180856320"/>
        <c:scaling>
          <c:orientation val="minMax"/>
        </c:scaling>
        <c:delete val="1"/>
        <c:axPos val="b"/>
        <c:numFmt formatCode="General" sourceLinked="1"/>
        <c:tickLblPos val="none"/>
        <c:crossAx val="208866304"/>
        <c:crosses val="autoZero"/>
        <c:auto val="1"/>
        <c:lblAlgn val="ctr"/>
        <c:lblOffset val="100"/>
      </c:catAx>
      <c:valAx>
        <c:axId val="208866304"/>
        <c:scaling>
          <c:orientation val="minMax"/>
        </c:scaling>
        <c:axPos val="r"/>
        <c:numFmt formatCode="General" sourceLinked="1"/>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0856320"/>
        <c:crosses val="max"/>
        <c:crossBetween val="between"/>
      </c:valAx>
      <c:spPr>
        <a:noFill/>
        <a:ln w="25400">
          <a:noFill/>
        </a:ln>
      </c:spPr>
    </c:plotArea>
    <c:legend>
      <c:legendPos val="b"/>
      <c:layout/>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noFill/>
      <a:round/>
    </a:ln>
    <a:effectLst/>
  </c:spPr>
  <c:txPr>
    <a:bodyPr/>
    <a:lstStyle/>
    <a:p>
      <a:pPr>
        <a:defRPr/>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dirty="0" smtClean="0"/>
              <a:t>ATM </a:t>
            </a:r>
            <a:r>
              <a:rPr lang="zh-CN" altLang="en-US" b="1" dirty="0" smtClean="0"/>
              <a:t>期指  </a:t>
            </a:r>
            <a:endParaRPr lang="en-US" altLang="zh-CN" b="1" dirty="0"/>
          </a:p>
        </c:rich>
      </c:tx>
      <c:layout>
        <c:manualLayout>
          <c:xMode val="edge"/>
          <c:yMode val="edge"/>
          <c:x val="0.36547543303782126"/>
          <c:y val="0.15044127607708738"/>
        </c:manualLayout>
      </c:layout>
      <c:spPr>
        <a:noFill/>
        <a:ln w="25400">
          <a:noFill/>
        </a:ln>
      </c:spPr>
    </c:title>
    <c:plotArea>
      <c:layout/>
      <c:lineChart>
        <c:grouping val="standard"/>
        <c:ser>
          <c:idx val="1"/>
          <c:order val="0"/>
          <c:tx>
            <c:strRef>
              <c:f>择时策略!$C$1</c:f>
              <c:strCache>
                <c:ptCount val="1"/>
                <c:pt idx="0">
                  <c:v>ATM累计净值(指数复利可卖空)</c:v>
                </c:pt>
              </c:strCache>
            </c:strRef>
          </c:tx>
          <c:spPr>
            <a:ln w="28575" cap="rnd">
              <a:solidFill>
                <a:schemeClr val="accent2"/>
              </a:solidFill>
              <a:round/>
            </a:ln>
            <a:effectLst/>
          </c:spPr>
          <c:marker>
            <c:symbol val="none"/>
          </c:marker>
          <c:cat>
            <c:numRef>
              <c:f>择时策略!$A$2:$A$5238</c:f>
              <c:numCache>
                <c:formatCode>yyyy/mm/dd</c:formatCode>
                <c:ptCount val="5237"/>
                <c:pt idx="0">
                  <c:v>41922</c:v>
                </c:pt>
                <c:pt idx="1">
                  <c:v>41921</c:v>
                </c:pt>
                <c:pt idx="2">
                  <c:v>41920</c:v>
                </c:pt>
                <c:pt idx="3">
                  <c:v>41912</c:v>
                </c:pt>
                <c:pt idx="4">
                  <c:v>41911</c:v>
                </c:pt>
                <c:pt idx="5">
                  <c:v>41908</c:v>
                </c:pt>
                <c:pt idx="6">
                  <c:v>41907</c:v>
                </c:pt>
                <c:pt idx="7">
                  <c:v>41906</c:v>
                </c:pt>
                <c:pt idx="8">
                  <c:v>41905</c:v>
                </c:pt>
                <c:pt idx="9">
                  <c:v>41904</c:v>
                </c:pt>
                <c:pt idx="10">
                  <c:v>41901</c:v>
                </c:pt>
                <c:pt idx="11">
                  <c:v>41900</c:v>
                </c:pt>
                <c:pt idx="12">
                  <c:v>41899</c:v>
                </c:pt>
                <c:pt idx="13">
                  <c:v>41898</c:v>
                </c:pt>
                <c:pt idx="14">
                  <c:v>41897</c:v>
                </c:pt>
                <c:pt idx="15">
                  <c:v>41894</c:v>
                </c:pt>
                <c:pt idx="16">
                  <c:v>41893</c:v>
                </c:pt>
                <c:pt idx="17">
                  <c:v>41892</c:v>
                </c:pt>
                <c:pt idx="18">
                  <c:v>41891</c:v>
                </c:pt>
                <c:pt idx="19">
                  <c:v>41887</c:v>
                </c:pt>
                <c:pt idx="20">
                  <c:v>41886</c:v>
                </c:pt>
                <c:pt idx="21">
                  <c:v>41885</c:v>
                </c:pt>
                <c:pt idx="22">
                  <c:v>41884</c:v>
                </c:pt>
                <c:pt idx="23">
                  <c:v>41883</c:v>
                </c:pt>
                <c:pt idx="24">
                  <c:v>41880</c:v>
                </c:pt>
                <c:pt idx="25">
                  <c:v>41879</c:v>
                </c:pt>
                <c:pt idx="26">
                  <c:v>41878</c:v>
                </c:pt>
                <c:pt idx="27">
                  <c:v>41877</c:v>
                </c:pt>
                <c:pt idx="28">
                  <c:v>41876</c:v>
                </c:pt>
                <c:pt idx="29">
                  <c:v>41873</c:v>
                </c:pt>
                <c:pt idx="30">
                  <c:v>41872</c:v>
                </c:pt>
                <c:pt idx="31">
                  <c:v>41871</c:v>
                </c:pt>
                <c:pt idx="32">
                  <c:v>41870</c:v>
                </c:pt>
                <c:pt idx="33">
                  <c:v>41869</c:v>
                </c:pt>
                <c:pt idx="34">
                  <c:v>41866</c:v>
                </c:pt>
                <c:pt idx="35">
                  <c:v>41865</c:v>
                </c:pt>
                <c:pt idx="36">
                  <c:v>41864</c:v>
                </c:pt>
                <c:pt idx="37">
                  <c:v>41863</c:v>
                </c:pt>
                <c:pt idx="38">
                  <c:v>41862</c:v>
                </c:pt>
                <c:pt idx="39">
                  <c:v>41859</c:v>
                </c:pt>
                <c:pt idx="40">
                  <c:v>41858</c:v>
                </c:pt>
                <c:pt idx="41">
                  <c:v>41857</c:v>
                </c:pt>
                <c:pt idx="42">
                  <c:v>41856</c:v>
                </c:pt>
                <c:pt idx="43">
                  <c:v>41855</c:v>
                </c:pt>
                <c:pt idx="44">
                  <c:v>41852</c:v>
                </c:pt>
                <c:pt idx="45">
                  <c:v>41851</c:v>
                </c:pt>
                <c:pt idx="46">
                  <c:v>41850</c:v>
                </c:pt>
                <c:pt idx="47">
                  <c:v>41849</c:v>
                </c:pt>
                <c:pt idx="48">
                  <c:v>41848</c:v>
                </c:pt>
                <c:pt idx="49">
                  <c:v>41845</c:v>
                </c:pt>
                <c:pt idx="50">
                  <c:v>41844</c:v>
                </c:pt>
                <c:pt idx="51">
                  <c:v>41843</c:v>
                </c:pt>
                <c:pt idx="52">
                  <c:v>41842</c:v>
                </c:pt>
                <c:pt idx="53">
                  <c:v>41841</c:v>
                </c:pt>
                <c:pt idx="54">
                  <c:v>41838</c:v>
                </c:pt>
                <c:pt idx="55">
                  <c:v>41837</c:v>
                </c:pt>
                <c:pt idx="56">
                  <c:v>41836</c:v>
                </c:pt>
                <c:pt idx="57">
                  <c:v>41835</c:v>
                </c:pt>
                <c:pt idx="58">
                  <c:v>41834</c:v>
                </c:pt>
                <c:pt idx="59">
                  <c:v>41831</c:v>
                </c:pt>
                <c:pt idx="60">
                  <c:v>41830</c:v>
                </c:pt>
                <c:pt idx="61">
                  <c:v>41829</c:v>
                </c:pt>
                <c:pt idx="62">
                  <c:v>41828</c:v>
                </c:pt>
                <c:pt idx="63">
                  <c:v>41827</c:v>
                </c:pt>
                <c:pt idx="64">
                  <c:v>41824</c:v>
                </c:pt>
                <c:pt idx="65">
                  <c:v>41823</c:v>
                </c:pt>
                <c:pt idx="66">
                  <c:v>41822</c:v>
                </c:pt>
                <c:pt idx="67">
                  <c:v>41821</c:v>
                </c:pt>
                <c:pt idx="68">
                  <c:v>41820</c:v>
                </c:pt>
                <c:pt idx="69">
                  <c:v>41817</c:v>
                </c:pt>
                <c:pt idx="70">
                  <c:v>41816</c:v>
                </c:pt>
                <c:pt idx="71">
                  <c:v>41815</c:v>
                </c:pt>
                <c:pt idx="72">
                  <c:v>41814</c:v>
                </c:pt>
                <c:pt idx="73">
                  <c:v>41813</c:v>
                </c:pt>
                <c:pt idx="74">
                  <c:v>41810</c:v>
                </c:pt>
                <c:pt idx="75">
                  <c:v>41809</c:v>
                </c:pt>
                <c:pt idx="76">
                  <c:v>41808</c:v>
                </c:pt>
                <c:pt idx="77">
                  <c:v>41807</c:v>
                </c:pt>
                <c:pt idx="78">
                  <c:v>41806</c:v>
                </c:pt>
                <c:pt idx="79">
                  <c:v>41803</c:v>
                </c:pt>
                <c:pt idx="80">
                  <c:v>41802</c:v>
                </c:pt>
                <c:pt idx="81">
                  <c:v>41801</c:v>
                </c:pt>
                <c:pt idx="82">
                  <c:v>41800</c:v>
                </c:pt>
                <c:pt idx="83">
                  <c:v>41799</c:v>
                </c:pt>
                <c:pt idx="84">
                  <c:v>41796</c:v>
                </c:pt>
                <c:pt idx="85">
                  <c:v>41795</c:v>
                </c:pt>
                <c:pt idx="86">
                  <c:v>41794</c:v>
                </c:pt>
                <c:pt idx="87">
                  <c:v>41793</c:v>
                </c:pt>
                <c:pt idx="88">
                  <c:v>41789</c:v>
                </c:pt>
                <c:pt idx="89">
                  <c:v>41788</c:v>
                </c:pt>
                <c:pt idx="90">
                  <c:v>41787</c:v>
                </c:pt>
                <c:pt idx="91">
                  <c:v>41786</c:v>
                </c:pt>
                <c:pt idx="92">
                  <c:v>41785</c:v>
                </c:pt>
                <c:pt idx="93">
                  <c:v>41782</c:v>
                </c:pt>
                <c:pt idx="94">
                  <c:v>41781</c:v>
                </c:pt>
                <c:pt idx="95">
                  <c:v>41780</c:v>
                </c:pt>
                <c:pt idx="96">
                  <c:v>41779</c:v>
                </c:pt>
                <c:pt idx="97">
                  <c:v>41778</c:v>
                </c:pt>
                <c:pt idx="98">
                  <c:v>41775</c:v>
                </c:pt>
                <c:pt idx="99">
                  <c:v>41774</c:v>
                </c:pt>
                <c:pt idx="100">
                  <c:v>41773</c:v>
                </c:pt>
                <c:pt idx="101">
                  <c:v>41772</c:v>
                </c:pt>
                <c:pt idx="102">
                  <c:v>41771</c:v>
                </c:pt>
                <c:pt idx="103">
                  <c:v>41768</c:v>
                </c:pt>
                <c:pt idx="104">
                  <c:v>41767</c:v>
                </c:pt>
                <c:pt idx="105">
                  <c:v>41766</c:v>
                </c:pt>
                <c:pt idx="106">
                  <c:v>41765</c:v>
                </c:pt>
                <c:pt idx="107">
                  <c:v>41764</c:v>
                </c:pt>
                <c:pt idx="108">
                  <c:v>41759</c:v>
                </c:pt>
                <c:pt idx="109">
                  <c:v>41758</c:v>
                </c:pt>
                <c:pt idx="110">
                  <c:v>41757</c:v>
                </c:pt>
                <c:pt idx="111">
                  <c:v>41754</c:v>
                </c:pt>
                <c:pt idx="112">
                  <c:v>41753</c:v>
                </c:pt>
                <c:pt idx="113">
                  <c:v>41752</c:v>
                </c:pt>
                <c:pt idx="114">
                  <c:v>41751</c:v>
                </c:pt>
                <c:pt idx="115">
                  <c:v>41750</c:v>
                </c:pt>
                <c:pt idx="116">
                  <c:v>41747</c:v>
                </c:pt>
                <c:pt idx="117">
                  <c:v>41746</c:v>
                </c:pt>
                <c:pt idx="118">
                  <c:v>41745</c:v>
                </c:pt>
                <c:pt idx="119">
                  <c:v>41744</c:v>
                </c:pt>
                <c:pt idx="120">
                  <c:v>41743</c:v>
                </c:pt>
                <c:pt idx="121">
                  <c:v>41740</c:v>
                </c:pt>
                <c:pt idx="122">
                  <c:v>41739</c:v>
                </c:pt>
                <c:pt idx="123">
                  <c:v>41738</c:v>
                </c:pt>
                <c:pt idx="124">
                  <c:v>41737</c:v>
                </c:pt>
                <c:pt idx="125">
                  <c:v>41733</c:v>
                </c:pt>
                <c:pt idx="126">
                  <c:v>41732</c:v>
                </c:pt>
                <c:pt idx="127">
                  <c:v>41731</c:v>
                </c:pt>
                <c:pt idx="128">
                  <c:v>41730</c:v>
                </c:pt>
                <c:pt idx="129">
                  <c:v>41729</c:v>
                </c:pt>
                <c:pt idx="130">
                  <c:v>41726</c:v>
                </c:pt>
                <c:pt idx="131">
                  <c:v>41725</c:v>
                </c:pt>
                <c:pt idx="132">
                  <c:v>41724</c:v>
                </c:pt>
                <c:pt idx="133">
                  <c:v>41723</c:v>
                </c:pt>
                <c:pt idx="134">
                  <c:v>41722</c:v>
                </c:pt>
                <c:pt idx="135">
                  <c:v>41719</c:v>
                </c:pt>
                <c:pt idx="136">
                  <c:v>41718</c:v>
                </c:pt>
                <c:pt idx="137">
                  <c:v>41717</c:v>
                </c:pt>
                <c:pt idx="138">
                  <c:v>41716</c:v>
                </c:pt>
                <c:pt idx="139">
                  <c:v>41715</c:v>
                </c:pt>
                <c:pt idx="140">
                  <c:v>41712</c:v>
                </c:pt>
                <c:pt idx="141">
                  <c:v>41711</c:v>
                </c:pt>
                <c:pt idx="142">
                  <c:v>41710</c:v>
                </c:pt>
                <c:pt idx="143">
                  <c:v>41709</c:v>
                </c:pt>
                <c:pt idx="144">
                  <c:v>41708</c:v>
                </c:pt>
                <c:pt idx="145">
                  <c:v>41705</c:v>
                </c:pt>
                <c:pt idx="146">
                  <c:v>41704</c:v>
                </c:pt>
                <c:pt idx="147">
                  <c:v>41703</c:v>
                </c:pt>
                <c:pt idx="148">
                  <c:v>41702</c:v>
                </c:pt>
                <c:pt idx="149">
                  <c:v>41701</c:v>
                </c:pt>
                <c:pt idx="150">
                  <c:v>41698</c:v>
                </c:pt>
                <c:pt idx="151">
                  <c:v>41697</c:v>
                </c:pt>
                <c:pt idx="152">
                  <c:v>41696</c:v>
                </c:pt>
                <c:pt idx="153">
                  <c:v>41695</c:v>
                </c:pt>
                <c:pt idx="154">
                  <c:v>41694</c:v>
                </c:pt>
                <c:pt idx="155">
                  <c:v>41691</c:v>
                </c:pt>
                <c:pt idx="156">
                  <c:v>41690</c:v>
                </c:pt>
                <c:pt idx="157">
                  <c:v>41689</c:v>
                </c:pt>
                <c:pt idx="158">
                  <c:v>41688</c:v>
                </c:pt>
                <c:pt idx="159">
                  <c:v>41687</c:v>
                </c:pt>
                <c:pt idx="160">
                  <c:v>41684</c:v>
                </c:pt>
                <c:pt idx="161">
                  <c:v>41683</c:v>
                </c:pt>
                <c:pt idx="162">
                  <c:v>41682</c:v>
                </c:pt>
                <c:pt idx="163">
                  <c:v>41681</c:v>
                </c:pt>
                <c:pt idx="164">
                  <c:v>41680</c:v>
                </c:pt>
                <c:pt idx="165">
                  <c:v>41677</c:v>
                </c:pt>
                <c:pt idx="166">
                  <c:v>41669</c:v>
                </c:pt>
                <c:pt idx="167">
                  <c:v>41668</c:v>
                </c:pt>
                <c:pt idx="168">
                  <c:v>41667</c:v>
                </c:pt>
                <c:pt idx="169">
                  <c:v>41666</c:v>
                </c:pt>
                <c:pt idx="170">
                  <c:v>41663</c:v>
                </c:pt>
                <c:pt idx="171">
                  <c:v>41662</c:v>
                </c:pt>
                <c:pt idx="172">
                  <c:v>41661</c:v>
                </c:pt>
                <c:pt idx="173">
                  <c:v>41660</c:v>
                </c:pt>
                <c:pt idx="174">
                  <c:v>41659</c:v>
                </c:pt>
                <c:pt idx="175">
                  <c:v>41656</c:v>
                </c:pt>
                <c:pt idx="176">
                  <c:v>41655</c:v>
                </c:pt>
                <c:pt idx="177">
                  <c:v>41654</c:v>
                </c:pt>
                <c:pt idx="178">
                  <c:v>41653</c:v>
                </c:pt>
                <c:pt idx="179">
                  <c:v>41652</c:v>
                </c:pt>
                <c:pt idx="180">
                  <c:v>41649</c:v>
                </c:pt>
                <c:pt idx="181">
                  <c:v>41648</c:v>
                </c:pt>
                <c:pt idx="182">
                  <c:v>41647</c:v>
                </c:pt>
                <c:pt idx="183">
                  <c:v>41646</c:v>
                </c:pt>
                <c:pt idx="184">
                  <c:v>41645</c:v>
                </c:pt>
                <c:pt idx="185">
                  <c:v>41642</c:v>
                </c:pt>
                <c:pt idx="186">
                  <c:v>41641</c:v>
                </c:pt>
                <c:pt idx="187">
                  <c:v>41639</c:v>
                </c:pt>
                <c:pt idx="188">
                  <c:v>41638</c:v>
                </c:pt>
                <c:pt idx="189">
                  <c:v>41635</c:v>
                </c:pt>
                <c:pt idx="190">
                  <c:v>41634</c:v>
                </c:pt>
                <c:pt idx="191">
                  <c:v>41633</c:v>
                </c:pt>
                <c:pt idx="192">
                  <c:v>41632</c:v>
                </c:pt>
                <c:pt idx="193">
                  <c:v>41631</c:v>
                </c:pt>
                <c:pt idx="194">
                  <c:v>41628</c:v>
                </c:pt>
                <c:pt idx="195">
                  <c:v>41627</c:v>
                </c:pt>
                <c:pt idx="196">
                  <c:v>41626</c:v>
                </c:pt>
                <c:pt idx="197">
                  <c:v>41625</c:v>
                </c:pt>
                <c:pt idx="198">
                  <c:v>41624</c:v>
                </c:pt>
                <c:pt idx="199">
                  <c:v>41621</c:v>
                </c:pt>
                <c:pt idx="200">
                  <c:v>41620</c:v>
                </c:pt>
                <c:pt idx="201">
                  <c:v>41619</c:v>
                </c:pt>
                <c:pt idx="202">
                  <c:v>41618</c:v>
                </c:pt>
                <c:pt idx="203">
                  <c:v>41617</c:v>
                </c:pt>
                <c:pt idx="204">
                  <c:v>41614</c:v>
                </c:pt>
                <c:pt idx="205">
                  <c:v>41613</c:v>
                </c:pt>
                <c:pt idx="206">
                  <c:v>41612</c:v>
                </c:pt>
                <c:pt idx="207">
                  <c:v>41611</c:v>
                </c:pt>
                <c:pt idx="208">
                  <c:v>41610</c:v>
                </c:pt>
                <c:pt idx="209">
                  <c:v>41607</c:v>
                </c:pt>
                <c:pt idx="210">
                  <c:v>41606</c:v>
                </c:pt>
                <c:pt idx="211">
                  <c:v>41605</c:v>
                </c:pt>
                <c:pt idx="212">
                  <c:v>41604</c:v>
                </c:pt>
                <c:pt idx="213">
                  <c:v>41603</c:v>
                </c:pt>
                <c:pt idx="214">
                  <c:v>41600</c:v>
                </c:pt>
                <c:pt idx="215">
                  <c:v>41599</c:v>
                </c:pt>
                <c:pt idx="216">
                  <c:v>41598</c:v>
                </c:pt>
                <c:pt idx="217">
                  <c:v>41597</c:v>
                </c:pt>
                <c:pt idx="218">
                  <c:v>41596</c:v>
                </c:pt>
                <c:pt idx="219">
                  <c:v>41593</c:v>
                </c:pt>
                <c:pt idx="220">
                  <c:v>41592</c:v>
                </c:pt>
                <c:pt idx="221">
                  <c:v>41591</c:v>
                </c:pt>
                <c:pt idx="222">
                  <c:v>41590</c:v>
                </c:pt>
                <c:pt idx="223">
                  <c:v>41589</c:v>
                </c:pt>
                <c:pt idx="224">
                  <c:v>41586</c:v>
                </c:pt>
                <c:pt idx="225">
                  <c:v>41585</c:v>
                </c:pt>
                <c:pt idx="226">
                  <c:v>41584</c:v>
                </c:pt>
                <c:pt idx="227">
                  <c:v>41583</c:v>
                </c:pt>
                <c:pt idx="228">
                  <c:v>41582</c:v>
                </c:pt>
                <c:pt idx="229">
                  <c:v>41579</c:v>
                </c:pt>
                <c:pt idx="230">
                  <c:v>41578</c:v>
                </c:pt>
                <c:pt idx="231">
                  <c:v>41577</c:v>
                </c:pt>
                <c:pt idx="232">
                  <c:v>41576</c:v>
                </c:pt>
                <c:pt idx="233">
                  <c:v>41575</c:v>
                </c:pt>
                <c:pt idx="234">
                  <c:v>41572</c:v>
                </c:pt>
                <c:pt idx="235">
                  <c:v>41571</c:v>
                </c:pt>
                <c:pt idx="236">
                  <c:v>41570</c:v>
                </c:pt>
                <c:pt idx="237">
                  <c:v>41569</c:v>
                </c:pt>
                <c:pt idx="238">
                  <c:v>41568</c:v>
                </c:pt>
                <c:pt idx="239">
                  <c:v>41565</c:v>
                </c:pt>
                <c:pt idx="240">
                  <c:v>41564</c:v>
                </c:pt>
                <c:pt idx="241">
                  <c:v>41563</c:v>
                </c:pt>
                <c:pt idx="242">
                  <c:v>41562</c:v>
                </c:pt>
                <c:pt idx="243">
                  <c:v>41561</c:v>
                </c:pt>
                <c:pt idx="244">
                  <c:v>41558</c:v>
                </c:pt>
                <c:pt idx="245">
                  <c:v>41557</c:v>
                </c:pt>
                <c:pt idx="246">
                  <c:v>41556</c:v>
                </c:pt>
                <c:pt idx="247">
                  <c:v>41555</c:v>
                </c:pt>
                <c:pt idx="248">
                  <c:v>41547</c:v>
                </c:pt>
                <c:pt idx="249">
                  <c:v>41544</c:v>
                </c:pt>
                <c:pt idx="250">
                  <c:v>41543</c:v>
                </c:pt>
                <c:pt idx="251">
                  <c:v>41542</c:v>
                </c:pt>
                <c:pt idx="252">
                  <c:v>41541</c:v>
                </c:pt>
                <c:pt idx="253">
                  <c:v>41540</c:v>
                </c:pt>
                <c:pt idx="254">
                  <c:v>41535</c:v>
                </c:pt>
                <c:pt idx="255">
                  <c:v>41534</c:v>
                </c:pt>
                <c:pt idx="256">
                  <c:v>41533</c:v>
                </c:pt>
                <c:pt idx="257">
                  <c:v>41530</c:v>
                </c:pt>
                <c:pt idx="258">
                  <c:v>41529</c:v>
                </c:pt>
                <c:pt idx="259">
                  <c:v>41528</c:v>
                </c:pt>
                <c:pt idx="260">
                  <c:v>41527</c:v>
                </c:pt>
                <c:pt idx="261">
                  <c:v>41526</c:v>
                </c:pt>
                <c:pt idx="262">
                  <c:v>41523</c:v>
                </c:pt>
                <c:pt idx="263">
                  <c:v>41522</c:v>
                </c:pt>
                <c:pt idx="264">
                  <c:v>41521</c:v>
                </c:pt>
                <c:pt idx="265">
                  <c:v>41520</c:v>
                </c:pt>
                <c:pt idx="266">
                  <c:v>41519</c:v>
                </c:pt>
                <c:pt idx="267">
                  <c:v>41516</c:v>
                </c:pt>
                <c:pt idx="268">
                  <c:v>41515</c:v>
                </c:pt>
                <c:pt idx="269">
                  <c:v>41514</c:v>
                </c:pt>
                <c:pt idx="270">
                  <c:v>41513</c:v>
                </c:pt>
                <c:pt idx="271">
                  <c:v>41512</c:v>
                </c:pt>
                <c:pt idx="272">
                  <c:v>41509</c:v>
                </c:pt>
                <c:pt idx="273">
                  <c:v>41508</c:v>
                </c:pt>
                <c:pt idx="274">
                  <c:v>41507</c:v>
                </c:pt>
                <c:pt idx="275">
                  <c:v>41506</c:v>
                </c:pt>
                <c:pt idx="276">
                  <c:v>41505</c:v>
                </c:pt>
                <c:pt idx="277">
                  <c:v>41502</c:v>
                </c:pt>
                <c:pt idx="278">
                  <c:v>41501</c:v>
                </c:pt>
                <c:pt idx="279">
                  <c:v>41500</c:v>
                </c:pt>
                <c:pt idx="280">
                  <c:v>41499</c:v>
                </c:pt>
                <c:pt idx="281">
                  <c:v>41498</c:v>
                </c:pt>
                <c:pt idx="282">
                  <c:v>41495</c:v>
                </c:pt>
                <c:pt idx="283">
                  <c:v>41494</c:v>
                </c:pt>
                <c:pt idx="284">
                  <c:v>41493</c:v>
                </c:pt>
                <c:pt idx="285">
                  <c:v>41492</c:v>
                </c:pt>
                <c:pt idx="286">
                  <c:v>41491</c:v>
                </c:pt>
                <c:pt idx="287">
                  <c:v>41488</c:v>
                </c:pt>
                <c:pt idx="288">
                  <c:v>41487</c:v>
                </c:pt>
                <c:pt idx="289">
                  <c:v>41486</c:v>
                </c:pt>
                <c:pt idx="290">
                  <c:v>41485</c:v>
                </c:pt>
                <c:pt idx="291">
                  <c:v>41484</c:v>
                </c:pt>
                <c:pt idx="292">
                  <c:v>41481</c:v>
                </c:pt>
                <c:pt idx="293">
                  <c:v>41480</c:v>
                </c:pt>
                <c:pt idx="294">
                  <c:v>41479</c:v>
                </c:pt>
                <c:pt idx="295">
                  <c:v>41478</c:v>
                </c:pt>
                <c:pt idx="296">
                  <c:v>41477</c:v>
                </c:pt>
                <c:pt idx="297">
                  <c:v>41474</c:v>
                </c:pt>
                <c:pt idx="298">
                  <c:v>41473</c:v>
                </c:pt>
                <c:pt idx="299">
                  <c:v>41472</c:v>
                </c:pt>
                <c:pt idx="300">
                  <c:v>41471</c:v>
                </c:pt>
                <c:pt idx="301">
                  <c:v>41470</c:v>
                </c:pt>
                <c:pt idx="302">
                  <c:v>41467</c:v>
                </c:pt>
                <c:pt idx="303">
                  <c:v>41466</c:v>
                </c:pt>
                <c:pt idx="304">
                  <c:v>41465</c:v>
                </c:pt>
                <c:pt idx="305">
                  <c:v>41464</c:v>
                </c:pt>
                <c:pt idx="306">
                  <c:v>41463</c:v>
                </c:pt>
                <c:pt idx="307">
                  <c:v>41460</c:v>
                </c:pt>
                <c:pt idx="308">
                  <c:v>41459</c:v>
                </c:pt>
                <c:pt idx="309">
                  <c:v>41458</c:v>
                </c:pt>
                <c:pt idx="310">
                  <c:v>41457</c:v>
                </c:pt>
                <c:pt idx="311">
                  <c:v>41456</c:v>
                </c:pt>
                <c:pt idx="312">
                  <c:v>41453</c:v>
                </c:pt>
                <c:pt idx="313">
                  <c:v>41452</c:v>
                </c:pt>
                <c:pt idx="314">
                  <c:v>41451</c:v>
                </c:pt>
                <c:pt idx="315">
                  <c:v>41450</c:v>
                </c:pt>
                <c:pt idx="316">
                  <c:v>41449</c:v>
                </c:pt>
                <c:pt idx="317">
                  <c:v>41446</c:v>
                </c:pt>
                <c:pt idx="318">
                  <c:v>41445</c:v>
                </c:pt>
                <c:pt idx="319">
                  <c:v>41444</c:v>
                </c:pt>
                <c:pt idx="320">
                  <c:v>41443</c:v>
                </c:pt>
                <c:pt idx="321">
                  <c:v>41442</c:v>
                </c:pt>
                <c:pt idx="322">
                  <c:v>41439</c:v>
                </c:pt>
                <c:pt idx="323">
                  <c:v>41438</c:v>
                </c:pt>
                <c:pt idx="324">
                  <c:v>41432</c:v>
                </c:pt>
                <c:pt idx="325">
                  <c:v>41431</c:v>
                </c:pt>
                <c:pt idx="326">
                  <c:v>41430</c:v>
                </c:pt>
                <c:pt idx="327">
                  <c:v>41429</c:v>
                </c:pt>
                <c:pt idx="328">
                  <c:v>41428</c:v>
                </c:pt>
                <c:pt idx="329">
                  <c:v>41425</c:v>
                </c:pt>
                <c:pt idx="330">
                  <c:v>41424</c:v>
                </c:pt>
                <c:pt idx="331">
                  <c:v>41423</c:v>
                </c:pt>
                <c:pt idx="332">
                  <c:v>41422</c:v>
                </c:pt>
                <c:pt idx="333">
                  <c:v>41421</c:v>
                </c:pt>
                <c:pt idx="334">
                  <c:v>41418</c:v>
                </c:pt>
                <c:pt idx="335">
                  <c:v>41417</c:v>
                </c:pt>
                <c:pt idx="336">
                  <c:v>41416</c:v>
                </c:pt>
                <c:pt idx="337">
                  <c:v>41415</c:v>
                </c:pt>
                <c:pt idx="338">
                  <c:v>41414</c:v>
                </c:pt>
                <c:pt idx="339">
                  <c:v>41411</c:v>
                </c:pt>
                <c:pt idx="340">
                  <c:v>41410</c:v>
                </c:pt>
                <c:pt idx="341">
                  <c:v>41409</c:v>
                </c:pt>
                <c:pt idx="342">
                  <c:v>41408</c:v>
                </c:pt>
                <c:pt idx="343">
                  <c:v>41407</c:v>
                </c:pt>
                <c:pt idx="344">
                  <c:v>41404</c:v>
                </c:pt>
                <c:pt idx="345">
                  <c:v>41403</c:v>
                </c:pt>
                <c:pt idx="346">
                  <c:v>41402</c:v>
                </c:pt>
                <c:pt idx="347">
                  <c:v>41401</c:v>
                </c:pt>
                <c:pt idx="348">
                  <c:v>41400</c:v>
                </c:pt>
                <c:pt idx="349">
                  <c:v>41397</c:v>
                </c:pt>
                <c:pt idx="350">
                  <c:v>41396</c:v>
                </c:pt>
                <c:pt idx="351">
                  <c:v>41390</c:v>
                </c:pt>
                <c:pt idx="352">
                  <c:v>41389</c:v>
                </c:pt>
                <c:pt idx="353">
                  <c:v>41388</c:v>
                </c:pt>
                <c:pt idx="354">
                  <c:v>41387</c:v>
                </c:pt>
                <c:pt idx="355">
                  <c:v>41386</c:v>
                </c:pt>
                <c:pt idx="356">
                  <c:v>41383</c:v>
                </c:pt>
                <c:pt idx="357">
                  <c:v>41382</c:v>
                </c:pt>
                <c:pt idx="358">
                  <c:v>41381</c:v>
                </c:pt>
                <c:pt idx="359">
                  <c:v>41380</c:v>
                </c:pt>
                <c:pt idx="360">
                  <c:v>41379</c:v>
                </c:pt>
                <c:pt idx="361">
                  <c:v>41376</c:v>
                </c:pt>
                <c:pt idx="362">
                  <c:v>41375</c:v>
                </c:pt>
                <c:pt idx="363">
                  <c:v>41374</c:v>
                </c:pt>
                <c:pt idx="364">
                  <c:v>41373</c:v>
                </c:pt>
                <c:pt idx="365">
                  <c:v>41372</c:v>
                </c:pt>
                <c:pt idx="366">
                  <c:v>41367</c:v>
                </c:pt>
                <c:pt idx="367">
                  <c:v>41366</c:v>
                </c:pt>
                <c:pt idx="368">
                  <c:v>41365</c:v>
                </c:pt>
                <c:pt idx="369">
                  <c:v>41362</c:v>
                </c:pt>
                <c:pt idx="370">
                  <c:v>41361</c:v>
                </c:pt>
                <c:pt idx="371">
                  <c:v>41360</c:v>
                </c:pt>
                <c:pt idx="372">
                  <c:v>41359</c:v>
                </c:pt>
                <c:pt idx="373">
                  <c:v>41358</c:v>
                </c:pt>
                <c:pt idx="374">
                  <c:v>41355</c:v>
                </c:pt>
                <c:pt idx="375">
                  <c:v>41354</c:v>
                </c:pt>
                <c:pt idx="376">
                  <c:v>41353</c:v>
                </c:pt>
                <c:pt idx="377">
                  <c:v>41352</c:v>
                </c:pt>
                <c:pt idx="378">
                  <c:v>41351</c:v>
                </c:pt>
                <c:pt idx="379">
                  <c:v>41348</c:v>
                </c:pt>
                <c:pt idx="380">
                  <c:v>41347</c:v>
                </c:pt>
                <c:pt idx="381">
                  <c:v>41346</c:v>
                </c:pt>
                <c:pt idx="382">
                  <c:v>41345</c:v>
                </c:pt>
                <c:pt idx="383">
                  <c:v>41344</c:v>
                </c:pt>
                <c:pt idx="384">
                  <c:v>41341</c:v>
                </c:pt>
                <c:pt idx="385">
                  <c:v>41340</c:v>
                </c:pt>
                <c:pt idx="386">
                  <c:v>41339</c:v>
                </c:pt>
                <c:pt idx="387">
                  <c:v>41338</c:v>
                </c:pt>
                <c:pt idx="388">
                  <c:v>41337</c:v>
                </c:pt>
                <c:pt idx="389">
                  <c:v>41334</c:v>
                </c:pt>
                <c:pt idx="390">
                  <c:v>41333</c:v>
                </c:pt>
                <c:pt idx="391">
                  <c:v>41332</c:v>
                </c:pt>
                <c:pt idx="392">
                  <c:v>41331</c:v>
                </c:pt>
                <c:pt idx="393">
                  <c:v>41330</c:v>
                </c:pt>
                <c:pt idx="394">
                  <c:v>41327</c:v>
                </c:pt>
                <c:pt idx="395">
                  <c:v>41326</c:v>
                </c:pt>
                <c:pt idx="396">
                  <c:v>41325</c:v>
                </c:pt>
                <c:pt idx="397">
                  <c:v>41324</c:v>
                </c:pt>
                <c:pt idx="398">
                  <c:v>41323</c:v>
                </c:pt>
                <c:pt idx="399">
                  <c:v>41313</c:v>
                </c:pt>
                <c:pt idx="400">
                  <c:v>41312</c:v>
                </c:pt>
                <c:pt idx="401">
                  <c:v>41311</c:v>
                </c:pt>
                <c:pt idx="402">
                  <c:v>41310</c:v>
                </c:pt>
                <c:pt idx="403">
                  <c:v>41309</c:v>
                </c:pt>
                <c:pt idx="404">
                  <c:v>41306</c:v>
                </c:pt>
                <c:pt idx="405">
                  <c:v>41305</c:v>
                </c:pt>
                <c:pt idx="406">
                  <c:v>41304</c:v>
                </c:pt>
                <c:pt idx="407">
                  <c:v>41303</c:v>
                </c:pt>
                <c:pt idx="408">
                  <c:v>41302</c:v>
                </c:pt>
                <c:pt idx="409">
                  <c:v>41299</c:v>
                </c:pt>
                <c:pt idx="410">
                  <c:v>41298</c:v>
                </c:pt>
                <c:pt idx="411">
                  <c:v>41297</c:v>
                </c:pt>
                <c:pt idx="412">
                  <c:v>41296</c:v>
                </c:pt>
                <c:pt idx="413">
                  <c:v>41295</c:v>
                </c:pt>
                <c:pt idx="414">
                  <c:v>41292</c:v>
                </c:pt>
                <c:pt idx="415">
                  <c:v>41291</c:v>
                </c:pt>
                <c:pt idx="416">
                  <c:v>41290</c:v>
                </c:pt>
                <c:pt idx="417">
                  <c:v>41289</c:v>
                </c:pt>
                <c:pt idx="418">
                  <c:v>41288</c:v>
                </c:pt>
                <c:pt idx="419">
                  <c:v>41285</c:v>
                </c:pt>
                <c:pt idx="420">
                  <c:v>41284</c:v>
                </c:pt>
                <c:pt idx="421">
                  <c:v>41283</c:v>
                </c:pt>
                <c:pt idx="422">
                  <c:v>41282</c:v>
                </c:pt>
                <c:pt idx="423">
                  <c:v>41281</c:v>
                </c:pt>
                <c:pt idx="424">
                  <c:v>41278</c:v>
                </c:pt>
                <c:pt idx="425">
                  <c:v>41274</c:v>
                </c:pt>
                <c:pt idx="426">
                  <c:v>41271</c:v>
                </c:pt>
                <c:pt idx="427">
                  <c:v>41270</c:v>
                </c:pt>
                <c:pt idx="428">
                  <c:v>41269</c:v>
                </c:pt>
                <c:pt idx="429">
                  <c:v>41268</c:v>
                </c:pt>
                <c:pt idx="430">
                  <c:v>41267</c:v>
                </c:pt>
                <c:pt idx="431">
                  <c:v>41264</c:v>
                </c:pt>
                <c:pt idx="432">
                  <c:v>41263</c:v>
                </c:pt>
                <c:pt idx="433">
                  <c:v>41262</c:v>
                </c:pt>
                <c:pt idx="434">
                  <c:v>41261</c:v>
                </c:pt>
                <c:pt idx="435">
                  <c:v>41260</c:v>
                </c:pt>
                <c:pt idx="436">
                  <c:v>41257</c:v>
                </c:pt>
                <c:pt idx="437">
                  <c:v>41256</c:v>
                </c:pt>
                <c:pt idx="438">
                  <c:v>41255</c:v>
                </c:pt>
                <c:pt idx="439">
                  <c:v>41254</c:v>
                </c:pt>
                <c:pt idx="440">
                  <c:v>41253</c:v>
                </c:pt>
                <c:pt idx="441">
                  <c:v>41250</c:v>
                </c:pt>
                <c:pt idx="442">
                  <c:v>41249</c:v>
                </c:pt>
                <c:pt idx="443">
                  <c:v>41248</c:v>
                </c:pt>
                <c:pt idx="444">
                  <c:v>41247</c:v>
                </c:pt>
                <c:pt idx="445">
                  <c:v>41246</c:v>
                </c:pt>
                <c:pt idx="446">
                  <c:v>41243</c:v>
                </c:pt>
                <c:pt idx="447">
                  <c:v>41242</c:v>
                </c:pt>
                <c:pt idx="448">
                  <c:v>41241</c:v>
                </c:pt>
                <c:pt idx="449">
                  <c:v>41240</c:v>
                </c:pt>
                <c:pt idx="450">
                  <c:v>41239</c:v>
                </c:pt>
                <c:pt idx="451">
                  <c:v>41236</c:v>
                </c:pt>
                <c:pt idx="452">
                  <c:v>41235</c:v>
                </c:pt>
                <c:pt idx="453">
                  <c:v>41234</c:v>
                </c:pt>
                <c:pt idx="454">
                  <c:v>41233</c:v>
                </c:pt>
                <c:pt idx="455">
                  <c:v>41232</c:v>
                </c:pt>
                <c:pt idx="456">
                  <c:v>41229</c:v>
                </c:pt>
                <c:pt idx="457">
                  <c:v>41228</c:v>
                </c:pt>
                <c:pt idx="458">
                  <c:v>41227</c:v>
                </c:pt>
                <c:pt idx="459">
                  <c:v>41226</c:v>
                </c:pt>
                <c:pt idx="460">
                  <c:v>41225</c:v>
                </c:pt>
                <c:pt idx="461">
                  <c:v>41222</c:v>
                </c:pt>
                <c:pt idx="462">
                  <c:v>41221</c:v>
                </c:pt>
                <c:pt idx="463">
                  <c:v>41220</c:v>
                </c:pt>
                <c:pt idx="464">
                  <c:v>41219</c:v>
                </c:pt>
                <c:pt idx="465">
                  <c:v>41218</c:v>
                </c:pt>
                <c:pt idx="466">
                  <c:v>41215</c:v>
                </c:pt>
                <c:pt idx="467">
                  <c:v>41214</c:v>
                </c:pt>
                <c:pt idx="468">
                  <c:v>41213</c:v>
                </c:pt>
                <c:pt idx="469">
                  <c:v>41212</c:v>
                </c:pt>
                <c:pt idx="470">
                  <c:v>41211</c:v>
                </c:pt>
                <c:pt idx="471">
                  <c:v>41208</c:v>
                </c:pt>
                <c:pt idx="472">
                  <c:v>41207</c:v>
                </c:pt>
                <c:pt idx="473">
                  <c:v>41206</c:v>
                </c:pt>
                <c:pt idx="474">
                  <c:v>41205</c:v>
                </c:pt>
                <c:pt idx="475">
                  <c:v>41204</c:v>
                </c:pt>
                <c:pt idx="476">
                  <c:v>41201</c:v>
                </c:pt>
                <c:pt idx="477">
                  <c:v>41200</c:v>
                </c:pt>
                <c:pt idx="478">
                  <c:v>41199</c:v>
                </c:pt>
                <c:pt idx="479">
                  <c:v>41198</c:v>
                </c:pt>
                <c:pt idx="480">
                  <c:v>41197</c:v>
                </c:pt>
                <c:pt idx="481">
                  <c:v>41194</c:v>
                </c:pt>
                <c:pt idx="482">
                  <c:v>41193</c:v>
                </c:pt>
                <c:pt idx="483">
                  <c:v>41192</c:v>
                </c:pt>
                <c:pt idx="484">
                  <c:v>41191</c:v>
                </c:pt>
                <c:pt idx="485">
                  <c:v>41190</c:v>
                </c:pt>
                <c:pt idx="486">
                  <c:v>41180</c:v>
                </c:pt>
                <c:pt idx="487">
                  <c:v>41179</c:v>
                </c:pt>
                <c:pt idx="488">
                  <c:v>41178</c:v>
                </c:pt>
                <c:pt idx="489">
                  <c:v>41177</c:v>
                </c:pt>
                <c:pt idx="490">
                  <c:v>41176</c:v>
                </c:pt>
                <c:pt idx="491">
                  <c:v>41173</c:v>
                </c:pt>
                <c:pt idx="492">
                  <c:v>41172</c:v>
                </c:pt>
                <c:pt idx="493">
                  <c:v>41171</c:v>
                </c:pt>
                <c:pt idx="494">
                  <c:v>41170</c:v>
                </c:pt>
                <c:pt idx="495">
                  <c:v>41169</c:v>
                </c:pt>
                <c:pt idx="496">
                  <c:v>41166</c:v>
                </c:pt>
                <c:pt idx="497">
                  <c:v>41165</c:v>
                </c:pt>
                <c:pt idx="498">
                  <c:v>41164</c:v>
                </c:pt>
                <c:pt idx="499">
                  <c:v>41163</c:v>
                </c:pt>
                <c:pt idx="500">
                  <c:v>41162</c:v>
                </c:pt>
                <c:pt idx="501">
                  <c:v>41159</c:v>
                </c:pt>
                <c:pt idx="502">
                  <c:v>41158</c:v>
                </c:pt>
                <c:pt idx="503">
                  <c:v>41157</c:v>
                </c:pt>
                <c:pt idx="504">
                  <c:v>41156</c:v>
                </c:pt>
                <c:pt idx="505">
                  <c:v>41155</c:v>
                </c:pt>
                <c:pt idx="506">
                  <c:v>41152</c:v>
                </c:pt>
                <c:pt idx="507">
                  <c:v>41151</c:v>
                </c:pt>
                <c:pt idx="508">
                  <c:v>41150</c:v>
                </c:pt>
                <c:pt idx="509">
                  <c:v>41149</c:v>
                </c:pt>
                <c:pt idx="510">
                  <c:v>41148</c:v>
                </c:pt>
                <c:pt idx="511">
                  <c:v>41145</c:v>
                </c:pt>
                <c:pt idx="512">
                  <c:v>41144</c:v>
                </c:pt>
                <c:pt idx="513">
                  <c:v>41143</c:v>
                </c:pt>
                <c:pt idx="514">
                  <c:v>41142</c:v>
                </c:pt>
                <c:pt idx="515">
                  <c:v>41141</c:v>
                </c:pt>
                <c:pt idx="516">
                  <c:v>41138</c:v>
                </c:pt>
                <c:pt idx="517">
                  <c:v>41137</c:v>
                </c:pt>
                <c:pt idx="518">
                  <c:v>41136</c:v>
                </c:pt>
                <c:pt idx="519">
                  <c:v>41135</c:v>
                </c:pt>
                <c:pt idx="520">
                  <c:v>41134</c:v>
                </c:pt>
                <c:pt idx="521">
                  <c:v>41131</c:v>
                </c:pt>
                <c:pt idx="522">
                  <c:v>41130</c:v>
                </c:pt>
                <c:pt idx="523">
                  <c:v>41129</c:v>
                </c:pt>
                <c:pt idx="524">
                  <c:v>41128</c:v>
                </c:pt>
                <c:pt idx="525">
                  <c:v>41127</c:v>
                </c:pt>
                <c:pt idx="526">
                  <c:v>41124</c:v>
                </c:pt>
                <c:pt idx="527">
                  <c:v>41123</c:v>
                </c:pt>
                <c:pt idx="528">
                  <c:v>41122</c:v>
                </c:pt>
                <c:pt idx="529">
                  <c:v>41121</c:v>
                </c:pt>
                <c:pt idx="530">
                  <c:v>41120</c:v>
                </c:pt>
                <c:pt idx="531">
                  <c:v>41117</c:v>
                </c:pt>
                <c:pt idx="532">
                  <c:v>41116</c:v>
                </c:pt>
                <c:pt idx="533">
                  <c:v>41115</c:v>
                </c:pt>
                <c:pt idx="534">
                  <c:v>41114</c:v>
                </c:pt>
                <c:pt idx="535">
                  <c:v>41113</c:v>
                </c:pt>
                <c:pt idx="536">
                  <c:v>41110</c:v>
                </c:pt>
                <c:pt idx="537">
                  <c:v>41109</c:v>
                </c:pt>
                <c:pt idx="538">
                  <c:v>41108</c:v>
                </c:pt>
                <c:pt idx="539">
                  <c:v>41107</c:v>
                </c:pt>
                <c:pt idx="540">
                  <c:v>41106</c:v>
                </c:pt>
                <c:pt idx="541">
                  <c:v>41103</c:v>
                </c:pt>
                <c:pt idx="542">
                  <c:v>41102</c:v>
                </c:pt>
                <c:pt idx="543">
                  <c:v>41101</c:v>
                </c:pt>
                <c:pt idx="544">
                  <c:v>41100</c:v>
                </c:pt>
                <c:pt idx="545">
                  <c:v>41099</c:v>
                </c:pt>
                <c:pt idx="546">
                  <c:v>41096</c:v>
                </c:pt>
                <c:pt idx="547">
                  <c:v>41095</c:v>
                </c:pt>
                <c:pt idx="548">
                  <c:v>41094</c:v>
                </c:pt>
                <c:pt idx="549">
                  <c:v>41093</c:v>
                </c:pt>
                <c:pt idx="550">
                  <c:v>41092</c:v>
                </c:pt>
                <c:pt idx="551">
                  <c:v>41089</c:v>
                </c:pt>
                <c:pt idx="552">
                  <c:v>41088</c:v>
                </c:pt>
                <c:pt idx="553">
                  <c:v>41087</c:v>
                </c:pt>
                <c:pt idx="554">
                  <c:v>41086</c:v>
                </c:pt>
                <c:pt idx="555">
                  <c:v>41085</c:v>
                </c:pt>
                <c:pt idx="556">
                  <c:v>41081</c:v>
                </c:pt>
                <c:pt idx="557">
                  <c:v>41080</c:v>
                </c:pt>
                <c:pt idx="558">
                  <c:v>41079</c:v>
                </c:pt>
                <c:pt idx="559">
                  <c:v>41078</c:v>
                </c:pt>
                <c:pt idx="560">
                  <c:v>41075</c:v>
                </c:pt>
                <c:pt idx="561">
                  <c:v>41074</c:v>
                </c:pt>
                <c:pt idx="562">
                  <c:v>41073</c:v>
                </c:pt>
                <c:pt idx="563">
                  <c:v>41072</c:v>
                </c:pt>
                <c:pt idx="564">
                  <c:v>41071</c:v>
                </c:pt>
                <c:pt idx="565">
                  <c:v>41068</c:v>
                </c:pt>
                <c:pt idx="566">
                  <c:v>41067</c:v>
                </c:pt>
                <c:pt idx="567">
                  <c:v>41066</c:v>
                </c:pt>
                <c:pt idx="568">
                  <c:v>41065</c:v>
                </c:pt>
                <c:pt idx="569">
                  <c:v>41064</c:v>
                </c:pt>
                <c:pt idx="570">
                  <c:v>41061</c:v>
                </c:pt>
                <c:pt idx="571">
                  <c:v>41060</c:v>
                </c:pt>
                <c:pt idx="572">
                  <c:v>41059</c:v>
                </c:pt>
                <c:pt idx="573">
                  <c:v>41058</c:v>
                </c:pt>
                <c:pt idx="574">
                  <c:v>41057</c:v>
                </c:pt>
                <c:pt idx="575">
                  <c:v>41054</c:v>
                </c:pt>
                <c:pt idx="576">
                  <c:v>41053</c:v>
                </c:pt>
                <c:pt idx="577">
                  <c:v>41052</c:v>
                </c:pt>
                <c:pt idx="578">
                  <c:v>41051</c:v>
                </c:pt>
                <c:pt idx="579">
                  <c:v>41050</c:v>
                </c:pt>
                <c:pt idx="580">
                  <c:v>41047</c:v>
                </c:pt>
                <c:pt idx="581">
                  <c:v>41046</c:v>
                </c:pt>
                <c:pt idx="582">
                  <c:v>41045</c:v>
                </c:pt>
                <c:pt idx="583">
                  <c:v>41044</c:v>
                </c:pt>
                <c:pt idx="584">
                  <c:v>41043</c:v>
                </c:pt>
                <c:pt idx="585">
                  <c:v>41040</c:v>
                </c:pt>
                <c:pt idx="586">
                  <c:v>41039</c:v>
                </c:pt>
                <c:pt idx="587">
                  <c:v>41038</c:v>
                </c:pt>
                <c:pt idx="588">
                  <c:v>41037</c:v>
                </c:pt>
                <c:pt idx="589">
                  <c:v>41036</c:v>
                </c:pt>
                <c:pt idx="590">
                  <c:v>41033</c:v>
                </c:pt>
                <c:pt idx="591">
                  <c:v>41032</c:v>
                </c:pt>
                <c:pt idx="592">
                  <c:v>41031</c:v>
                </c:pt>
                <c:pt idx="593">
                  <c:v>41026</c:v>
                </c:pt>
                <c:pt idx="594">
                  <c:v>41025</c:v>
                </c:pt>
                <c:pt idx="595">
                  <c:v>41024</c:v>
                </c:pt>
                <c:pt idx="596">
                  <c:v>41023</c:v>
                </c:pt>
                <c:pt idx="597">
                  <c:v>41022</c:v>
                </c:pt>
                <c:pt idx="598">
                  <c:v>41019</c:v>
                </c:pt>
                <c:pt idx="599">
                  <c:v>41018</c:v>
                </c:pt>
                <c:pt idx="600">
                  <c:v>41017</c:v>
                </c:pt>
                <c:pt idx="601">
                  <c:v>41016</c:v>
                </c:pt>
                <c:pt idx="602">
                  <c:v>41015</c:v>
                </c:pt>
                <c:pt idx="603">
                  <c:v>41012</c:v>
                </c:pt>
                <c:pt idx="604">
                  <c:v>41011</c:v>
                </c:pt>
                <c:pt idx="605">
                  <c:v>41010</c:v>
                </c:pt>
                <c:pt idx="606">
                  <c:v>41009</c:v>
                </c:pt>
                <c:pt idx="607">
                  <c:v>41008</c:v>
                </c:pt>
                <c:pt idx="608">
                  <c:v>41005</c:v>
                </c:pt>
                <c:pt idx="609">
                  <c:v>41004</c:v>
                </c:pt>
                <c:pt idx="610">
                  <c:v>40998</c:v>
                </c:pt>
                <c:pt idx="611">
                  <c:v>40997</c:v>
                </c:pt>
                <c:pt idx="612">
                  <c:v>40996</c:v>
                </c:pt>
                <c:pt idx="613">
                  <c:v>40995</c:v>
                </c:pt>
                <c:pt idx="614">
                  <c:v>40994</c:v>
                </c:pt>
                <c:pt idx="615">
                  <c:v>40991</c:v>
                </c:pt>
                <c:pt idx="616">
                  <c:v>40990</c:v>
                </c:pt>
                <c:pt idx="617">
                  <c:v>40989</c:v>
                </c:pt>
                <c:pt idx="618">
                  <c:v>40988</c:v>
                </c:pt>
                <c:pt idx="619">
                  <c:v>40987</c:v>
                </c:pt>
                <c:pt idx="620">
                  <c:v>40984</c:v>
                </c:pt>
                <c:pt idx="621">
                  <c:v>40983</c:v>
                </c:pt>
                <c:pt idx="622">
                  <c:v>40982</c:v>
                </c:pt>
                <c:pt idx="623">
                  <c:v>40981</c:v>
                </c:pt>
                <c:pt idx="624">
                  <c:v>40980</c:v>
                </c:pt>
                <c:pt idx="625">
                  <c:v>40977</c:v>
                </c:pt>
                <c:pt idx="626">
                  <c:v>40976</c:v>
                </c:pt>
                <c:pt idx="627">
                  <c:v>40975</c:v>
                </c:pt>
                <c:pt idx="628">
                  <c:v>40974</c:v>
                </c:pt>
                <c:pt idx="629">
                  <c:v>40973</c:v>
                </c:pt>
                <c:pt idx="630">
                  <c:v>40970</c:v>
                </c:pt>
                <c:pt idx="631">
                  <c:v>40969</c:v>
                </c:pt>
                <c:pt idx="632">
                  <c:v>40968</c:v>
                </c:pt>
                <c:pt idx="633">
                  <c:v>40967</c:v>
                </c:pt>
                <c:pt idx="634">
                  <c:v>40966</c:v>
                </c:pt>
                <c:pt idx="635">
                  <c:v>40963</c:v>
                </c:pt>
                <c:pt idx="636">
                  <c:v>40962</c:v>
                </c:pt>
                <c:pt idx="637">
                  <c:v>40961</c:v>
                </c:pt>
                <c:pt idx="638">
                  <c:v>40960</c:v>
                </c:pt>
                <c:pt idx="639">
                  <c:v>40959</c:v>
                </c:pt>
                <c:pt idx="640">
                  <c:v>40956</c:v>
                </c:pt>
                <c:pt idx="641">
                  <c:v>40955</c:v>
                </c:pt>
                <c:pt idx="642">
                  <c:v>40954</c:v>
                </c:pt>
                <c:pt idx="643">
                  <c:v>40953</c:v>
                </c:pt>
                <c:pt idx="644">
                  <c:v>40952</c:v>
                </c:pt>
                <c:pt idx="645">
                  <c:v>40949</c:v>
                </c:pt>
                <c:pt idx="646">
                  <c:v>40948</c:v>
                </c:pt>
                <c:pt idx="647">
                  <c:v>40947</c:v>
                </c:pt>
                <c:pt idx="648">
                  <c:v>40946</c:v>
                </c:pt>
                <c:pt idx="649">
                  <c:v>40945</c:v>
                </c:pt>
                <c:pt idx="650">
                  <c:v>40942</c:v>
                </c:pt>
                <c:pt idx="651">
                  <c:v>40941</c:v>
                </c:pt>
                <c:pt idx="652">
                  <c:v>40940</c:v>
                </c:pt>
                <c:pt idx="653">
                  <c:v>40939</c:v>
                </c:pt>
                <c:pt idx="654">
                  <c:v>40938</c:v>
                </c:pt>
                <c:pt idx="655">
                  <c:v>40928</c:v>
                </c:pt>
                <c:pt idx="656">
                  <c:v>40927</c:v>
                </c:pt>
                <c:pt idx="657">
                  <c:v>40926</c:v>
                </c:pt>
                <c:pt idx="658">
                  <c:v>40925</c:v>
                </c:pt>
                <c:pt idx="659">
                  <c:v>40924</c:v>
                </c:pt>
                <c:pt idx="660">
                  <c:v>40921</c:v>
                </c:pt>
                <c:pt idx="661">
                  <c:v>40920</c:v>
                </c:pt>
                <c:pt idx="662">
                  <c:v>40919</c:v>
                </c:pt>
                <c:pt idx="663">
                  <c:v>40918</c:v>
                </c:pt>
                <c:pt idx="664">
                  <c:v>40917</c:v>
                </c:pt>
                <c:pt idx="665">
                  <c:v>40914</c:v>
                </c:pt>
                <c:pt idx="666">
                  <c:v>40913</c:v>
                </c:pt>
                <c:pt idx="667">
                  <c:v>40912</c:v>
                </c:pt>
                <c:pt idx="668">
                  <c:v>40907</c:v>
                </c:pt>
                <c:pt idx="669">
                  <c:v>40906</c:v>
                </c:pt>
                <c:pt idx="670">
                  <c:v>40905</c:v>
                </c:pt>
                <c:pt idx="671">
                  <c:v>40904</c:v>
                </c:pt>
                <c:pt idx="672">
                  <c:v>40903</c:v>
                </c:pt>
                <c:pt idx="673">
                  <c:v>40900</c:v>
                </c:pt>
                <c:pt idx="674">
                  <c:v>40899</c:v>
                </c:pt>
                <c:pt idx="675">
                  <c:v>40898</c:v>
                </c:pt>
                <c:pt idx="676">
                  <c:v>40897</c:v>
                </c:pt>
                <c:pt idx="677">
                  <c:v>40896</c:v>
                </c:pt>
                <c:pt idx="678">
                  <c:v>40893</c:v>
                </c:pt>
                <c:pt idx="679">
                  <c:v>40892</c:v>
                </c:pt>
                <c:pt idx="680">
                  <c:v>40891</c:v>
                </c:pt>
                <c:pt idx="681">
                  <c:v>40890</c:v>
                </c:pt>
                <c:pt idx="682">
                  <c:v>40889</c:v>
                </c:pt>
                <c:pt idx="683">
                  <c:v>40886</c:v>
                </c:pt>
                <c:pt idx="684">
                  <c:v>40885</c:v>
                </c:pt>
                <c:pt idx="685">
                  <c:v>40884</c:v>
                </c:pt>
                <c:pt idx="686">
                  <c:v>40883</c:v>
                </c:pt>
                <c:pt idx="687">
                  <c:v>40882</c:v>
                </c:pt>
                <c:pt idx="688">
                  <c:v>40879</c:v>
                </c:pt>
                <c:pt idx="689">
                  <c:v>40878</c:v>
                </c:pt>
                <c:pt idx="690">
                  <c:v>40877</c:v>
                </c:pt>
                <c:pt idx="691">
                  <c:v>40876</c:v>
                </c:pt>
                <c:pt idx="692">
                  <c:v>40875</c:v>
                </c:pt>
                <c:pt idx="693">
                  <c:v>40872</c:v>
                </c:pt>
                <c:pt idx="694">
                  <c:v>40871</c:v>
                </c:pt>
                <c:pt idx="695">
                  <c:v>40870</c:v>
                </c:pt>
                <c:pt idx="696">
                  <c:v>40869</c:v>
                </c:pt>
                <c:pt idx="697">
                  <c:v>40868</c:v>
                </c:pt>
                <c:pt idx="698">
                  <c:v>40865</c:v>
                </c:pt>
                <c:pt idx="699">
                  <c:v>40864</c:v>
                </c:pt>
                <c:pt idx="700">
                  <c:v>40863</c:v>
                </c:pt>
                <c:pt idx="701">
                  <c:v>40862</c:v>
                </c:pt>
                <c:pt idx="702">
                  <c:v>40861</c:v>
                </c:pt>
                <c:pt idx="703">
                  <c:v>40858</c:v>
                </c:pt>
                <c:pt idx="704">
                  <c:v>40857</c:v>
                </c:pt>
                <c:pt idx="705">
                  <c:v>40856</c:v>
                </c:pt>
                <c:pt idx="706">
                  <c:v>40855</c:v>
                </c:pt>
                <c:pt idx="707">
                  <c:v>40854</c:v>
                </c:pt>
                <c:pt idx="708">
                  <c:v>40851</c:v>
                </c:pt>
                <c:pt idx="709">
                  <c:v>40850</c:v>
                </c:pt>
                <c:pt idx="710">
                  <c:v>40849</c:v>
                </c:pt>
                <c:pt idx="711">
                  <c:v>40848</c:v>
                </c:pt>
                <c:pt idx="712">
                  <c:v>40847</c:v>
                </c:pt>
                <c:pt idx="713">
                  <c:v>40844</c:v>
                </c:pt>
                <c:pt idx="714">
                  <c:v>40843</c:v>
                </c:pt>
                <c:pt idx="715">
                  <c:v>40842</c:v>
                </c:pt>
                <c:pt idx="716">
                  <c:v>40841</c:v>
                </c:pt>
                <c:pt idx="717">
                  <c:v>40840</c:v>
                </c:pt>
                <c:pt idx="718">
                  <c:v>40837</c:v>
                </c:pt>
                <c:pt idx="719">
                  <c:v>40836</c:v>
                </c:pt>
                <c:pt idx="720">
                  <c:v>40835</c:v>
                </c:pt>
                <c:pt idx="721">
                  <c:v>40834</c:v>
                </c:pt>
                <c:pt idx="722">
                  <c:v>40833</c:v>
                </c:pt>
                <c:pt idx="723">
                  <c:v>40830</c:v>
                </c:pt>
                <c:pt idx="724">
                  <c:v>40829</c:v>
                </c:pt>
                <c:pt idx="725">
                  <c:v>40828</c:v>
                </c:pt>
                <c:pt idx="726">
                  <c:v>40827</c:v>
                </c:pt>
                <c:pt idx="727">
                  <c:v>40826</c:v>
                </c:pt>
                <c:pt idx="728">
                  <c:v>40816</c:v>
                </c:pt>
                <c:pt idx="729">
                  <c:v>40815</c:v>
                </c:pt>
                <c:pt idx="730">
                  <c:v>40814</c:v>
                </c:pt>
                <c:pt idx="731">
                  <c:v>40813</c:v>
                </c:pt>
                <c:pt idx="732">
                  <c:v>40812</c:v>
                </c:pt>
                <c:pt idx="733">
                  <c:v>40809</c:v>
                </c:pt>
                <c:pt idx="734">
                  <c:v>40808</c:v>
                </c:pt>
                <c:pt idx="735">
                  <c:v>40807</c:v>
                </c:pt>
                <c:pt idx="736">
                  <c:v>40806</c:v>
                </c:pt>
                <c:pt idx="737">
                  <c:v>40805</c:v>
                </c:pt>
                <c:pt idx="738">
                  <c:v>40802</c:v>
                </c:pt>
                <c:pt idx="739">
                  <c:v>40801</c:v>
                </c:pt>
                <c:pt idx="740">
                  <c:v>40800</c:v>
                </c:pt>
                <c:pt idx="741">
                  <c:v>40799</c:v>
                </c:pt>
                <c:pt idx="742">
                  <c:v>40795</c:v>
                </c:pt>
                <c:pt idx="743">
                  <c:v>40794</c:v>
                </c:pt>
                <c:pt idx="744">
                  <c:v>40793</c:v>
                </c:pt>
                <c:pt idx="745">
                  <c:v>40792</c:v>
                </c:pt>
                <c:pt idx="746">
                  <c:v>40791</c:v>
                </c:pt>
                <c:pt idx="747">
                  <c:v>40788</c:v>
                </c:pt>
                <c:pt idx="748">
                  <c:v>40787</c:v>
                </c:pt>
                <c:pt idx="749">
                  <c:v>40786</c:v>
                </c:pt>
                <c:pt idx="750">
                  <c:v>40785</c:v>
                </c:pt>
                <c:pt idx="751">
                  <c:v>40784</c:v>
                </c:pt>
                <c:pt idx="752">
                  <c:v>40781</c:v>
                </c:pt>
                <c:pt idx="753">
                  <c:v>40780</c:v>
                </c:pt>
                <c:pt idx="754">
                  <c:v>40779</c:v>
                </c:pt>
                <c:pt idx="755">
                  <c:v>40778</c:v>
                </c:pt>
                <c:pt idx="756">
                  <c:v>40777</c:v>
                </c:pt>
                <c:pt idx="757">
                  <c:v>40774</c:v>
                </c:pt>
                <c:pt idx="758">
                  <c:v>40773</c:v>
                </c:pt>
                <c:pt idx="759">
                  <c:v>40772</c:v>
                </c:pt>
                <c:pt idx="760">
                  <c:v>40771</c:v>
                </c:pt>
                <c:pt idx="761">
                  <c:v>40770</c:v>
                </c:pt>
                <c:pt idx="762">
                  <c:v>40767</c:v>
                </c:pt>
                <c:pt idx="763">
                  <c:v>40766</c:v>
                </c:pt>
                <c:pt idx="764">
                  <c:v>40765</c:v>
                </c:pt>
                <c:pt idx="765">
                  <c:v>40764</c:v>
                </c:pt>
                <c:pt idx="766">
                  <c:v>40763</c:v>
                </c:pt>
                <c:pt idx="767">
                  <c:v>40760</c:v>
                </c:pt>
                <c:pt idx="768">
                  <c:v>40759</c:v>
                </c:pt>
                <c:pt idx="769">
                  <c:v>40758</c:v>
                </c:pt>
                <c:pt idx="770">
                  <c:v>40757</c:v>
                </c:pt>
                <c:pt idx="771">
                  <c:v>40756</c:v>
                </c:pt>
                <c:pt idx="772">
                  <c:v>40753</c:v>
                </c:pt>
                <c:pt idx="773">
                  <c:v>40752</c:v>
                </c:pt>
                <c:pt idx="774">
                  <c:v>40751</c:v>
                </c:pt>
                <c:pt idx="775">
                  <c:v>40750</c:v>
                </c:pt>
                <c:pt idx="776">
                  <c:v>40749</c:v>
                </c:pt>
                <c:pt idx="777">
                  <c:v>40746</c:v>
                </c:pt>
                <c:pt idx="778">
                  <c:v>40745</c:v>
                </c:pt>
                <c:pt idx="779">
                  <c:v>40744</c:v>
                </c:pt>
                <c:pt idx="780">
                  <c:v>40743</c:v>
                </c:pt>
                <c:pt idx="781">
                  <c:v>40742</c:v>
                </c:pt>
                <c:pt idx="782">
                  <c:v>40739</c:v>
                </c:pt>
                <c:pt idx="783">
                  <c:v>40738</c:v>
                </c:pt>
                <c:pt idx="784">
                  <c:v>40737</c:v>
                </c:pt>
                <c:pt idx="785">
                  <c:v>40736</c:v>
                </c:pt>
                <c:pt idx="786">
                  <c:v>40735</c:v>
                </c:pt>
                <c:pt idx="787">
                  <c:v>40732</c:v>
                </c:pt>
                <c:pt idx="788">
                  <c:v>40731</c:v>
                </c:pt>
                <c:pt idx="789">
                  <c:v>40730</c:v>
                </c:pt>
                <c:pt idx="790">
                  <c:v>40729</c:v>
                </c:pt>
                <c:pt idx="791">
                  <c:v>40728</c:v>
                </c:pt>
                <c:pt idx="792">
                  <c:v>40725</c:v>
                </c:pt>
                <c:pt idx="793">
                  <c:v>40724</c:v>
                </c:pt>
                <c:pt idx="794">
                  <c:v>40723</c:v>
                </c:pt>
                <c:pt idx="795">
                  <c:v>40722</c:v>
                </c:pt>
                <c:pt idx="796">
                  <c:v>40721</c:v>
                </c:pt>
                <c:pt idx="797">
                  <c:v>40718</c:v>
                </c:pt>
                <c:pt idx="798">
                  <c:v>40717</c:v>
                </c:pt>
                <c:pt idx="799">
                  <c:v>40716</c:v>
                </c:pt>
                <c:pt idx="800">
                  <c:v>40715</c:v>
                </c:pt>
                <c:pt idx="801">
                  <c:v>40714</c:v>
                </c:pt>
                <c:pt idx="802">
                  <c:v>40711</c:v>
                </c:pt>
                <c:pt idx="803">
                  <c:v>40710</c:v>
                </c:pt>
                <c:pt idx="804">
                  <c:v>40709</c:v>
                </c:pt>
                <c:pt idx="805">
                  <c:v>40708</c:v>
                </c:pt>
                <c:pt idx="806">
                  <c:v>40707</c:v>
                </c:pt>
                <c:pt idx="807">
                  <c:v>40704</c:v>
                </c:pt>
                <c:pt idx="808">
                  <c:v>40703</c:v>
                </c:pt>
                <c:pt idx="809">
                  <c:v>40702</c:v>
                </c:pt>
                <c:pt idx="810">
                  <c:v>40701</c:v>
                </c:pt>
                <c:pt idx="811">
                  <c:v>40697</c:v>
                </c:pt>
                <c:pt idx="812">
                  <c:v>40696</c:v>
                </c:pt>
                <c:pt idx="813">
                  <c:v>40695</c:v>
                </c:pt>
                <c:pt idx="814">
                  <c:v>40694</c:v>
                </c:pt>
                <c:pt idx="815">
                  <c:v>40693</c:v>
                </c:pt>
                <c:pt idx="816">
                  <c:v>40690</c:v>
                </c:pt>
                <c:pt idx="817">
                  <c:v>40689</c:v>
                </c:pt>
                <c:pt idx="818">
                  <c:v>40688</c:v>
                </c:pt>
                <c:pt idx="819">
                  <c:v>40687</c:v>
                </c:pt>
                <c:pt idx="820">
                  <c:v>40686</c:v>
                </c:pt>
                <c:pt idx="821">
                  <c:v>40683</c:v>
                </c:pt>
                <c:pt idx="822">
                  <c:v>40682</c:v>
                </c:pt>
                <c:pt idx="823">
                  <c:v>40681</c:v>
                </c:pt>
                <c:pt idx="824">
                  <c:v>40680</c:v>
                </c:pt>
                <c:pt idx="825">
                  <c:v>40679</c:v>
                </c:pt>
                <c:pt idx="826">
                  <c:v>40676</c:v>
                </c:pt>
                <c:pt idx="827">
                  <c:v>40675</c:v>
                </c:pt>
                <c:pt idx="828">
                  <c:v>40674</c:v>
                </c:pt>
                <c:pt idx="829">
                  <c:v>40673</c:v>
                </c:pt>
                <c:pt idx="830">
                  <c:v>40672</c:v>
                </c:pt>
                <c:pt idx="831">
                  <c:v>40669</c:v>
                </c:pt>
                <c:pt idx="832">
                  <c:v>40668</c:v>
                </c:pt>
                <c:pt idx="833">
                  <c:v>40667</c:v>
                </c:pt>
                <c:pt idx="834">
                  <c:v>40666</c:v>
                </c:pt>
                <c:pt idx="835">
                  <c:v>40662</c:v>
                </c:pt>
                <c:pt idx="836">
                  <c:v>40661</c:v>
                </c:pt>
                <c:pt idx="837">
                  <c:v>40660</c:v>
                </c:pt>
                <c:pt idx="838">
                  <c:v>40659</c:v>
                </c:pt>
                <c:pt idx="839">
                  <c:v>40658</c:v>
                </c:pt>
                <c:pt idx="840">
                  <c:v>40655</c:v>
                </c:pt>
                <c:pt idx="841">
                  <c:v>40654</c:v>
                </c:pt>
                <c:pt idx="842">
                  <c:v>40653</c:v>
                </c:pt>
                <c:pt idx="843">
                  <c:v>40652</c:v>
                </c:pt>
                <c:pt idx="844">
                  <c:v>40651</c:v>
                </c:pt>
                <c:pt idx="845">
                  <c:v>40648</c:v>
                </c:pt>
                <c:pt idx="846">
                  <c:v>40647</c:v>
                </c:pt>
                <c:pt idx="847">
                  <c:v>40646</c:v>
                </c:pt>
                <c:pt idx="848">
                  <c:v>40645</c:v>
                </c:pt>
                <c:pt idx="849">
                  <c:v>40644</c:v>
                </c:pt>
                <c:pt idx="850">
                  <c:v>40641</c:v>
                </c:pt>
                <c:pt idx="851">
                  <c:v>40640</c:v>
                </c:pt>
                <c:pt idx="852">
                  <c:v>40639</c:v>
                </c:pt>
                <c:pt idx="853">
                  <c:v>40634</c:v>
                </c:pt>
                <c:pt idx="854">
                  <c:v>40633</c:v>
                </c:pt>
                <c:pt idx="855">
                  <c:v>40632</c:v>
                </c:pt>
                <c:pt idx="856">
                  <c:v>40631</c:v>
                </c:pt>
                <c:pt idx="857">
                  <c:v>40630</c:v>
                </c:pt>
                <c:pt idx="858">
                  <c:v>40627</c:v>
                </c:pt>
                <c:pt idx="859">
                  <c:v>40626</c:v>
                </c:pt>
                <c:pt idx="860">
                  <c:v>40625</c:v>
                </c:pt>
                <c:pt idx="861">
                  <c:v>40624</c:v>
                </c:pt>
                <c:pt idx="862">
                  <c:v>40623</c:v>
                </c:pt>
                <c:pt idx="863">
                  <c:v>40620</c:v>
                </c:pt>
                <c:pt idx="864">
                  <c:v>40619</c:v>
                </c:pt>
                <c:pt idx="865">
                  <c:v>40618</c:v>
                </c:pt>
                <c:pt idx="866">
                  <c:v>40617</c:v>
                </c:pt>
                <c:pt idx="867">
                  <c:v>40616</c:v>
                </c:pt>
                <c:pt idx="868">
                  <c:v>40613</c:v>
                </c:pt>
                <c:pt idx="869">
                  <c:v>40612</c:v>
                </c:pt>
                <c:pt idx="870">
                  <c:v>40611</c:v>
                </c:pt>
                <c:pt idx="871">
                  <c:v>40610</c:v>
                </c:pt>
                <c:pt idx="872">
                  <c:v>40609</c:v>
                </c:pt>
                <c:pt idx="873">
                  <c:v>40606</c:v>
                </c:pt>
                <c:pt idx="874">
                  <c:v>40605</c:v>
                </c:pt>
                <c:pt idx="875">
                  <c:v>40604</c:v>
                </c:pt>
                <c:pt idx="876">
                  <c:v>40603</c:v>
                </c:pt>
                <c:pt idx="877">
                  <c:v>40602</c:v>
                </c:pt>
                <c:pt idx="878">
                  <c:v>40599</c:v>
                </c:pt>
                <c:pt idx="879">
                  <c:v>40598</c:v>
                </c:pt>
                <c:pt idx="880">
                  <c:v>40597</c:v>
                </c:pt>
                <c:pt idx="881">
                  <c:v>40596</c:v>
                </c:pt>
                <c:pt idx="882">
                  <c:v>40595</c:v>
                </c:pt>
                <c:pt idx="883">
                  <c:v>40592</c:v>
                </c:pt>
                <c:pt idx="884">
                  <c:v>40591</c:v>
                </c:pt>
                <c:pt idx="885">
                  <c:v>40590</c:v>
                </c:pt>
                <c:pt idx="886">
                  <c:v>40589</c:v>
                </c:pt>
                <c:pt idx="887">
                  <c:v>40588</c:v>
                </c:pt>
                <c:pt idx="888">
                  <c:v>40585</c:v>
                </c:pt>
                <c:pt idx="889">
                  <c:v>40584</c:v>
                </c:pt>
                <c:pt idx="890">
                  <c:v>40583</c:v>
                </c:pt>
                <c:pt idx="891">
                  <c:v>40575</c:v>
                </c:pt>
                <c:pt idx="892">
                  <c:v>40574</c:v>
                </c:pt>
                <c:pt idx="893">
                  <c:v>40571</c:v>
                </c:pt>
                <c:pt idx="894">
                  <c:v>40570</c:v>
                </c:pt>
                <c:pt idx="895">
                  <c:v>40569</c:v>
                </c:pt>
                <c:pt idx="896">
                  <c:v>40568</c:v>
                </c:pt>
                <c:pt idx="897">
                  <c:v>40567</c:v>
                </c:pt>
                <c:pt idx="898">
                  <c:v>40564</c:v>
                </c:pt>
                <c:pt idx="899">
                  <c:v>40563</c:v>
                </c:pt>
                <c:pt idx="900">
                  <c:v>40562</c:v>
                </c:pt>
                <c:pt idx="901">
                  <c:v>40561</c:v>
                </c:pt>
                <c:pt idx="902">
                  <c:v>40560</c:v>
                </c:pt>
                <c:pt idx="903">
                  <c:v>40557</c:v>
                </c:pt>
                <c:pt idx="904">
                  <c:v>40556</c:v>
                </c:pt>
                <c:pt idx="905">
                  <c:v>40555</c:v>
                </c:pt>
                <c:pt idx="906">
                  <c:v>40554</c:v>
                </c:pt>
                <c:pt idx="907">
                  <c:v>40553</c:v>
                </c:pt>
                <c:pt idx="908">
                  <c:v>40550</c:v>
                </c:pt>
                <c:pt idx="909">
                  <c:v>40549</c:v>
                </c:pt>
                <c:pt idx="910">
                  <c:v>40548</c:v>
                </c:pt>
                <c:pt idx="911">
                  <c:v>40547</c:v>
                </c:pt>
                <c:pt idx="912">
                  <c:v>40543</c:v>
                </c:pt>
                <c:pt idx="913">
                  <c:v>40542</c:v>
                </c:pt>
                <c:pt idx="914">
                  <c:v>40541</c:v>
                </c:pt>
                <c:pt idx="915">
                  <c:v>40540</c:v>
                </c:pt>
                <c:pt idx="916">
                  <c:v>40539</c:v>
                </c:pt>
                <c:pt idx="917">
                  <c:v>40536</c:v>
                </c:pt>
                <c:pt idx="918">
                  <c:v>40535</c:v>
                </c:pt>
                <c:pt idx="919">
                  <c:v>40534</c:v>
                </c:pt>
                <c:pt idx="920">
                  <c:v>40533</c:v>
                </c:pt>
                <c:pt idx="921">
                  <c:v>40532</c:v>
                </c:pt>
                <c:pt idx="922">
                  <c:v>40529</c:v>
                </c:pt>
                <c:pt idx="923">
                  <c:v>40528</c:v>
                </c:pt>
                <c:pt idx="924">
                  <c:v>40527</c:v>
                </c:pt>
                <c:pt idx="925">
                  <c:v>40526</c:v>
                </c:pt>
                <c:pt idx="926">
                  <c:v>40525</c:v>
                </c:pt>
                <c:pt idx="927">
                  <c:v>40522</c:v>
                </c:pt>
                <c:pt idx="928">
                  <c:v>40521</c:v>
                </c:pt>
                <c:pt idx="929">
                  <c:v>40520</c:v>
                </c:pt>
                <c:pt idx="930">
                  <c:v>40519</c:v>
                </c:pt>
                <c:pt idx="931">
                  <c:v>40518</c:v>
                </c:pt>
                <c:pt idx="932">
                  <c:v>40515</c:v>
                </c:pt>
                <c:pt idx="933">
                  <c:v>40514</c:v>
                </c:pt>
                <c:pt idx="934">
                  <c:v>40513</c:v>
                </c:pt>
                <c:pt idx="935">
                  <c:v>40512</c:v>
                </c:pt>
                <c:pt idx="936">
                  <c:v>40511</c:v>
                </c:pt>
                <c:pt idx="937">
                  <c:v>40508</c:v>
                </c:pt>
                <c:pt idx="938">
                  <c:v>40507</c:v>
                </c:pt>
                <c:pt idx="939">
                  <c:v>40506</c:v>
                </c:pt>
                <c:pt idx="940">
                  <c:v>40505</c:v>
                </c:pt>
                <c:pt idx="941">
                  <c:v>40504</c:v>
                </c:pt>
                <c:pt idx="942">
                  <c:v>40501</c:v>
                </c:pt>
                <c:pt idx="943">
                  <c:v>40500</c:v>
                </c:pt>
                <c:pt idx="944">
                  <c:v>40499</c:v>
                </c:pt>
                <c:pt idx="945">
                  <c:v>40498</c:v>
                </c:pt>
                <c:pt idx="946">
                  <c:v>40497</c:v>
                </c:pt>
                <c:pt idx="947">
                  <c:v>40494</c:v>
                </c:pt>
                <c:pt idx="948">
                  <c:v>40493</c:v>
                </c:pt>
                <c:pt idx="949">
                  <c:v>40492</c:v>
                </c:pt>
                <c:pt idx="950">
                  <c:v>40491</c:v>
                </c:pt>
                <c:pt idx="951">
                  <c:v>40490</c:v>
                </c:pt>
                <c:pt idx="952">
                  <c:v>40487</c:v>
                </c:pt>
                <c:pt idx="953">
                  <c:v>40486</c:v>
                </c:pt>
                <c:pt idx="954">
                  <c:v>40485</c:v>
                </c:pt>
                <c:pt idx="955">
                  <c:v>40484</c:v>
                </c:pt>
                <c:pt idx="956">
                  <c:v>40483</c:v>
                </c:pt>
                <c:pt idx="957">
                  <c:v>40480</c:v>
                </c:pt>
                <c:pt idx="958">
                  <c:v>40479</c:v>
                </c:pt>
                <c:pt idx="959">
                  <c:v>40478</c:v>
                </c:pt>
                <c:pt idx="960">
                  <c:v>40477</c:v>
                </c:pt>
                <c:pt idx="961">
                  <c:v>40476</c:v>
                </c:pt>
                <c:pt idx="962">
                  <c:v>40473</c:v>
                </c:pt>
                <c:pt idx="963">
                  <c:v>40472</c:v>
                </c:pt>
                <c:pt idx="964">
                  <c:v>40471</c:v>
                </c:pt>
                <c:pt idx="965">
                  <c:v>40470</c:v>
                </c:pt>
                <c:pt idx="966">
                  <c:v>40469</c:v>
                </c:pt>
                <c:pt idx="967">
                  <c:v>40466</c:v>
                </c:pt>
                <c:pt idx="968">
                  <c:v>40465</c:v>
                </c:pt>
                <c:pt idx="969">
                  <c:v>40464</c:v>
                </c:pt>
                <c:pt idx="970">
                  <c:v>40463</c:v>
                </c:pt>
                <c:pt idx="971">
                  <c:v>40462</c:v>
                </c:pt>
                <c:pt idx="972">
                  <c:v>40459</c:v>
                </c:pt>
                <c:pt idx="973">
                  <c:v>40451</c:v>
                </c:pt>
                <c:pt idx="974">
                  <c:v>40450</c:v>
                </c:pt>
                <c:pt idx="975">
                  <c:v>40449</c:v>
                </c:pt>
                <c:pt idx="976">
                  <c:v>40448</c:v>
                </c:pt>
                <c:pt idx="977">
                  <c:v>40442</c:v>
                </c:pt>
                <c:pt idx="978">
                  <c:v>40441</c:v>
                </c:pt>
                <c:pt idx="979">
                  <c:v>40438</c:v>
                </c:pt>
                <c:pt idx="980">
                  <c:v>40437</c:v>
                </c:pt>
                <c:pt idx="981">
                  <c:v>40436</c:v>
                </c:pt>
                <c:pt idx="982">
                  <c:v>40435</c:v>
                </c:pt>
                <c:pt idx="983">
                  <c:v>40434</c:v>
                </c:pt>
                <c:pt idx="984">
                  <c:v>40431</c:v>
                </c:pt>
                <c:pt idx="985">
                  <c:v>40430</c:v>
                </c:pt>
                <c:pt idx="986">
                  <c:v>40429</c:v>
                </c:pt>
                <c:pt idx="987">
                  <c:v>40428</c:v>
                </c:pt>
                <c:pt idx="988">
                  <c:v>40427</c:v>
                </c:pt>
                <c:pt idx="989">
                  <c:v>40424</c:v>
                </c:pt>
                <c:pt idx="990">
                  <c:v>40423</c:v>
                </c:pt>
                <c:pt idx="991">
                  <c:v>40422</c:v>
                </c:pt>
                <c:pt idx="992">
                  <c:v>40421</c:v>
                </c:pt>
                <c:pt idx="993">
                  <c:v>40420</c:v>
                </c:pt>
                <c:pt idx="994">
                  <c:v>40417</c:v>
                </c:pt>
                <c:pt idx="995">
                  <c:v>40416</c:v>
                </c:pt>
                <c:pt idx="996">
                  <c:v>40415</c:v>
                </c:pt>
                <c:pt idx="997">
                  <c:v>40414</c:v>
                </c:pt>
                <c:pt idx="998">
                  <c:v>40413</c:v>
                </c:pt>
                <c:pt idx="999">
                  <c:v>40410</c:v>
                </c:pt>
                <c:pt idx="1000">
                  <c:v>40409</c:v>
                </c:pt>
                <c:pt idx="1001">
                  <c:v>40408</c:v>
                </c:pt>
                <c:pt idx="1002">
                  <c:v>40407</c:v>
                </c:pt>
                <c:pt idx="1003">
                  <c:v>40406</c:v>
                </c:pt>
                <c:pt idx="1004">
                  <c:v>40403</c:v>
                </c:pt>
                <c:pt idx="1005">
                  <c:v>40402</c:v>
                </c:pt>
                <c:pt idx="1006">
                  <c:v>40401</c:v>
                </c:pt>
                <c:pt idx="1007">
                  <c:v>40400</c:v>
                </c:pt>
                <c:pt idx="1008">
                  <c:v>40399</c:v>
                </c:pt>
                <c:pt idx="1009">
                  <c:v>40396</c:v>
                </c:pt>
                <c:pt idx="1010">
                  <c:v>40395</c:v>
                </c:pt>
                <c:pt idx="1011">
                  <c:v>40394</c:v>
                </c:pt>
                <c:pt idx="1012">
                  <c:v>40393</c:v>
                </c:pt>
                <c:pt idx="1013">
                  <c:v>40392</c:v>
                </c:pt>
                <c:pt idx="1014">
                  <c:v>40389</c:v>
                </c:pt>
                <c:pt idx="1015">
                  <c:v>40388</c:v>
                </c:pt>
                <c:pt idx="1016">
                  <c:v>40387</c:v>
                </c:pt>
                <c:pt idx="1017">
                  <c:v>40386</c:v>
                </c:pt>
                <c:pt idx="1018">
                  <c:v>40385</c:v>
                </c:pt>
                <c:pt idx="1019">
                  <c:v>40382</c:v>
                </c:pt>
                <c:pt idx="1020">
                  <c:v>40381</c:v>
                </c:pt>
                <c:pt idx="1021">
                  <c:v>40380</c:v>
                </c:pt>
                <c:pt idx="1022">
                  <c:v>40379</c:v>
                </c:pt>
                <c:pt idx="1023">
                  <c:v>40378</c:v>
                </c:pt>
                <c:pt idx="1024">
                  <c:v>40375</c:v>
                </c:pt>
                <c:pt idx="1025">
                  <c:v>40374</c:v>
                </c:pt>
                <c:pt idx="1026">
                  <c:v>40373</c:v>
                </c:pt>
                <c:pt idx="1027">
                  <c:v>40372</c:v>
                </c:pt>
                <c:pt idx="1028">
                  <c:v>40371</c:v>
                </c:pt>
                <c:pt idx="1029">
                  <c:v>40368</c:v>
                </c:pt>
                <c:pt idx="1030">
                  <c:v>40367</c:v>
                </c:pt>
                <c:pt idx="1031">
                  <c:v>40366</c:v>
                </c:pt>
                <c:pt idx="1032">
                  <c:v>40365</c:v>
                </c:pt>
                <c:pt idx="1033">
                  <c:v>40364</c:v>
                </c:pt>
                <c:pt idx="1034">
                  <c:v>40361</c:v>
                </c:pt>
                <c:pt idx="1035">
                  <c:v>40360</c:v>
                </c:pt>
                <c:pt idx="1036">
                  <c:v>40359</c:v>
                </c:pt>
                <c:pt idx="1037">
                  <c:v>40358</c:v>
                </c:pt>
                <c:pt idx="1038">
                  <c:v>40357</c:v>
                </c:pt>
                <c:pt idx="1039">
                  <c:v>40354</c:v>
                </c:pt>
                <c:pt idx="1040">
                  <c:v>40353</c:v>
                </c:pt>
                <c:pt idx="1041">
                  <c:v>40352</c:v>
                </c:pt>
                <c:pt idx="1042">
                  <c:v>40351</c:v>
                </c:pt>
                <c:pt idx="1043">
                  <c:v>40350</c:v>
                </c:pt>
                <c:pt idx="1044">
                  <c:v>40347</c:v>
                </c:pt>
                <c:pt idx="1045">
                  <c:v>40346</c:v>
                </c:pt>
                <c:pt idx="1046">
                  <c:v>40340</c:v>
                </c:pt>
                <c:pt idx="1047">
                  <c:v>40339</c:v>
                </c:pt>
                <c:pt idx="1048">
                  <c:v>40338</c:v>
                </c:pt>
                <c:pt idx="1049">
                  <c:v>40337</c:v>
                </c:pt>
                <c:pt idx="1050">
                  <c:v>40336</c:v>
                </c:pt>
                <c:pt idx="1051">
                  <c:v>40333</c:v>
                </c:pt>
                <c:pt idx="1052">
                  <c:v>40332</c:v>
                </c:pt>
                <c:pt idx="1053">
                  <c:v>40331</c:v>
                </c:pt>
                <c:pt idx="1054">
                  <c:v>40330</c:v>
                </c:pt>
                <c:pt idx="1055">
                  <c:v>40329</c:v>
                </c:pt>
                <c:pt idx="1056">
                  <c:v>40326</c:v>
                </c:pt>
                <c:pt idx="1057">
                  <c:v>40325</c:v>
                </c:pt>
                <c:pt idx="1058">
                  <c:v>40324</c:v>
                </c:pt>
                <c:pt idx="1059">
                  <c:v>40323</c:v>
                </c:pt>
                <c:pt idx="1060">
                  <c:v>40322</c:v>
                </c:pt>
                <c:pt idx="1061">
                  <c:v>40319</c:v>
                </c:pt>
                <c:pt idx="1062">
                  <c:v>40318</c:v>
                </c:pt>
                <c:pt idx="1063">
                  <c:v>40317</c:v>
                </c:pt>
                <c:pt idx="1064">
                  <c:v>40316</c:v>
                </c:pt>
                <c:pt idx="1065">
                  <c:v>40315</c:v>
                </c:pt>
                <c:pt idx="1066">
                  <c:v>40312</c:v>
                </c:pt>
                <c:pt idx="1067">
                  <c:v>40311</c:v>
                </c:pt>
                <c:pt idx="1068">
                  <c:v>40310</c:v>
                </c:pt>
                <c:pt idx="1069">
                  <c:v>40309</c:v>
                </c:pt>
                <c:pt idx="1070">
                  <c:v>40308</c:v>
                </c:pt>
                <c:pt idx="1071">
                  <c:v>40305</c:v>
                </c:pt>
                <c:pt idx="1072">
                  <c:v>40304</c:v>
                </c:pt>
                <c:pt idx="1073">
                  <c:v>40303</c:v>
                </c:pt>
                <c:pt idx="1074">
                  <c:v>40302</c:v>
                </c:pt>
                <c:pt idx="1075">
                  <c:v>40298</c:v>
                </c:pt>
                <c:pt idx="1076">
                  <c:v>40297</c:v>
                </c:pt>
                <c:pt idx="1077">
                  <c:v>40296</c:v>
                </c:pt>
                <c:pt idx="1078">
                  <c:v>40295</c:v>
                </c:pt>
                <c:pt idx="1079">
                  <c:v>40294</c:v>
                </c:pt>
                <c:pt idx="1080">
                  <c:v>40291</c:v>
                </c:pt>
                <c:pt idx="1081">
                  <c:v>40290</c:v>
                </c:pt>
                <c:pt idx="1082">
                  <c:v>40289</c:v>
                </c:pt>
                <c:pt idx="1083">
                  <c:v>40288</c:v>
                </c:pt>
                <c:pt idx="1084">
                  <c:v>40287</c:v>
                </c:pt>
                <c:pt idx="1085">
                  <c:v>40284</c:v>
                </c:pt>
                <c:pt idx="1086">
                  <c:v>40283</c:v>
                </c:pt>
                <c:pt idx="1087">
                  <c:v>40282</c:v>
                </c:pt>
                <c:pt idx="1088">
                  <c:v>40281</c:v>
                </c:pt>
                <c:pt idx="1089">
                  <c:v>40280</c:v>
                </c:pt>
                <c:pt idx="1090">
                  <c:v>40277</c:v>
                </c:pt>
                <c:pt idx="1091">
                  <c:v>40276</c:v>
                </c:pt>
                <c:pt idx="1092">
                  <c:v>40275</c:v>
                </c:pt>
                <c:pt idx="1093">
                  <c:v>40274</c:v>
                </c:pt>
                <c:pt idx="1094">
                  <c:v>40270</c:v>
                </c:pt>
                <c:pt idx="1095">
                  <c:v>40269</c:v>
                </c:pt>
                <c:pt idx="1096">
                  <c:v>40268</c:v>
                </c:pt>
                <c:pt idx="1097">
                  <c:v>40267</c:v>
                </c:pt>
                <c:pt idx="1098">
                  <c:v>40266</c:v>
                </c:pt>
                <c:pt idx="1099">
                  <c:v>40263</c:v>
                </c:pt>
                <c:pt idx="1100">
                  <c:v>40262</c:v>
                </c:pt>
                <c:pt idx="1101">
                  <c:v>40261</c:v>
                </c:pt>
                <c:pt idx="1102">
                  <c:v>40260</c:v>
                </c:pt>
                <c:pt idx="1103">
                  <c:v>40259</c:v>
                </c:pt>
                <c:pt idx="1104">
                  <c:v>40256</c:v>
                </c:pt>
                <c:pt idx="1105">
                  <c:v>40255</c:v>
                </c:pt>
                <c:pt idx="1106">
                  <c:v>40254</c:v>
                </c:pt>
                <c:pt idx="1107">
                  <c:v>40253</c:v>
                </c:pt>
                <c:pt idx="1108">
                  <c:v>40252</c:v>
                </c:pt>
                <c:pt idx="1109">
                  <c:v>40249</c:v>
                </c:pt>
                <c:pt idx="1110">
                  <c:v>40248</c:v>
                </c:pt>
                <c:pt idx="1111">
                  <c:v>40247</c:v>
                </c:pt>
                <c:pt idx="1112">
                  <c:v>40246</c:v>
                </c:pt>
                <c:pt idx="1113">
                  <c:v>40245</c:v>
                </c:pt>
                <c:pt idx="1114">
                  <c:v>40242</c:v>
                </c:pt>
                <c:pt idx="1115">
                  <c:v>40241</c:v>
                </c:pt>
                <c:pt idx="1116">
                  <c:v>40240</c:v>
                </c:pt>
                <c:pt idx="1117">
                  <c:v>40239</c:v>
                </c:pt>
                <c:pt idx="1118">
                  <c:v>40238</c:v>
                </c:pt>
                <c:pt idx="1119">
                  <c:v>40235</c:v>
                </c:pt>
                <c:pt idx="1120">
                  <c:v>40234</c:v>
                </c:pt>
                <c:pt idx="1121">
                  <c:v>40233</c:v>
                </c:pt>
                <c:pt idx="1122">
                  <c:v>40232</c:v>
                </c:pt>
                <c:pt idx="1123">
                  <c:v>40231</c:v>
                </c:pt>
                <c:pt idx="1124">
                  <c:v>40221</c:v>
                </c:pt>
                <c:pt idx="1125">
                  <c:v>40220</c:v>
                </c:pt>
                <c:pt idx="1126">
                  <c:v>40219</c:v>
                </c:pt>
                <c:pt idx="1127">
                  <c:v>40218</c:v>
                </c:pt>
                <c:pt idx="1128">
                  <c:v>40217</c:v>
                </c:pt>
                <c:pt idx="1129">
                  <c:v>40214</c:v>
                </c:pt>
                <c:pt idx="1130">
                  <c:v>40213</c:v>
                </c:pt>
                <c:pt idx="1131">
                  <c:v>40212</c:v>
                </c:pt>
                <c:pt idx="1132">
                  <c:v>40211</c:v>
                </c:pt>
                <c:pt idx="1133">
                  <c:v>40210</c:v>
                </c:pt>
                <c:pt idx="1134">
                  <c:v>40207</c:v>
                </c:pt>
                <c:pt idx="1135">
                  <c:v>40206</c:v>
                </c:pt>
                <c:pt idx="1136">
                  <c:v>40205</c:v>
                </c:pt>
                <c:pt idx="1137">
                  <c:v>40204</c:v>
                </c:pt>
                <c:pt idx="1138">
                  <c:v>40203</c:v>
                </c:pt>
                <c:pt idx="1139">
                  <c:v>40200</c:v>
                </c:pt>
                <c:pt idx="1140">
                  <c:v>40199</c:v>
                </c:pt>
                <c:pt idx="1141">
                  <c:v>40198</c:v>
                </c:pt>
                <c:pt idx="1142">
                  <c:v>40197</c:v>
                </c:pt>
                <c:pt idx="1143">
                  <c:v>40196</c:v>
                </c:pt>
                <c:pt idx="1144">
                  <c:v>40193</c:v>
                </c:pt>
                <c:pt idx="1145">
                  <c:v>40192</c:v>
                </c:pt>
                <c:pt idx="1146">
                  <c:v>40191</c:v>
                </c:pt>
                <c:pt idx="1147">
                  <c:v>40190</c:v>
                </c:pt>
                <c:pt idx="1148">
                  <c:v>40189</c:v>
                </c:pt>
                <c:pt idx="1149">
                  <c:v>40186</c:v>
                </c:pt>
                <c:pt idx="1150">
                  <c:v>40185</c:v>
                </c:pt>
                <c:pt idx="1151">
                  <c:v>40184</c:v>
                </c:pt>
                <c:pt idx="1152">
                  <c:v>40183</c:v>
                </c:pt>
                <c:pt idx="1153">
                  <c:v>40182</c:v>
                </c:pt>
                <c:pt idx="1154">
                  <c:v>40178</c:v>
                </c:pt>
                <c:pt idx="1155">
                  <c:v>40177</c:v>
                </c:pt>
                <c:pt idx="1156">
                  <c:v>40176</c:v>
                </c:pt>
                <c:pt idx="1157">
                  <c:v>40175</c:v>
                </c:pt>
                <c:pt idx="1158">
                  <c:v>40172</c:v>
                </c:pt>
                <c:pt idx="1159">
                  <c:v>40171</c:v>
                </c:pt>
                <c:pt idx="1160">
                  <c:v>40170</c:v>
                </c:pt>
                <c:pt idx="1161">
                  <c:v>40169</c:v>
                </c:pt>
                <c:pt idx="1162">
                  <c:v>40168</c:v>
                </c:pt>
                <c:pt idx="1163">
                  <c:v>40165</c:v>
                </c:pt>
                <c:pt idx="1164">
                  <c:v>40164</c:v>
                </c:pt>
                <c:pt idx="1165">
                  <c:v>40163</c:v>
                </c:pt>
                <c:pt idx="1166">
                  <c:v>40162</c:v>
                </c:pt>
                <c:pt idx="1167">
                  <c:v>40161</c:v>
                </c:pt>
                <c:pt idx="1168">
                  <c:v>40158</c:v>
                </c:pt>
                <c:pt idx="1169">
                  <c:v>40157</c:v>
                </c:pt>
                <c:pt idx="1170">
                  <c:v>40156</c:v>
                </c:pt>
                <c:pt idx="1171">
                  <c:v>40155</c:v>
                </c:pt>
                <c:pt idx="1172">
                  <c:v>40154</c:v>
                </c:pt>
                <c:pt idx="1173">
                  <c:v>40151</c:v>
                </c:pt>
                <c:pt idx="1174">
                  <c:v>40150</c:v>
                </c:pt>
                <c:pt idx="1175">
                  <c:v>40149</c:v>
                </c:pt>
                <c:pt idx="1176">
                  <c:v>40148</c:v>
                </c:pt>
                <c:pt idx="1177">
                  <c:v>40147</c:v>
                </c:pt>
                <c:pt idx="1178">
                  <c:v>40144</c:v>
                </c:pt>
                <c:pt idx="1179">
                  <c:v>40143</c:v>
                </c:pt>
                <c:pt idx="1180">
                  <c:v>40142</c:v>
                </c:pt>
                <c:pt idx="1181">
                  <c:v>40141</c:v>
                </c:pt>
                <c:pt idx="1182">
                  <c:v>40140</c:v>
                </c:pt>
                <c:pt idx="1183">
                  <c:v>40137</c:v>
                </c:pt>
                <c:pt idx="1184">
                  <c:v>40136</c:v>
                </c:pt>
                <c:pt idx="1185">
                  <c:v>40135</c:v>
                </c:pt>
                <c:pt idx="1186">
                  <c:v>40134</c:v>
                </c:pt>
                <c:pt idx="1187">
                  <c:v>40133</c:v>
                </c:pt>
                <c:pt idx="1188">
                  <c:v>40130</c:v>
                </c:pt>
                <c:pt idx="1189">
                  <c:v>40129</c:v>
                </c:pt>
                <c:pt idx="1190">
                  <c:v>40128</c:v>
                </c:pt>
                <c:pt idx="1191">
                  <c:v>40127</c:v>
                </c:pt>
                <c:pt idx="1192">
                  <c:v>40126</c:v>
                </c:pt>
                <c:pt idx="1193">
                  <c:v>40123</c:v>
                </c:pt>
                <c:pt idx="1194">
                  <c:v>40122</c:v>
                </c:pt>
                <c:pt idx="1195">
                  <c:v>40121</c:v>
                </c:pt>
                <c:pt idx="1196">
                  <c:v>40120</c:v>
                </c:pt>
                <c:pt idx="1197">
                  <c:v>40119</c:v>
                </c:pt>
                <c:pt idx="1198">
                  <c:v>40116</c:v>
                </c:pt>
                <c:pt idx="1199">
                  <c:v>40115</c:v>
                </c:pt>
                <c:pt idx="1200">
                  <c:v>40114</c:v>
                </c:pt>
                <c:pt idx="1201">
                  <c:v>40113</c:v>
                </c:pt>
                <c:pt idx="1202">
                  <c:v>40112</c:v>
                </c:pt>
                <c:pt idx="1203">
                  <c:v>40109</c:v>
                </c:pt>
                <c:pt idx="1204">
                  <c:v>40108</c:v>
                </c:pt>
                <c:pt idx="1205">
                  <c:v>40107</c:v>
                </c:pt>
                <c:pt idx="1206">
                  <c:v>40106</c:v>
                </c:pt>
                <c:pt idx="1207">
                  <c:v>40105</c:v>
                </c:pt>
                <c:pt idx="1208">
                  <c:v>40102</c:v>
                </c:pt>
                <c:pt idx="1209">
                  <c:v>40101</c:v>
                </c:pt>
                <c:pt idx="1210">
                  <c:v>40100</c:v>
                </c:pt>
                <c:pt idx="1211">
                  <c:v>40099</c:v>
                </c:pt>
                <c:pt idx="1212">
                  <c:v>40098</c:v>
                </c:pt>
                <c:pt idx="1213">
                  <c:v>40095</c:v>
                </c:pt>
                <c:pt idx="1214">
                  <c:v>40086</c:v>
                </c:pt>
                <c:pt idx="1215">
                  <c:v>40085</c:v>
                </c:pt>
                <c:pt idx="1216">
                  <c:v>40084</c:v>
                </c:pt>
                <c:pt idx="1217">
                  <c:v>40081</c:v>
                </c:pt>
                <c:pt idx="1218">
                  <c:v>40080</c:v>
                </c:pt>
                <c:pt idx="1219">
                  <c:v>40079</c:v>
                </c:pt>
                <c:pt idx="1220">
                  <c:v>40078</c:v>
                </c:pt>
                <c:pt idx="1221">
                  <c:v>40077</c:v>
                </c:pt>
                <c:pt idx="1222">
                  <c:v>40074</c:v>
                </c:pt>
                <c:pt idx="1223">
                  <c:v>40073</c:v>
                </c:pt>
                <c:pt idx="1224">
                  <c:v>40072</c:v>
                </c:pt>
                <c:pt idx="1225">
                  <c:v>40071</c:v>
                </c:pt>
                <c:pt idx="1226">
                  <c:v>40070</c:v>
                </c:pt>
                <c:pt idx="1227">
                  <c:v>40067</c:v>
                </c:pt>
                <c:pt idx="1228">
                  <c:v>40066</c:v>
                </c:pt>
                <c:pt idx="1229">
                  <c:v>40065</c:v>
                </c:pt>
                <c:pt idx="1230">
                  <c:v>40064</c:v>
                </c:pt>
                <c:pt idx="1231">
                  <c:v>40063</c:v>
                </c:pt>
                <c:pt idx="1232">
                  <c:v>40060</c:v>
                </c:pt>
                <c:pt idx="1233">
                  <c:v>40059</c:v>
                </c:pt>
                <c:pt idx="1234">
                  <c:v>40058</c:v>
                </c:pt>
                <c:pt idx="1235">
                  <c:v>40057</c:v>
                </c:pt>
                <c:pt idx="1236">
                  <c:v>40056</c:v>
                </c:pt>
                <c:pt idx="1237">
                  <c:v>40053</c:v>
                </c:pt>
                <c:pt idx="1238">
                  <c:v>40052</c:v>
                </c:pt>
                <c:pt idx="1239">
                  <c:v>40051</c:v>
                </c:pt>
                <c:pt idx="1240">
                  <c:v>40050</c:v>
                </c:pt>
                <c:pt idx="1241">
                  <c:v>40049</c:v>
                </c:pt>
                <c:pt idx="1242">
                  <c:v>40046</c:v>
                </c:pt>
                <c:pt idx="1243">
                  <c:v>40045</c:v>
                </c:pt>
                <c:pt idx="1244">
                  <c:v>40044</c:v>
                </c:pt>
                <c:pt idx="1245">
                  <c:v>40043</c:v>
                </c:pt>
                <c:pt idx="1246">
                  <c:v>40042</c:v>
                </c:pt>
                <c:pt idx="1247">
                  <c:v>40039</c:v>
                </c:pt>
                <c:pt idx="1248">
                  <c:v>40038</c:v>
                </c:pt>
                <c:pt idx="1249">
                  <c:v>40037</c:v>
                </c:pt>
                <c:pt idx="1250">
                  <c:v>40036</c:v>
                </c:pt>
                <c:pt idx="1251">
                  <c:v>40035</c:v>
                </c:pt>
                <c:pt idx="1252">
                  <c:v>40032</c:v>
                </c:pt>
                <c:pt idx="1253">
                  <c:v>40031</c:v>
                </c:pt>
                <c:pt idx="1254">
                  <c:v>40030</c:v>
                </c:pt>
                <c:pt idx="1255">
                  <c:v>40029</c:v>
                </c:pt>
                <c:pt idx="1256">
                  <c:v>40028</c:v>
                </c:pt>
                <c:pt idx="1257">
                  <c:v>40025</c:v>
                </c:pt>
                <c:pt idx="1258">
                  <c:v>40024</c:v>
                </c:pt>
                <c:pt idx="1259">
                  <c:v>40023</c:v>
                </c:pt>
                <c:pt idx="1260">
                  <c:v>40022</c:v>
                </c:pt>
                <c:pt idx="1261">
                  <c:v>40021</c:v>
                </c:pt>
                <c:pt idx="1262">
                  <c:v>40018</c:v>
                </c:pt>
                <c:pt idx="1263">
                  <c:v>40017</c:v>
                </c:pt>
                <c:pt idx="1264">
                  <c:v>40016</c:v>
                </c:pt>
                <c:pt idx="1265">
                  <c:v>40015</c:v>
                </c:pt>
                <c:pt idx="1266">
                  <c:v>40014</c:v>
                </c:pt>
                <c:pt idx="1267">
                  <c:v>40011</c:v>
                </c:pt>
                <c:pt idx="1268">
                  <c:v>40010</c:v>
                </c:pt>
                <c:pt idx="1269">
                  <c:v>40009</c:v>
                </c:pt>
                <c:pt idx="1270">
                  <c:v>40008</c:v>
                </c:pt>
                <c:pt idx="1271">
                  <c:v>40007</c:v>
                </c:pt>
                <c:pt idx="1272">
                  <c:v>40004</c:v>
                </c:pt>
                <c:pt idx="1273">
                  <c:v>40003</c:v>
                </c:pt>
                <c:pt idx="1274">
                  <c:v>40002</c:v>
                </c:pt>
                <c:pt idx="1275">
                  <c:v>40001</c:v>
                </c:pt>
                <c:pt idx="1276">
                  <c:v>40000</c:v>
                </c:pt>
                <c:pt idx="1277">
                  <c:v>39997</c:v>
                </c:pt>
                <c:pt idx="1278">
                  <c:v>39996</c:v>
                </c:pt>
                <c:pt idx="1279">
                  <c:v>39995</c:v>
                </c:pt>
                <c:pt idx="1280">
                  <c:v>39994</c:v>
                </c:pt>
                <c:pt idx="1281">
                  <c:v>39993</c:v>
                </c:pt>
                <c:pt idx="1282">
                  <c:v>39990</c:v>
                </c:pt>
                <c:pt idx="1283">
                  <c:v>39989</c:v>
                </c:pt>
                <c:pt idx="1284">
                  <c:v>39988</c:v>
                </c:pt>
                <c:pt idx="1285">
                  <c:v>39987</c:v>
                </c:pt>
                <c:pt idx="1286">
                  <c:v>39986</c:v>
                </c:pt>
                <c:pt idx="1287">
                  <c:v>39983</c:v>
                </c:pt>
                <c:pt idx="1288">
                  <c:v>39982</c:v>
                </c:pt>
                <c:pt idx="1289">
                  <c:v>39981</c:v>
                </c:pt>
                <c:pt idx="1290">
                  <c:v>39980</c:v>
                </c:pt>
                <c:pt idx="1291">
                  <c:v>39979</c:v>
                </c:pt>
                <c:pt idx="1292">
                  <c:v>39976</c:v>
                </c:pt>
                <c:pt idx="1293">
                  <c:v>39975</c:v>
                </c:pt>
                <c:pt idx="1294">
                  <c:v>39974</c:v>
                </c:pt>
                <c:pt idx="1295">
                  <c:v>39973</c:v>
                </c:pt>
                <c:pt idx="1296">
                  <c:v>39972</c:v>
                </c:pt>
                <c:pt idx="1297">
                  <c:v>39969</c:v>
                </c:pt>
                <c:pt idx="1298">
                  <c:v>39968</c:v>
                </c:pt>
                <c:pt idx="1299">
                  <c:v>39967</c:v>
                </c:pt>
                <c:pt idx="1300">
                  <c:v>39966</c:v>
                </c:pt>
                <c:pt idx="1301">
                  <c:v>39965</c:v>
                </c:pt>
                <c:pt idx="1302">
                  <c:v>39960</c:v>
                </c:pt>
                <c:pt idx="1303">
                  <c:v>39959</c:v>
                </c:pt>
                <c:pt idx="1304">
                  <c:v>39958</c:v>
                </c:pt>
                <c:pt idx="1305">
                  <c:v>39955</c:v>
                </c:pt>
                <c:pt idx="1306">
                  <c:v>39954</c:v>
                </c:pt>
                <c:pt idx="1307">
                  <c:v>39953</c:v>
                </c:pt>
                <c:pt idx="1308">
                  <c:v>39952</c:v>
                </c:pt>
                <c:pt idx="1309">
                  <c:v>39951</c:v>
                </c:pt>
                <c:pt idx="1310">
                  <c:v>39948</c:v>
                </c:pt>
                <c:pt idx="1311">
                  <c:v>39947</c:v>
                </c:pt>
                <c:pt idx="1312">
                  <c:v>39946</c:v>
                </c:pt>
                <c:pt idx="1313">
                  <c:v>39945</c:v>
                </c:pt>
                <c:pt idx="1314">
                  <c:v>39944</c:v>
                </c:pt>
                <c:pt idx="1315">
                  <c:v>39941</c:v>
                </c:pt>
                <c:pt idx="1316">
                  <c:v>39940</c:v>
                </c:pt>
                <c:pt idx="1317">
                  <c:v>39939</c:v>
                </c:pt>
                <c:pt idx="1318">
                  <c:v>39938</c:v>
                </c:pt>
                <c:pt idx="1319">
                  <c:v>39937</c:v>
                </c:pt>
                <c:pt idx="1320">
                  <c:v>39933</c:v>
                </c:pt>
                <c:pt idx="1321">
                  <c:v>39932</c:v>
                </c:pt>
                <c:pt idx="1322">
                  <c:v>39931</c:v>
                </c:pt>
                <c:pt idx="1323">
                  <c:v>39930</c:v>
                </c:pt>
                <c:pt idx="1324">
                  <c:v>39927</c:v>
                </c:pt>
                <c:pt idx="1325">
                  <c:v>39926</c:v>
                </c:pt>
                <c:pt idx="1326">
                  <c:v>39925</c:v>
                </c:pt>
                <c:pt idx="1327">
                  <c:v>39924</c:v>
                </c:pt>
                <c:pt idx="1328">
                  <c:v>39923</c:v>
                </c:pt>
                <c:pt idx="1329">
                  <c:v>39920</c:v>
                </c:pt>
                <c:pt idx="1330">
                  <c:v>39919</c:v>
                </c:pt>
                <c:pt idx="1331">
                  <c:v>39918</c:v>
                </c:pt>
                <c:pt idx="1332">
                  <c:v>39917</c:v>
                </c:pt>
                <c:pt idx="1333">
                  <c:v>39916</c:v>
                </c:pt>
                <c:pt idx="1334">
                  <c:v>39913</c:v>
                </c:pt>
                <c:pt idx="1335">
                  <c:v>39912</c:v>
                </c:pt>
                <c:pt idx="1336">
                  <c:v>39911</c:v>
                </c:pt>
                <c:pt idx="1337">
                  <c:v>39910</c:v>
                </c:pt>
                <c:pt idx="1338">
                  <c:v>39906</c:v>
                </c:pt>
                <c:pt idx="1339">
                  <c:v>39905</c:v>
                </c:pt>
                <c:pt idx="1340">
                  <c:v>39904</c:v>
                </c:pt>
                <c:pt idx="1341">
                  <c:v>39903</c:v>
                </c:pt>
                <c:pt idx="1342">
                  <c:v>39902</c:v>
                </c:pt>
                <c:pt idx="1343">
                  <c:v>39899</c:v>
                </c:pt>
                <c:pt idx="1344">
                  <c:v>39898</c:v>
                </c:pt>
                <c:pt idx="1345">
                  <c:v>39897</c:v>
                </c:pt>
                <c:pt idx="1346">
                  <c:v>39896</c:v>
                </c:pt>
                <c:pt idx="1347">
                  <c:v>39895</c:v>
                </c:pt>
                <c:pt idx="1348">
                  <c:v>39892</c:v>
                </c:pt>
                <c:pt idx="1349">
                  <c:v>39891</c:v>
                </c:pt>
                <c:pt idx="1350">
                  <c:v>39890</c:v>
                </c:pt>
                <c:pt idx="1351">
                  <c:v>39889</c:v>
                </c:pt>
                <c:pt idx="1352">
                  <c:v>39888</c:v>
                </c:pt>
                <c:pt idx="1353">
                  <c:v>39885</c:v>
                </c:pt>
                <c:pt idx="1354">
                  <c:v>39884</c:v>
                </c:pt>
                <c:pt idx="1355">
                  <c:v>39883</c:v>
                </c:pt>
                <c:pt idx="1356">
                  <c:v>39882</c:v>
                </c:pt>
                <c:pt idx="1357">
                  <c:v>39881</c:v>
                </c:pt>
                <c:pt idx="1358">
                  <c:v>39878</c:v>
                </c:pt>
                <c:pt idx="1359">
                  <c:v>39877</c:v>
                </c:pt>
                <c:pt idx="1360">
                  <c:v>39876</c:v>
                </c:pt>
                <c:pt idx="1361">
                  <c:v>39875</c:v>
                </c:pt>
                <c:pt idx="1362">
                  <c:v>39874</c:v>
                </c:pt>
                <c:pt idx="1363">
                  <c:v>39871</c:v>
                </c:pt>
                <c:pt idx="1364">
                  <c:v>39870</c:v>
                </c:pt>
                <c:pt idx="1365">
                  <c:v>39869</c:v>
                </c:pt>
                <c:pt idx="1366">
                  <c:v>39868</c:v>
                </c:pt>
                <c:pt idx="1367">
                  <c:v>39867</c:v>
                </c:pt>
                <c:pt idx="1368">
                  <c:v>39864</c:v>
                </c:pt>
                <c:pt idx="1369">
                  <c:v>39863</c:v>
                </c:pt>
                <c:pt idx="1370">
                  <c:v>39862</c:v>
                </c:pt>
                <c:pt idx="1371">
                  <c:v>39861</c:v>
                </c:pt>
                <c:pt idx="1372">
                  <c:v>39860</c:v>
                </c:pt>
                <c:pt idx="1373">
                  <c:v>39857</c:v>
                </c:pt>
                <c:pt idx="1374">
                  <c:v>39856</c:v>
                </c:pt>
                <c:pt idx="1375">
                  <c:v>39855</c:v>
                </c:pt>
                <c:pt idx="1376">
                  <c:v>39854</c:v>
                </c:pt>
                <c:pt idx="1377">
                  <c:v>39853</c:v>
                </c:pt>
                <c:pt idx="1378">
                  <c:v>39850</c:v>
                </c:pt>
                <c:pt idx="1379">
                  <c:v>39849</c:v>
                </c:pt>
                <c:pt idx="1380">
                  <c:v>39848</c:v>
                </c:pt>
                <c:pt idx="1381">
                  <c:v>39847</c:v>
                </c:pt>
                <c:pt idx="1382">
                  <c:v>39846</c:v>
                </c:pt>
                <c:pt idx="1383">
                  <c:v>39836</c:v>
                </c:pt>
                <c:pt idx="1384">
                  <c:v>39835</c:v>
                </c:pt>
                <c:pt idx="1385">
                  <c:v>39834</c:v>
                </c:pt>
                <c:pt idx="1386">
                  <c:v>39833</c:v>
                </c:pt>
                <c:pt idx="1387">
                  <c:v>39832</c:v>
                </c:pt>
                <c:pt idx="1388">
                  <c:v>39829</c:v>
                </c:pt>
                <c:pt idx="1389">
                  <c:v>39828</c:v>
                </c:pt>
                <c:pt idx="1390">
                  <c:v>39827</c:v>
                </c:pt>
                <c:pt idx="1391">
                  <c:v>39826</c:v>
                </c:pt>
                <c:pt idx="1392">
                  <c:v>39825</c:v>
                </c:pt>
                <c:pt idx="1393">
                  <c:v>39822</c:v>
                </c:pt>
                <c:pt idx="1394">
                  <c:v>39821</c:v>
                </c:pt>
                <c:pt idx="1395">
                  <c:v>39820</c:v>
                </c:pt>
                <c:pt idx="1396">
                  <c:v>39819</c:v>
                </c:pt>
                <c:pt idx="1397">
                  <c:v>39818</c:v>
                </c:pt>
                <c:pt idx="1398">
                  <c:v>39813</c:v>
                </c:pt>
                <c:pt idx="1399">
                  <c:v>39812</c:v>
                </c:pt>
                <c:pt idx="1400">
                  <c:v>39811</c:v>
                </c:pt>
                <c:pt idx="1401">
                  <c:v>39808</c:v>
                </c:pt>
                <c:pt idx="1402">
                  <c:v>39807</c:v>
                </c:pt>
                <c:pt idx="1403">
                  <c:v>39806</c:v>
                </c:pt>
                <c:pt idx="1404">
                  <c:v>39805</c:v>
                </c:pt>
                <c:pt idx="1405">
                  <c:v>39804</c:v>
                </c:pt>
                <c:pt idx="1406">
                  <c:v>39801</c:v>
                </c:pt>
                <c:pt idx="1407">
                  <c:v>39800</c:v>
                </c:pt>
                <c:pt idx="1408">
                  <c:v>39799</c:v>
                </c:pt>
                <c:pt idx="1409">
                  <c:v>39798</c:v>
                </c:pt>
                <c:pt idx="1410">
                  <c:v>39797</c:v>
                </c:pt>
                <c:pt idx="1411">
                  <c:v>39794</c:v>
                </c:pt>
                <c:pt idx="1412">
                  <c:v>39793</c:v>
                </c:pt>
                <c:pt idx="1413">
                  <c:v>39792</c:v>
                </c:pt>
                <c:pt idx="1414">
                  <c:v>39791</c:v>
                </c:pt>
                <c:pt idx="1415">
                  <c:v>39790</c:v>
                </c:pt>
                <c:pt idx="1416">
                  <c:v>39787</c:v>
                </c:pt>
                <c:pt idx="1417">
                  <c:v>39786</c:v>
                </c:pt>
                <c:pt idx="1418">
                  <c:v>39785</c:v>
                </c:pt>
                <c:pt idx="1419">
                  <c:v>39784</c:v>
                </c:pt>
                <c:pt idx="1420">
                  <c:v>39783</c:v>
                </c:pt>
                <c:pt idx="1421">
                  <c:v>39780</c:v>
                </c:pt>
                <c:pt idx="1422">
                  <c:v>39779</c:v>
                </c:pt>
                <c:pt idx="1423">
                  <c:v>39778</c:v>
                </c:pt>
                <c:pt idx="1424">
                  <c:v>39777</c:v>
                </c:pt>
                <c:pt idx="1425">
                  <c:v>39776</c:v>
                </c:pt>
                <c:pt idx="1426">
                  <c:v>39773</c:v>
                </c:pt>
                <c:pt idx="1427">
                  <c:v>39772</c:v>
                </c:pt>
                <c:pt idx="1428">
                  <c:v>39771</c:v>
                </c:pt>
                <c:pt idx="1429">
                  <c:v>39770</c:v>
                </c:pt>
                <c:pt idx="1430">
                  <c:v>39769</c:v>
                </c:pt>
                <c:pt idx="1431">
                  <c:v>39766</c:v>
                </c:pt>
                <c:pt idx="1432">
                  <c:v>39765</c:v>
                </c:pt>
                <c:pt idx="1433">
                  <c:v>39764</c:v>
                </c:pt>
                <c:pt idx="1434">
                  <c:v>39763</c:v>
                </c:pt>
                <c:pt idx="1435">
                  <c:v>39762</c:v>
                </c:pt>
                <c:pt idx="1436">
                  <c:v>39759</c:v>
                </c:pt>
                <c:pt idx="1437">
                  <c:v>39758</c:v>
                </c:pt>
                <c:pt idx="1438">
                  <c:v>39757</c:v>
                </c:pt>
                <c:pt idx="1439">
                  <c:v>39756</c:v>
                </c:pt>
                <c:pt idx="1440">
                  <c:v>39755</c:v>
                </c:pt>
                <c:pt idx="1441">
                  <c:v>39752</c:v>
                </c:pt>
                <c:pt idx="1442">
                  <c:v>39751</c:v>
                </c:pt>
                <c:pt idx="1443">
                  <c:v>39750</c:v>
                </c:pt>
                <c:pt idx="1444">
                  <c:v>39749</c:v>
                </c:pt>
                <c:pt idx="1445">
                  <c:v>39748</c:v>
                </c:pt>
                <c:pt idx="1446">
                  <c:v>39745</c:v>
                </c:pt>
                <c:pt idx="1447">
                  <c:v>39744</c:v>
                </c:pt>
                <c:pt idx="1448">
                  <c:v>39743</c:v>
                </c:pt>
                <c:pt idx="1449">
                  <c:v>39742</c:v>
                </c:pt>
                <c:pt idx="1450">
                  <c:v>39741</c:v>
                </c:pt>
                <c:pt idx="1451">
                  <c:v>39738</c:v>
                </c:pt>
                <c:pt idx="1452">
                  <c:v>39737</c:v>
                </c:pt>
                <c:pt idx="1453">
                  <c:v>39736</c:v>
                </c:pt>
                <c:pt idx="1454">
                  <c:v>39735</c:v>
                </c:pt>
                <c:pt idx="1455">
                  <c:v>39734</c:v>
                </c:pt>
                <c:pt idx="1456">
                  <c:v>39731</c:v>
                </c:pt>
                <c:pt idx="1457">
                  <c:v>39730</c:v>
                </c:pt>
                <c:pt idx="1458">
                  <c:v>39729</c:v>
                </c:pt>
                <c:pt idx="1459">
                  <c:v>39728</c:v>
                </c:pt>
                <c:pt idx="1460">
                  <c:v>39727</c:v>
                </c:pt>
                <c:pt idx="1461">
                  <c:v>39717</c:v>
                </c:pt>
                <c:pt idx="1462">
                  <c:v>39716</c:v>
                </c:pt>
                <c:pt idx="1463">
                  <c:v>39715</c:v>
                </c:pt>
                <c:pt idx="1464">
                  <c:v>39714</c:v>
                </c:pt>
                <c:pt idx="1465">
                  <c:v>39713</c:v>
                </c:pt>
                <c:pt idx="1466">
                  <c:v>39710</c:v>
                </c:pt>
                <c:pt idx="1467">
                  <c:v>39709</c:v>
                </c:pt>
                <c:pt idx="1468">
                  <c:v>39708</c:v>
                </c:pt>
                <c:pt idx="1469">
                  <c:v>39707</c:v>
                </c:pt>
                <c:pt idx="1470">
                  <c:v>39703</c:v>
                </c:pt>
                <c:pt idx="1471">
                  <c:v>39702</c:v>
                </c:pt>
                <c:pt idx="1472">
                  <c:v>39701</c:v>
                </c:pt>
                <c:pt idx="1473">
                  <c:v>39700</c:v>
                </c:pt>
                <c:pt idx="1474">
                  <c:v>39699</c:v>
                </c:pt>
                <c:pt idx="1475">
                  <c:v>39696</c:v>
                </c:pt>
                <c:pt idx="1476">
                  <c:v>39695</c:v>
                </c:pt>
                <c:pt idx="1477">
                  <c:v>39694</c:v>
                </c:pt>
                <c:pt idx="1478">
                  <c:v>39693</c:v>
                </c:pt>
                <c:pt idx="1479">
                  <c:v>39692</c:v>
                </c:pt>
                <c:pt idx="1480">
                  <c:v>39689</c:v>
                </c:pt>
                <c:pt idx="1481">
                  <c:v>39688</c:v>
                </c:pt>
                <c:pt idx="1482">
                  <c:v>39687</c:v>
                </c:pt>
                <c:pt idx="1483">
                  <c:v>39686</c:v>
                </c:pt>
                <c:pt idx="1484">
                  <c:v>39685</c:v>
                </c:pt>
                <c:pt idx="1485">
                  <c:v>39682</c:v>
                </c:pt>
                <c:pt idx="1486">
                  <c:v>39681</c:v>
                </c:pt>
                <c:pt idx="1487">
                  <c:v>39680</c:v>
                </c:pt>
                <c:pt idx="1488">
                  <c:v>39679</c:v>
                </c:pt>
                <c:pt idx="1489">
                  <c:v>39678</c:v>
                </c:pt>
                <c:pt idx="1490">
                  <c:v>39675</c:v>
                </c:pt>
                <c:pt idx="1491">
                  <c:v>39674</c:v>
                </c:pt>
                <c:pt idx="1492">
                  <c:v>39673</c:v>
                </c:pt>
                <c:pt idx="1493">
                  <c:v>39672</c:v>
                </c:pt>
                <c:pt idx="1494">
                  <c:v>39671</c:v>
                </c:pt>
                <c:pt idx="1495">
                  <c:v>39668</c:v>
                </c:pt>
                <c:pt idx="1496">
                  <c:v>39667</c:v>
                </c:pt>
                <c:pt idx="1497">
                  <c:v>39666</c:v>
                </c:pt>
                <c:pt idx="1498">
                  <c:v>39665</c:v>
                </c:pt>
                <c:pt idx="1499">
                  <c:v>39664</c:v>
                </c:pt>
                <c:pt idx="1500">
                  <c:v>39661</c:v>
                </c:pt>
                <c:pt idx="1501">
                  <c:v>39660</c:v>
                </c:pt>
                <c:pt idx="1502">
                  <c:v>39659</c:v>
                </c:pt>
                <c:pt idx="1503">
                  <c:v>39658</c:v>
                </c:pt>
                <c:pt idx="1504">
                  <c:v>39657</c:v>
                </c:pt>
                <c:pt idx="1505">
                  <c:v>39654</c:v>
                </c:pt>
                <c:pt idx="1506">
                  <c:v>39653</c:v>
                </c:pt>
                <c:pt idx="1507">
                  <c:v>39652</c:v>
                </c:pt>
                <c:pt idx="1508">
                  <c:v>39651</c:v>
                </c:pt>
                <c:pt idx="1509">
                  <c:v>39650</c:v>
                </c:pt>
                <c:pt idx="1510">
                  <c:v>39647</c:v>
                </c:pt>
                <c:pt idx="1511">
                  <c:v>39646</c:v>
                </c:pt>
                <c:pt idx="1512">
                  <c:v>39645</c:v>
                </c:pt>
                <c:pt idx="1513">
                  <c:v>39644</c:v>
                </c:pt>
                <c:pt idx="1514">
                  <c:v>39643</c:v>
                </c:pt>
                <c:pt idx="1515">
                  <c:v>39640</c:v>
                </c:pt>
                <c:pt idx="1516">
                  <c:v>39639</c:v>
                </c:pt>
                <c:pt idx="1517">
                  <c:v>39638</c:v>
                </c:pt>
                <c:pt idx="1518">
                  <c:v>39637</c:v>
                </c:pt>
                <c:pt idx="1519">
                  <c:v>39636</c:v>
                </c:pt>
                <c:pt idx="1520">
                  <c:v>39633</c:v>
                </c:pt>
                <c:pt idx="1521">
                  <c:v>39632</c:v>
                </c:pt>
                <c:pt idx="1522">
                  <c:v>39631</c:v>
                </c:pt>
                <c:pt idx="1523">
                  <c:v>39630</c:v>
                </c:pt>
                <c:pt idx="1524">
                  <c:v>39629</c:v>
                </c:pt>
                <c:pt idx="1525">
                  <c:v>39626</c:v>
                </c:pt>
                <c:pt idx="1526">
                  <c:v>39625</c:v>
                </c:pt>
                <c:pt idx="1527">
                  <c:v>39624</c:v>
                </c:pt>
                <c:pt idx="1528">
                  <c:v>39623</c:v>
                </c:pt>
                <c:pt idx="1529">
                  <c:v>39622</c:v>
                </c:pt>
                <c:pt idx="1530">
                  <c:v>39619</c:v>
                </c:pt>
                <c:pt idx="1531">
                  <c:v>39618</c:v>
                </c:pt>
                <c:pt idx="1532">
                  <c:v>39617</c:v>
                </c:pt>
                <c:pt idx="1533">
                  <c:v>39616</c:v>
                </c:pt>
                <c:pt idx="1534">
                  <c:v>39615</c:v>
                </c:pt>
                <c:pt idx="1535">
                  <c:v>39612</c:v>
                </c:pt>
                <c:pt idx="1536">
                  <c:v>39611</c:v>
                </c:pt>
                <c:pt idx="1537">
                  <c:v>39610</c:v>
                </c:pt>
                <c:pt idx="1538">
                  <c:v>39609</c:v>
                </c:pt>
                <c:pt idx="1539">
                  <c:v>39605</c:v>
                </c:pt>
                <c:pt idx="1540">
                  <c:v>39604</c:v>
                </c:pt>
                <c:pt idx="1541">
                  <c:v>39603</c:v>
                </c:pt>
                <c:pt idx="1542">
                  <c:v>39602</c:v>
                </c:pt>
                <c:pt idx="1543">
                  <c:v>39601</c:v>
                </c:pt>
                <c:pt idx="1544">
                  <c:v>39598</c:v>
                </c:pt>
                <c:pt idx="1545">
                  <c:v>39597</c:v>
                </c:pt>
                <c:pt idx="1546">
                  <c:v>39596</c:v>
                </c:pt>
                <c:pt idx="1547">
                  <c:v>39595</c:v>
                </c:pt>
                <c:pt idx="1548">
                  <c:v>39594</c:v>
                </c:pt>
                <c:pt idx="1549">
                  <c:v>39591</c:v>
                </c:pt>
                <c:pt idx="1550">
                  <c:v>39590</c:v>
                </c:pt>
                <c:pt idx="1551">
                  <c:v>39589</c:v>
                </c:pt>
                <c:pt idx="1552">
                  <c:v>39588</c:v>
                </c:pt>
                <c:pt idx="1553">
                  <c:v>39587</c:v>
                </c:pt>
                <c:pt idx="1554">
                  <c:v>39584</c:v>
                </c:pt>
                <c:pt idx="1555">
                  <c:v>39583</c:v>
                </c:pt>
                <c:pt idx="1556">
                  <c:v>39582</c:v>
                </c:pt>
                <c:pt idx="1557">
                  <c:v>39581</c:v>
                </c:pt>
                <c:pt idx="1558">
                  <c:v>39580</c:v>
                </c:pt>
                <c:pt idx="1559">
                  <c:v>39577</c:v>
                </c:pt>
                <c:pt idx="1560">
                  <c:v>39576</c:v>
                </c:pt>
                <c:pt idx="1561">
                  <c:v>39575</c:v>
                </c:pt>
                <c:pt idx="1562">
                  <c:v>39574</c:v>
                </c:pt>
                <c:pt idx="1563">
                  <c:v>39573</c:v>
                </c:pt>
                <c:pt idx="1564">
                  <c:v>39568</c:v>
                </c:pt>
                <c:pt idx="1565">
                  <c:v>39567</c:v>
                </c:pt>
                <c:pt idx="1566">
                  <c:v>39566</c:v>
                </c:pt>
                <c:pt idx="1567">
                  <c:v>39563</c:v>
                </c:pt>
                <c:pt idx="1568">
                  <c:v>39562</c:v>
                </c:pt>
                <c:pt idx="1569">
                  <c:v>39561</c:v>
                </c:pt>
                <c:pt idx="1570">
                  <c:v>39560</c:v>
                </c:pt>
                <c:pt idx="1571">
                  <c:v>39559</c:v>
                </c:pt>
                <c:pt idx="1572">
                  <c:v>39556</c:v>
                </c:pt>
                <c:pt idx="1573">
                  <c:v>39555</c:v>
                </c:pt>
                <c:pt idx="1574">
                  <c:v>39554</c:v>
                </c:pt>
                <c:pt idx="1575">
                  <c:v>39553</c:v>
                </c:pt>
                <c:pt idx="1576">
                  <c:v>39552</c:v>
                </c:pt>
                <c:pt idx="1577">
                  <c:v>39549</c:v>
                </c:pt>
                <c:pt idx="1578">
                  <c:v>39548</c:v>
                </c:pt>
                <c:pt idx="1579">
                  <c:v>39547</c:v>
                </c:pt>
                <c:pt idx="1580">
                  <c:v>39546</c:v>
                </c:pt>
                <c:pt idx="1581">
                  <c:v>39545</c:v>
                </c:pt>
                <c:pt idx="1582">
                  <c:v>39541</c:v>
                </c:pt>
                <c:pt idx="1583">
                  <c:v>39540</c:v>
                </c:pt>
                <c:pt idx="1584">
                  <c:v>39539</c:v>
                </c:pt>
                <c:pt idx="1585">
                  <c:v>39538</c:v>
                </c:pt>
                <c:pt idx="1586">
                  <c:v>39535</c:v>
                </c:pt>
                <c:pt idx="1587">
                  <c:v>39534</c:v>
                </c:pt>
                <c:pt idx="1588">
                  <c:v>39533</c:v>
                </c:pt>
                <c:pt idx="1589">
                  <c:v>39532</c:v>
                </c:pt>
                <c:pt idx="1590">
                  <c:v>39531</c:v>
                </c:pt>
                <c:pt idx="1591">
                  <c:v>39528</c:v>
                </c:pt>
                <c:pt idx="1592">
                  <c:v>39527</c:v>
                </c:pt>
                <c:pt idx="1593">
                  <c:v>39526</c:v>
                </c:pt>
                <c:pt idx="1594">
                  <c:v>39525</c:v>
                </c:pt>
                <c:pt idx="1595">
                  <c:v>39524</c:v>
                </c:pt>
                <c:pt idx="1596">
                  <c:v>39521</c:v>
                </c:pt>
                <c:pt idx="1597">
                  <c:v>39520</c:v>
                </c:pt>
                <c:pt idx="1598">
                  <c:v>39519</c:v>
                </c:pt>
                <c:pt idx="1599">
                  <c:v>39518</c:v>
                </c:pt>
                <c:pt idx="1600">
                  <c:v>39517</c:v>
                </c:pt>
                <c:pt idx="1601">
                  <c:v>39514</c:v>
                </c:pt>
                <c:pt idx="1602">
                  <c:v>39513</c:v>
                </c:pt>
                <c:pt idx="1603">
                  <c:v>39512</c:v>
                </c:pt>
                <c:pt idx="1604">
                  <c:v>39511</c:v>
                </c:pt>
                <c:pt idx="1605">
                  <c:v>39510</c:v>
                </c:pt>
                <c:pt idx="1606">
                  <c:v>39507</c:v>
                </c:pt>
                <c:pt idx="1607">
                  <c:v>39506</c:v>
                </c:pt>
                <c:pt idx="1608">
                  <c:v>39505</c:v>
                </c:pt>
                <c:pt idx="1609">
                  <c:v>39504</c:v>
                </c:pt>
                <c:pt idx="1610">
                  <c:v>39503</c:v>
                </c:pt>
                <c:pt idx="1611">
                  <c:v>39500</c:v>
                </c:pt>
                <c:pt idx="1612">
                  <c:v>39499</c:v>
                </c:pt>
                <c:pt idx="1613">
                  <c:v>39498</c:v>
                </c:pt>
                <c:pt idx="1614">
                  <c:v>39497</c:v>
                </c:pt>
                <c:pt idx="1615">
                  <c:v>39496</c:v>
                </c:pt>
                <c:pt idx="1616">
                  <c:v>39493</c:v>
                </c:pt>
                <c:pt idx="1617">
                  <c:v>39492</c:v>
                </c:pt>
                <c:pt idx="1618">
                  <c:v>39491</c:v>
                </c:pt>
                <c:pt idx="1619">
                  <c:v>39483</c:v>
                </c:pt>
                <c:pt idx="1620">
                  <c:v>39482</c:v>
                </c:pt>
                <c:pt idx="1621">
                  <c:v>39479</c:v>
                </c:pt>
                <c:pt idx="1622">
                  <c:v>39478</c:v>
                </c:pt>
                <c:pt idx="1623">
                  <c:v>39477</c:v>
                </c:pt>
                <c:pt idx="1624">
                  <c:v>39476</c:v>
                </c:pt>
                <c:pt idx="1625">
                  <c:v>39475</c:v>
                </c:pt>
                <c:pt idx="1626">
                  <c:v>39472</c:v>
                </c:pt>
                <c:pt idx="1627">
                  <c:v>39471</c:v>
                </c:pt>
                <c:pt idx="1628">
                  <c:v>39470</c:v>
                </c:pt>
                <c:pt idx="1629">
                  <c:v>39469</c:v>
                </c:pt>
                <c:pt idx="1630">
                  <c:v>39468</c:v>
                </c:pt>
                <c:pt idx="1631">
                  <c:v>39465</c:v>
                </c:pt>
                <c:pt idx="1632">
                  <c:v>39464</c:v>
                </c:pt>
                <c:pt idx="1633">
                  <c:v>39463</c:v>
                </c:pt>
                <c:pt idx="1634">
                  <c:v>39462</c:v>
                </c:pt>
                <c:pt idx="1635">
                  <c:v>39461</c:v>
                </c:pt>
                <c:pt idx="1636">
                  <c:v>39458</c:v>
                </c:pt>
                <c:pt idx="1637">
                  <c:v>39457</c:v>
                </c:pt>
                <c:pt idx="1638">
                  <c:v>39456</c:v>
                </c:pt>
                <c:pt idx="1639">
                  <c:v>39455</c:v>
                </c:pt>
                <c:pt idx="1640">
                  <c:v>39454</c:v>
                </c:pt>
                <c:pt idx="1641">
                  <c:v>39451</c:v>
                </c:pt>
                <c:pt idx="1642">
                  <c:v>39450</c:v>
                </c:pt>
                <c:pt idx="1643">
                  <c:v>39449</c:v>
                </c:pt>
                <c:pt idx="1644">
                  <c:v>39444</c:v>
                </c:pt>
                <c:pt idx="1645">
                  <c:v>39443</c:v>
                </c:pt>
                <c:pt idx="1646">
                  <c:v>39442</c:v>
                </c:pt>
                <c:pt idx="1647">
                  <c:v>39441</c:v>
                </c:pt>
                <c:pt idx="1648">
                  <c:v>39440</c:v>
                </c:pt>
                <c:pt idx="1649">
                  <c:v>39437</c:v>
                </c:pt>
                <c:pt idx="1650">
                  <c:v>39436</c:v>
                </c:pt>
                <c:pt idx="1651">
                  <c:v>39435</c:v>
                </c:pt>
                <c:pt idx="1652">
                  <c:v>39434</c:v>
                </c:pt>
                <c:pt idx="1653">
                  <c:v>39433</c:v>
                </c:pt>
                <c:pt idx="1654">
                  <c:v>39430</c:v>
                </c:pt>
                <c:pt idx="1655">
                  <c:v>39429</c:v>
                </c:pt>
                <c:pt idx="1656">
                  <c:v>39428</c:v>
                </c:pt>
                <c:pt idx="1657">
                  <c:v>39427</c:v>
                </c:pt>
                <c:pt idx="1658">
                  <c:v>39426</c:v>
                </c:pt>
                <c:pt idx="1659">
                  <c:v>39423</c:v>
                </c:pt>
                <c:pt idx="1660">
                  <c:v>39422</c:v>
                </c:pt>
                <c:pt idx="1661">
                  <c:v>39421</c:v>
                </c:pt>
                <c:pt idx="1662">
                  <c:v>39420</c:v>
                </c:pt>
                <c:pt idx="1663">
                  <c:v>39419</c:v>
                </c:pt>
                <c:pt idx="1664">
                  <c:v>39416</c:v>
                </c:pt>
                <c:pt idx="1665">
                  <c:v>39415</c:v>
                </c:pt>
                <c:pt idx="1666">
                  <c:v>39414</c:v>
                </c:pt>
                <c:pt idx="1667">
                  <c:v>39413</c:v>
                </c:pt>
                <c:pt idx="1668">
                  <c:v>39412</c:v>
                </c:pt>
                <c:pt idx="1669">
                  <c:v>39409</c:v>
                </c:pt>
                <c:pt idx="1670">
                  <c:v>39408</c:v>
                </c:pt>
                <c:pt idx="1671">
                  <c:v>39407</c:v>
                </c:pt>
                <c:pt idx="1672">
                  <c:v>39406</c:v>
                </c:pt>
                <c:pt idx="1673">
                  <c:v>39405</c:v>
                </c:pt>
                <c:pt idx="1674">
                  <c:v>39402</c:v>
                </c:pt>
                <c:pt idx="1675">
                  <c:v>39401</c:v>
                </c:pt>
                <c:pt idx="1676">
                  <c:v>39400</c:v>
                </c:pt>
                <c:pt idx="1677">
                  <c:v>39399</c:v>
                </c:pt>
                <c:pt idx="1678">
                  <c:v>39398</c:v>
                </c:pt>
                <c:pt idx="1679">
                  <c:v>39395</c:v>
                </c:pt>
                <c:pt idx="1680">
                  <c:v>39394</c:v>
                </c:pt>
                <c:pt idx="1681">
                  <c:v>39393</c:v>
                </c:pt>
                <c:pt idx="1682">
                  <c:v>39392</c:v>
                </c:pt>
                <c:pt idx="1683">
                  <c:v>39391</c:v>
                </c:pt>
                <c:pt idx="1684">
                  <c:v>39388</c:v>
                </c:pt>
                <c:pt idx="1685">
                  <c:v>39387</c:v>
                </c:pt>
                <c:pt idx="1686">
                  <c:v>39386</c:v>
                </c:pt>
                <c:pt idx="1687">
                  <c:v>39385</c:v>
                </c:pt>
                <c:pt idx="1688">
                  <c:v>39384</c:v>
                </c:pt>
                <c:pt idx="1689">
                  <c:v>39381</c:v>
                </c:pt>
                <c:pt idx="1690">
                  <c:v>39380</c:v>
                </c:pt>
                <c:pt idx="1691">
                  <c:v>39379</c:v>
                </c:pt>
                <c:pt idx="1692">
                  <c:v>39378</c:v>
                </c:pt>
                <c:pt idx="1693">
                  <c:v>39377</c:v>
                </c:pt>
                <c:pt idx="1694">
                  <c:v>39374</c:v>
                </c:pt>
                <c:pt idx="1695">
                  <c:v>39373</c:v>
                </c:pt>
                <c:pt idx="1696">
                  <c:v>39372</c:v>
                </c:pt>
                <c:pt idx="1697">
                  <c:v>39371</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c:v>#N/A</c:v>
                </c:pt>
              </c:numCache>
            </c:numRef>
          </c:cat>
          <c:val>
            <c:numRef>
              <c:f>择时策略!$C$2:$C$5238</c:f>
              <c:numCache>
                <c:formatCode>#,##0</c:formatCode>
                <c:ptCount val="5237"/>
                <c:pt idx="0">
                  <c:v>8847956.5765938703</c:v>
                </c:pt>
                <c:pt idx="1">
                  <c:v>8780887.002268197</c:v>
                </c:pt>
                <c:pt idx="2">
                  <c:v>8765095.9991680756</c:v>
                </c:pt>
                <c:pt idx="3">
                  <c:v>8644322.652327681</c:v>
                </c:pt>
                <c:pt idx="4">
                  <c:v>8630268.2276292425</c:v>
                </c:pt>
                <c:pt idx="5">
                  <c:v>8583611.6754325759</c:v>
                </c:pt>
                <c:pt idx="6">
                  <c:v>8584650.866395751</c:v>
                </c:pt>
                <c:pt idx="7">
                  <c:v>8606233.7325256933</c:v>
                </c:pt>
                <c:pt idx="8">
                  <c:v>8420236.3803078849</c:v>
                </c:pt>
                <c:pt idx="9">
                  <c:v>8330320.8665242521</c:v>
                </c:pt>
                <c:pt idx="10">
                  <c:v>8533934.2587041873</c:v>
                </c:pt>
                <c:pt idx="11">
                  <c:v>8461275.3473879769</c:v>
                </c:pt>
                <c:pt idx="12">
                  <c:v>8493719.3557360843</c:v>
                </c:pt>
                <c:pt idx="13">
                  <c:v>8438255.0667138249</c:v>
                </c:pt>
                <c:pt idx="14">
                  <c:v>8653164.9798263852</c:v>
                </c:pt>
                <c:pt idx="15">
                  <c:v>8658353.725441793</c:v>
                </c:pt>
                <c:pt idx="16">
                  <c:v>8592301.4807585832</c:v>
                </c:pt>
                <c:pt idx="17">
                  <c:v>8632131.9265346378</c:v>
                </c:pt>
                <c:pt idx="18">
                  <c:v>8576055.1004494708</c:v>
                </c:pt>
                <c:pt idx="19">
                  <c:v>8593752.1825345531</c:v>
                </c:pt>
                <c:pt idx="20">
                  <c:v>8492960.0999087431</c:v>
                </c:pt>
                <c:pt idx="21">
                  <c:v>8417021.8560391422</c:v>
                </c:pt>
                <c:pt idx="22">
                  <c:v>8319506.127656565</c:v>
                </c:pt>
                <c:pt idx="23">
                  <c:v>8184236.8161554327</c:v>
                </c:pt>
                <c:pt idx="24">
                  <c:v>8110400.6472936701</c:v>
                </c:pt>
                <c:pt idx="25">
                  <c:v>8230626.8822284713</c:v>
                </c:pt>
                <c:pt idx="26">
                  <c:v>8159130.0555062024</c:v>
                </c:pt>
                <c:pt idx="27">
                  <c:v>8174531.4378669551</c:v>
                </c:pt>
                <c:pt idx="28">
                  <c:v>8257227.4903146951</c:v>
                </c:pt>
                <c:pt idx="29">
                  <c:v>8160195.616172119</c:v>
                </c:pt>
                <c:pt idx="30">
                  <c:v>8208661.4481458869</c:v>
                </c:pt>
                <c:pt idx="31">
                  <c:v>8260575.0079386439</c:v>
                </c:pt>
                <c:pt idx="32">
                  <c:v>8298261.5316829402</c:v>
                </c:pt>
                <c:pt idx="33">
                  <c:v>8299161.5014822735</c:v>
                </c:pt>
                <c:pt idx="34">
                  <c:v>8238406.5099944472</c:v>
                </c:pt>
                <c:pt idx="35">
                  <c:v>8130980.0205504587</c:v>
                </c:pt>
                <c:pt idx="36">
                  <c:v>8231107.8511756025</c:v>
                </c:pt>
                <c:pt idx="37">
                  <c:v>8239186.9350497155</c:v>
                </c:pt>
                <c:pt idx="38">
                  <c:v>8275472.0623720931</c:v>
                </c:pt>
                <c:pt idx="39">
                  <c:v>8126379.3517429028</c:v>
                </c:pt>
                <c:pt idx="40">
                  <c:v>8110363.0489010038</c:v>
                </c:pt>
                <c:pt idx="41">
                  <c:v>8266744.8811165681</c:v>
                </c:pt>
                <c:pt idx="42">
                  <c:v>8293575.0972644119</c:v>
                </c:pt>
                <c:pt idx="43">
                  <c:v>8321014.1424561776</c:v>
                </c:pt>
                <c:pt idx="44">
                  <c:v>8532635.7073042355</c:v>
                </c:pt>
                <c:pt idx="45">
                  <c:v>8628312.5565490201</c:v>
                </c:pt>
                <c:pt idx="46">
                  <c:v>8499106.2561303712</c:v>
                </c:pt>
                <c:pt idx="47">
                  <c:v>8541965.0382601116</c:v>
                </c:pt>
                <c:pt idx="48">
                  <c:v>8507771.3607822899</c:v>
                </c:pt>
                <c:pt idx="49">
                  <c:v>8219408.9552928107</c:v>
                </c:pt>
                <c:pt idx="50">
                  <c:v>8113148.9954223447</c:v>
                </c:pt>
                <c:pt idx="51">
                  <c:v>7936293.067909413</c:v>
                </c:pt>
                <c:pt idx="52">
                  <c:v>7913128.7310775248</c:v>
                </c:pt>
                <c:pt idx="53">
                  <c:v>7794380.4608125994</c:v>
                </c:pt>
                <c:pt idx="54">
                  <c:v>7784708.6758241197</c:v>
                </c:pt>
                <c:pt idx="55">
                  <c:v>7752918.041464543</c:v>
                </c:pt>
                <c:pt idx="56">
                  <c:v>7691798.0121904025</c:v>
                </c:pt>
                <c:pt idx="57">
                  <c:v>7673680.8691675914</c:v>
                </c:pt>
                <c:pt idx="58">
                  <c:v>7659494.060665437</c:v>
                </c:pt>
                <c:pt idx="59">
                  <c:v>7766834.4815519284</c:v>
                </c:pt>
                <c:pt idx="60">
                  <c:v>7790292.4615702312</c:v>
                </c:pt>
                <c:pt idx="61">
                  <c:v>7763811.9050970543</c:v>
                </c:pt>
                <c:pt idx="62">
                  <c:v>7907803.3450558437</c:v>
                </c:pt>
                <c:pt idx="63">
                  <c:v>7888845.0818022825</c:v>
                </c:pt>
                <c:pt idx="64">
                  <c:v>7899750.0033884598</c:v>
                </c:pt>
                <c:pt idx="65">
                  <c:v>7906536.1514770007</c:v>
                </c:pt>
                <c:pt idx="66">
                  <c:v>7864309.5396800125</c:v>
                </c:pt>
                <c:pt idx="67">
                  <c:v>7893062.1841317816</c:v>
                </c:pt>
                <c:pt idx="68">
                  <c:v>7895610.3398096384</c:v>
                </c:pt>
                <c:pt idx="69">
                  <c:v>7827988.2766715614</c:v>
                </c:pt>
                <c:pt idx="70">
                  <c:v>7822610.1948527172</c:v>
                </c:pt>
                <c:pt idx="71">
                  <c:v>7895262.2876128191</c:v>
                </c:pt>
                <c:pt idx="72">
                  <c:v>7948301.7105916319</c:v>
                </c:pt>
                <c:pt idx="73">
                  <c:v>7998481.7257764051</c:v>
                </c:pt>
                <c:pt idx="74">
                  <c:v>8010755.256964732</c:v>
                </c:pt>
                <c:pt idx="75">
                  <c:v>7964778.8357315995</c:v>
                </c:pt>
                <c:pt idx="76">
                  <c:v>7814067.2196980407</c:v>
                </c:pt>
                <c:pt idx="77">
                  <c:v>7856774.4808040792</c:v>
                </c:pt>
                <c:pt idx="78">
                  <c:v>7957433.4150049184</c:v>
                </c:pt>
                <c:pt idx="79">
                  <c:v>7886706.4759689029</c:v>
                </c:pt>
                <c:pt idx="80">
                  <c:v>7992636.0635785619</c:v>
                </c:pt>
                <c:pt idx="81">
                  <c:v>7958768.0407870915</c:v>
                </c:pt>
                <c:pt idx="82">
                  <c:v>7961079.451197844</c:v>
                </c:pt>
                <c:pt idx="83">
                  <c:v>7837207.1094912924</c:v>
                </c:pt>
                <c:pt idx="84">
                  <c:v>7835211.342294449</c:v>
                </c:pt>
                <c:pt idx="85">
                  <c:v>7908231.6923315423</c:v>
                </c:pt>
                <c:pt idx="86">
                  <c:v>8013317.6424492234</c:v>
                </c:pt>
                <c:pt idx="87">
                  <c:v>7913729.6784200603</c:v>
                </c:pt>
                <c:pt idx="88">
                  <c:v>7883815.2821924603</c:v>
                </c:pt>
                <c:pt idx="89">
                  <c:v>7889764.1876144465</c:v>
                </c:pt>
                <c:pt idx="90">
                  <c:v>7825786.4090133505</c:v>
                </c:pt>
                <c:pt idx="91">
                  <c:v>7927647.2693394693</c:v>
                </c:pt>
                <c:pt idx="92">
                  <c:v>7887878.1644664304</c:v>
                </c:pt>
                <c:pt idx="93">
                  <c:v>7922736.2805894325</c:v>
                </c:pt>
                <c:pt idx="94">
                  <c:v>8005131.1255119173</c:v>
                </c:pt>
                <c:pt idx="95">
                  <c:v>8028798.5277279392</c:v>
                </c:pt>
                <c:pt idx="96">
                  <c:v>7934417.1211874895</c:v>
                </c:pt>
                <c:pt idx="97">
                  <c:v>7937362.9408831811</c:v>
                </c:pt>
                <c:pt idx="98">
                  <c:v>8082409.8507700181</c:v>
                </c:pt>
                <c:pt idx="99">
                  <c:v>8091221.5401890595</c:v>
                </c:pt>
                <c:pt idx="100">
                  <c:v>7961629.0019366425</c:v>
                </c:pt>
                <c:pt idx="101">
                  <c:v>7950296.7733540144</c:v>
                </c:pt>
                <c:pt idx="102">
                  <c:v>7974081.259145461</c:v>
                </c:pt>
                <c:pt idx="103">
                  <c:v>8195605.1466710204</c:v>
                </c:pt>
                <c:pt idx="104">
                  <c:v>8188008.5546152024</c:v>
                </c:pt>
                <c:pt idx="105">
                  <c:v>8179302.3488675924</c:v>
                </c:pt>
                <c:pt idx="106">
                  <c:v>8275256.952275685</c:v>
                </c:pt>
                <c:pt idx="107">
                  <c:v>8279374.6210960802</c:v>
                </c:pt>
                <c:pt idx="108">
                  <c:v>8268893.2254295684</c:v>
                </c:pt>
                <c:pt idx="109">
                  <c:v>8267988.2732043592</c:v>
                </c:pt>
                <c:pt idx="110">
                  <c:v>8155768.4272667868</c:v>
                </c:pt>
                <c:pt idx="111">
                  <c:v>8004123.7077044006</c:v>
                </c:pt>
                <c:pt idx="112">
                  <c:v>8108924.6118749911</c:v>
                </c:pt>
                <c:pt idx="113">
                  <c:v>8128341.1379352603</c:v>
                </c:pt>
                <c:pt idx="114">
                  <c:v>8118515.4132522596</c:v>
                </c:pt>
                <c:pt idx="115">
                  <c:v>8074460.6945765996</c:v>
                </c:pt>
                <c:pt idx="116">
                  <c:v>7908995.0976433605</c:v>
                </c:pt>
                <c:pt idx="117">
                  <c:v>7907555.61737251</c:v>
                </c:pt>
                <c:pt idx="118">
                  <c:v>7873509.4776545856</c:v>
                </c:pt>
                <c:pt idx="119">
                  <c:v>7860011.1519599799</c:v>
                </c:pt>
                <c:pt idx="120">
                  <c:v>8033301.9306116514</c:v>
                </c:pt>
                <c:pt idx="121">
                  <c:v>8024233.1427306775</c:v>
                </c:pt>
                <c:pt idx="122">
                  <c:v>8037909.4535647919</c:v>
                </c:pt>
                <c:pt idx="123">
                  <c:v>7883224.6492000762</c:v>
                </c:pt>
                <c:pt idx="124">
                  <c:v>7877485.4950721115</c:v>
                </c:pt>
                <c:pt idx="125">
                  <c:v>7650624.3364200247</c:v>
                </c:pt>
                <c:pt idx="126">
                  <c:v>7742098.7728234129</c:v>
                </c:pt>
                <c:pt idx="127">
                  <c:v>7812490.7464886494</c:v>
                </c:pt>
                <c:pt idx="128">
                  <c:v>7733780.562754062</c:v>
                </c:pt>
                <c:pt idx="129">
                  <c:v>7810243.4797760146</c:v>
                </c:pt>
                <c:pt idx="130">
                  <c:v>7784649.9416204374</c:v>
                </c:pt>
                <c:pt idx="131">
                  <c:v>7801577.9754302613</c:v>
                </c:pt>
                <c:pt idx="132">
                  <c:v>7733276.5622954825</c:v>
                </c:pt>
                <c:pt idx="133">
                  <c:v>7718222.1530193016</c:v>
                </c:pt>
                <c:pt idx="134">
                  <c:v>7727604.0446185526</c:v>
                </c:pt>
                <c:pt idx="135">
                  <c:v>7648963.6401008312</c:v>
                </c:pt>
                <c:pt idx="136">
                  <c:v>7333452.4101247136</c:v>
                </c:pt>
                <c:pt idx="137">
                  <c:v>7189787.6807099488</c:v>
                </c:pt>
                <c:pt idx="138">
                  <c:v>7117950.9502225956</c:v>
                </c:pt>
                <c:pt idx="139">
                  <c:v>7138373.8988438006</c:v>
                </c:pt>
                <c:pt idx="140">
                  <c:v>7224311.7348730005</c:v>
                </c:pt>
                <c:pt idx="141">
                  <c:v>7151235.9706239272</c:v>
                </c:pt>
                <c:pt idx="142">
                  <c:v>7263754.3230014909</c:v>
                </c:pt>
                <c:pt idx="143">
                  <c:v>7240264.3176080994</c:v>
                </c:pt>
                <c:pt idx="144">
                  <c:v>7287483.1797330528</c:v>
                </c:pt>
                <c:pt idx="145">
                  <c:v>7002601.3808954218</c:v>
                </c:pt>
                <c:pt idx="146">
                  <c:v>7023912.5599314263</c:v>
                </c:pt>
                <c:pt idx="147">
                  <c:v>7063317.7583428714</c:v>
                </c:pt>
                <c:pt idx="148">
                  <c:v>6982216.3771244418</c:v>
                </c:pt>
                <c:pt idx="149">
                  <c:v>7006595.370155205</c:v>
                </c:pt>
                <c:pt idx="150">
                  <c:v>7052714.5550901275</c:v>
                </c:pt>
                <c:pt idx="151">
                  <c:v>6952407.5435822997</c:v>
                </c:pt>
                <c:pt idx="152">
                  <c:v>6989955.7712635724</c:v>
                </c:pt>
                <c:pt idx="153">
                  <c:v>7012280.3298366917</c:v>
                </c:pt>
                <c:pt idx="154">
                  <c:v>6795185.0975956544</c:v>
                </c:pt>
                <c:pt idx="155">
                  <c:v>6613423.535968611</c:v>
                </c:pt>
                <c:pt idx="156">
                  <c:v>6530832.9540773192</c:v>
                </c:pt>
                <c:pt idx="157">
                  <c:v>6606740.2285093758</c:v>
                </c:pt>
                <c:pt idx="158">
                  <c:v>6702970.3099890193</c:v>
                </c:pt>
                <c:pt idx="159">
                  <c:v>6598760.6252595205</c:v>
                </c:pt>
                <c:pt idx="160">
                  <c:v>6541511.7999927206</c:v>
                </c:pt>
                <c:pt idx="161">
                  <c:v>6484544.0335124582</c:v>
                </c:pt>
                <c:pt idx="162">
                  <c:v>6443443.7195517439</c:v>
                </c:pt>
                <c:pt idx="163">
                  <c:v>6423475.4172961535</c:v>
                </c:pt>
                <c:pt idx="164">
                  <c:v>6360266.3967256965</c:v>
                </c:pt>
                <c:pt idx="165">
                  <c:v>6168413.3281769911</c:v>
                </c:pt>
                <c:pt idx="166">
                  <c:v>6203738.8245713096</c:v>
                </c:pt>
                <c:pt idx="167">
                  <c:v>6116799.9272132199</c:v>
                </c:pt>
                <c:pt idx="168">
                  <c:v>6144222.3864702238</c:v>
                </c:pt>
                <c:pt idx="169">
                  <c:v>6157894.7464041002</c:v>
                </c:pt>
                <c:pt idx="170">
                  <c:v>6261615.8871835694</c:v>
                </c:pt>
                <c:pt idx="171">
                  <c:v>6310348.9343104726</c:v>
                </c:pt>
                <c:pt idx="172">
                  <c:v>6268766.3877139268</c:v>
                </c:pt>
                <c:pt idx="173">
                  <c:v>6477483.1845442625</c:v>
                </c:pt>
                <c:pt idx="174">
                  <c:v>6558545.5249511115</c:v>
                </c:pt>
                <c:pt idx="175">
                  <c:v>6605906.8173259646</c:v>
                </c:pt>
                <c:pt idx="176">
                  <c:v>6732825.8835967174</c:v>
                </c:pt>
                <c:pt idx="177">
                  <c:v>6743904.4698264413</c:v>
                </c:pt>
                <c:pt idx="178">
                  <c:v>6729061.0377978524</c:v>
                </c:pt>
                <c:pt idx="179">
                  <c:v>6803365.4976190384</c:v>
                </c:pt>
                <c:pt idx="180">
                  <c:v>6760545.8139795428</c:v>
                </c:pt>
                <c:pt idx="181">
                  <c:v>6695130.1717664208</c:v>
                </c:pt>
                <c:pt idx="182">
                  <c:v>6622426.8040966829</c:v>
                </c:pt>
                <c:pt idx="183">
                  <c:v>6607995.8098653546</c:v>
                </c:pt>
                <c:pt idx="184">
                  <c:v>6605649.9665136244</c:v>
                </c:pt>
                <c:pt idx="185">
                  <c:v>6422904.762732299</c:v>
                </c:pt>
                <c:pt idx="186">
                  <c:v>6316810.8517627828</c:v>
                </c:pt>
                <c:pt idx="187">
                  <c:v>6289654.9621208068</c:v>
                </c:pt>
                <c:pt idx="188">
                  <c:v>6395935.9698221385</c:v>
                </c:pt>
                <c:pt idx="189">
                  <c:v>6409919.1046734294</c:v>
                </c:pt>
                <c:pt idx="190">
                  <c:v>6277786.3363846028</c:v>
                </c:pt>
                <c:pt idx="191">
                  <c:v>6145236.837420756</c:v>
                </c:pt>
                <c:pt idx="192">
                  <c:v>6202368.0630787835</c:v>
                </c:pt>
                <c:pt idx="193">
                  <c:v>6190019.7350363396</c:v>
                </c:pt>
                <c:pt idx="194">
                  <c:v>6212059.2308052424</c:v>
                </c:pt>
                <c:pt idx="195">
                  <c:v>6036477.0250306763</c:v>
                </c:pt>
                <c:pt idx="196">
                  <c:v>5958071.5687600728</c:v>
                </c:pt>
                <c:pt idx="197">
                  <c:v>5960759.3005808285</c:v>
                </c:pt>
                <c:pt idx="198">
                  <c:v>5997316.1319131805</c:v>
                </c:pt>
                <c:pt idx="199">
                  <c:v>5879093.6901042527</c:v>
                </c:pt>
                <c:pt idx="200">
                  <c:v>5889406.1961042397</c:v>
                </c:pt>
                <c:pt idx="201">
                  <c:v>5897802.7740229005</c:v>
                </c:pt>
                <c:pt idx="202">
                  <c:v>5778390.3336948846</c:v>
                </c:pt>
                <c:pt idx="203">
                  <c:v>5785619.7853319272</c:v>
                </c:pt>
                <c:pt idx="204">
                  <c:v>5781449.8250548197</c:v>
                </c:pt>
                <c:pt idx="205">
                  <c:v>5735238.1375515303</c:v>
                </c:pt>
                <c:pt idx="206">
                  <c:v>5755404.2064651744</c:v>
                </c:pt>
                <c:pt idx="207">
                  <c:v>5661678.6831088001</c:v>
                </c:pt>
                <c:pt idx="208">
                  <c:v>5592329.1114645023</c:v>
                </c:pt>
                <c:pt idx="209">
                  <c:v>5535149.4101719419</c:v>
                </c:pt>
                <c:pt idx="210">
                  <c:v>5536811.9085724624</c:v>
                </c:pt>
                <c:pt idx="211">
                  <c:v>5465929.1498785093</c:v>
                </c:pt>
                <c:pt idx="212">
                  <c:v>5544498.3263451038</c:v>
                </c:pt>
                <c:pt idx="213">
                  <c:v>5548020.0894404203</c:v>
                </c:pt>
                <c:pt idx="214">
                  <c:v>5521159.2699889401</c:v>
                </c:pt>
                <c:pt idx="215">
                  <c:v>5486931.2495816285</c:v>
                </c:pt>
                <c:pt idx="216">
                  <c:v>5445216.6258539613</c:v>
                </c:pt>
                <c:pt idx="217">
                  <c:v>5481253.0887385393</c:v>
                </c:pt>
                <c:pt idx="218">
                  <c:v>5528884.4295904264</c:v>
                </c:pt>
                <c:pt idx="219">
                  <c:v>5308240.6521889018</c:v>
                </c:pt>
                <c:pt idx="220">
                  <c:v>5178379.5553704193</c:v>
                </c:pt>
                <c:pt idx="221">
                  <c:v>5225150.6177156316</c:v>
                </c:pt>
                <c:pt idx="222">
                  <c:v>5374098.11043014</c:v>
                </c:pt>
                <c:pt idx="223">
                  <c:v>5305058.6033630492</c:v>
                </c:pt>
                <c:pt idx="224">
                  <c:v>5327982.401480726</c:v>
                </c:pt>
                <c:pt idx="225">
                  <c:v>5422409.1081885332</c:v>
                </c:pt>
                <c:pt idx="226">
                  <c:v>5385181.8394088894</c:v>
                </c:pt>
                <c:pt idx="227">
                  <c:v>5301227.4120548414</c:v>
                </c:pt>
                <c:pt idx="228">
                  <c:v>5310471.5589791313</c:v>
                </c:pt>
                <c:pt idx="229">
                  <c:v>5297959.5013800422</c:v>
                </c:pt>
                <c:pt idx="230">
                  <c:v>5329510.40378258</c:v>
                </c:pt>
                <c:pt idx="231">
                  <c:v>5424576.8354905434</c:v>
                </c:pt>
                <c:pt idx="232">
                  <c:v>5325186.4272242514</c:v>
                </c:pt>
                <c:pt idx="233">
                  <c:v>5308082.3361429488</c:v>
                </c:pt>
                <c:pt idx="234">
                  <c:v>5300794.9038241515</c:v>
                </c:pt>
                <c:pt idx="235">
                  <c:v>5214043.0090068616</c:v>
                </c:pt>
                <c:pt idx="236">
                  <c:v>5166035.1233470785</c:v>
                </c:pt>
                <c:pt idx="237">
                  <c:v>5094693.7347023822</c:v>
                </c:pt>
                <c:pt idx="238">
                  <c:v>5161081.0017990824</c:v>
                </c:pt>
                <c:pt idx="239">
                  <c:v>5043448.20521174</c:v>
                </c:pt>
                <c:pt idx="240">
                  <c:v>5076907.4557425771</c:v>
                </c:pt>
                <c:pt idx="241">
                  <c:v>5098069.8362458404</c:v>
                </c:pt>
                <c:pt idx="242">
                  <c:v>4981615.9032677729</c:v>
                </c:pt>
                <c:pt idx="243">
                  <c:v>4968992.6656519361</c:v>
                </c:pt>
                <c:pt idx="244">
                  <c:v>4958863.0380108021</c:v>
                </c:pt>
                <c:pt idx="245">
                  <c:v>5060919.7613443844</c:v>
                </c:pt>
                <c:pt idx="246">
                  <c:v>4999118.0017189095</c:v>
                </c:pt>
                <c:pt idx="247">
                  <c:v>5029426.6592237195</c:v>
                </c:pt>
                <c:pt idx="248">
                  <c:v>5116435.5230521429</c:v>
                </c:pt>
                <c:pt idx="249">
                  <c:v>5079147.3437085319</c:v>
                </c:pt>
                <c:pt idx="250">
                  <c:v>5051268.8421204071</c:v>
                </c:pt>
                <c:pt idx="251">
                  <c:v>4937967.8673981512</c:v>
                </c:pt>
                <c:pt idx="252">
                  <c:v>4900731.8824227015</c:v>
                </c:pt>
                <c:pt idx="253">
                  <c:v>4972135.1507139076</c:v>
                </c:pt>
                <c:pt idx="254">
                  <c:v>4872536.5071415007</c:v>
                </c:pt>
                <c:pt idx="255">
                  <c:v>4859553.3908759831</c:v>
                </c:pt>
                <c:pt idx="256">
                  <c:v>4988028.240571511</c:v>
                </c:pt>
                <c:pt idx="257">
                  <c:v>4961832.5607703198</c:v>
                </c:pt>
                <c:pt idx="258">
                  <c:v>5008152.5617665807</c:v>
                </c:pt>
                <c:pt idx="259">
                  <c:v>4946970.1704040645</c:v>
                </c:pt>
                <c:pt idx="260">
                  <c:v>4927074.38913971</c:v>
                </c:pt>
                <c:pt idx="261">
                  <c:v>4842049.6714435164</c:v>
                </c:pt>
                <c:pt idx="262">
                  <c:v>4638371.7970501874</c:v>
                </c:pt>
                <c:pt idx="263">
                  <c:v>4598978.0353027554</c:v>
                </c:pt>
                <c:pt idx="264">
                  <c:v>4577160.2353898194</c:v>
                </c:pt>
                <c:pt idx="265">
                  <c:v>4586420.238230112</c:v>
                </c:pt>
                <c:pt idx="266">
                  <c:v>4503548.7871270208</c:v>
                </c:pt>
                <c:pt idx="267">
                  <c:v>4487949.9361081161</c:v>
                </c:pt>
                <c:pt idx="268">
                  <c:v>4498624.9752400704</c:v>
                </c:pt>
                <c:pt idx="269">
                  <c:v>4522287.2546788193</c:v>
                </c:pt>
                <c:pt idx="270">
                  <c:v>4553471.1699196026</c:v>
                </c:pt>
                <c:pt idx="271">
                  <c:v>4540676.5463510631</c:v>
                </c:pt>
                <c:pt idx="272">
                  <c:v>4664814.5418906193</c:v>
                </c:pt>
                <c:pt idx="273">
                  <c:v>4622175.0228458708</c:v>
                </c:pt>
                <c:pt idx="274">
                  <c:v>4610549.237680193</c:v>
                </c:pt>
                <c:pt idx="275">
                  <c:v>4600909.5645002695</c:v>
                </c:pt>
                <c:pt idx="276">
                  <c:v>4648172.7225639001</c:v>
                </c:pt>
                <c:pt idx="277">
                  <c:v>4718011.930495074</c:v>
                </c:pt>
                <c:pt idx="278">
                  <c:v>4762714.1245102873</c:v>
                </c:pt>
                <c:pt idx="279">
                  <c:v>4694014.7917752527</c:v>
                </c:pt>
                <c:pt idx="280">
                  <c:v>4718989.3077737521</c:v>
                </c:pt>
                <c:pt idx="281">
                  <c:v>4703311.8946497003</c:v>
                </c:pt>
                <c:pt idx="282">
                  <c:v>4537608.5251628626</c:v>
                </c:pt>
                <c:pt idx="283">
                  <c:v>4560714.7534628045</c:v>
                </c:pt>
                <c:pt idx="284">
                  <c:v>4551133.5425738161</c:v>
                </c:pt>
                <c:pt idx="285">
                  <c:v>4583652.7947596284</c:v>
                </c:pt>
                <c:pt idx="286">
                  <c:v>4545466.8107521376</c:v>
                </c:pt>
                <c:pt idx="287">
                  <c:v>4625393.1837706873</c:v>
                </c:pt>
                <c:pt idx="288">
                  <c:v>4630288.2238048436</c:v>
                </c:pt>
                <c:pt idx="289">
                  <c:v>4772681.095664233</c:v>
                </c:pt>
                <c:pt idx="290">
                  <c:v>4782601.2138719196</c:v>
                </c:pt>
                <c:pt idx="291">
                  <c:v>4819752.1363140205</c:v>
                </c:pt>
                <c:pt idx="292">
                  <c:v>4693041.5259959605</c:v>
                </c:pt>
                <c:pt idx="293">
                  <c:v>4657462.9798782608</c:v>
                </c:pt>
                <c:pt idx="294">
                  <c:v>4627966.5607192488</c:v>
                </c:pt>
                <c:pt idx="295">
                  <c:v>4585733.8392005581</c:v>
                </c:pt>
                <c:pt idx="296">
                  <c:v>4757637.9075167226</c:v>
                </c:pt>
                <c:pt idx="297">
                  <c:v>4726054.1503670607</c:v>
                </c:pt>
                <c:pt idx="298">
                  <c:v>4874912.6689739218</c:v>
                </c:pt>
                <c:pt idx="299">
                  <c:v>4977133.2813598197</c:v>
                </c:pt>
                <c:pt idx="300">
                  <c:v>4884897.9159300374</c:v>
                </c:pt>
                <c:pt idx="301">
                  <c:v>4857134.0318429573</c:v>
                </c:pt>
                <c:pt idx="302">
                  <c:v>4773418.8436276736</c:v>
                </c:pt>
                <c:pt idx="303">
                  <c:v>4908746.5769751929</c:v>
                </c:pt>
                <c:pt idx="304">
                  <c:v>4641061.2631424777</c:v>
                </c:pt>
                <c:pt idx="305">
                  <c:v>4811814.4864813341</c:v>
                </c:pt>
                <c:pt idx="306">
                  <c:v>4809174.9758817963</c:v>
                </c:pt>
                <c:pt idx="307">
                  <c:v>4644333.7457708335</c:v>
                </c:pt>
                <c:pt idx="308">
                  <c:v>4657092.6654550228</c:v>
                </c:pt>
                <c:pt idx="309">
                  <c:v>4705536.8953286316</c:v>
                </c:pt>
                <c:pt idx="310">
                  <c:v>4657961.2019491019</c:v>
                </c:pt>
                <c:pt idx="311">
                  <c:v>4680873.15243572</c:v>
                </c:pt>
                <c:pt idx="312">
                  <c:v>4714826.1119209705</c:v>
                </c:pt>
                <c:pt idx="313">
                  <c:v>4826238.5615978157</c:v>
                </c:pt>
                <c:pt idx="314">
                  <c:v>4805290.3212223677</c:v>
                </c:pt>
                <c:pt idx="315">
                  <c:v>4813281.2597645102</c:v>
                </c:pt>
                <c:pt idx="316">
                  <c:v>4829376.6983140605</c:v>
                </c:pt>
                <c:pt idx="317">
                  <c:v>4476405.4040570883</c:v>
                </c:pt>
                <c:pt idx="318">
                  <c:v>4466611.9997691</c:v>
                </c:pt>
                <c:pt idx="319">
                  <c:v>4289505.1860310407</c:v>
                </c:pt>
                <c:pt idx="320">
                  <c:v>4329737.1419692542</c:v>
                </c:pt>
                <c:pt idx="321">
                  <c:v>4363559.7176237013</c:v>
                </c:pt>
                <c:pt idx="322">
                  <c:v>4334567.1987759415</c:v>
                </c:pt>
                <c:pt idx="323">
                  <c:v>4372908.5923435204</c:v>
                </c:pt>
                <c:pt idx="324">
                  <c:v>4566434.1625947403</c:v>
                </c:pt>
                <c:pt idx="325">
                  <c:v>4469876.3493577279</c:v>
                </c:pt>
                <c:pt idx="326">
                  <c:v>4399655.6161861168</c:v>
                </c:pt>
                <c:pt idx="327">
                  <c:v>4388693.1459351191</c:v>
                </c:pt>
                <c:pt idx="328">
                  <c:v>4312152.9419393614</c:v>
                </c:pt>
                <c:pt idx="329">
                  <c:v>4320032.0654714396</c:v>
                </c:pt>
                <c:pt idx="330">
                  <c:v>4377984.6388027472</c:v>
                </c:pt>
                <c:pt idx="331">
                  <c:v>4395111.4563945578</c:v>
                </c:pt>
                <c:pt idx="332">
                  <c:v>4398850.1377478</c:v>
                </c:pt>
                <c:pt idx="333">
                  <c:v>4495634.0340810819</c:v>
                </c:pt>
                <c:pt idx="334">
                  <c:v>4500743.9315055832</c:v>
                </c:pt>
                <c:pt idx="335">
                  <c:v>4532283.5731465882</c:v>
                </c:pt>
                <c:pt idx="336">
                  <c:v>4457402.1475418909</c:v>
                </c:pt>
                <c:pt idx="337">
                  <c:v>4450634.3350588204</c:v>
                </c:pt>
                <c:pt idx="338">
                  <c:v>4461846.1981648235</c:v>
                </c:pt>
                <c:pt idx="339">
                  <c:v>4499950.5424783658</c:v>
                </c:pt>
                <c:pt idx="340">
                  <c:v>4588337.3319147024</c:v>
                </c:pt>
                <c:pt idx="341">
                  <c:v>4695530.4908612194</c:v>
                </c:pt>
                <c:pt idx="342">
                  <c:v>4727734.1693026787</c:v>
                </c:pt>
                <c:pt idx="343">
                  <c:v>4641916.8658745885</c:v>
                </c:pt>
                <c:pt idx="344">
                  <c:v>4665023.1649552705</c:v>
                </c:pt>
                <c:pt idx="345">
                  <c:v>4695304.5894182594</c:v>
                </c:pt>
                <c:pt idx="346">
                  <c:v>4730193.2333813524</c:v>
                </c:pt>
                <c:pt idx="347">
                  <c:v>4700327.7707043728</c:v>
                </c:pt>
                <c:pt idx="348">
                  <c:v>4691146.4518786035</c:v>
                </c:pt>
                <c:pt idx="349">
                  <c:v>4614624.3751316192</c:v>
                </c:pt>
                <c:pt idx="350">
                  <c:v>4718822.1732057091</c:v>
                </c:pt>
                <c:pt idx="351">
                  <c:v>4724451.9076466309</c:v>
                </c:pt>
                <c:pt idx="352">
                  <c:v>4675738.3072606493</c:v>
                </c:pt>
                <c:pt idx="353">
                  <c:v>4741534.3955097124</c:v>
                </c:pt>
                <c:pt idx="354">
                  <c:v>4855789.0245416313</c:v>
                </c:pt>
                <c:pt idx="355">
                  <c:v>4668545.5143165775</c:v>
                </c:pt>
                <c:pt idx="356">
                  <c:v>4675827.7736625494</c:v>
                </c:pt>
                <c:pt idx="357">
                  <c:v>4517796.1584526245</c:v>
                </c:pt>
                <c:pt idx="358">
                  <c:v>4532494.4333043434</c:v>
                </c:pt>
                <c:pt idx="359">
                  <c:v>4529918.305544178</c:v>
                </c:pt>
                <c:pt idx="360">
                  <c:v>4583463.4391794512</c:v>
                </c:pt>
                <c:pt idx="361">
                  <c:v>4525350.6184872892</c:v>
                </c:pt>
                <c:pt idx="362">
                  <c:v>4489647.258341101</c:v>
                </c:pt>
                <c:pt idx="363">
                  <c:v>4472925.3666916965</c:v>
                </c:pt>
                <c:pt idx="364">
                  <c:v>4482200.1539091785</c:v>
                </c:pt>
                <c:pt idx="365">
                  <c:v>4521361.8052128293</c:v>
                </c:pt>
                <c:pt idx="366">
                  <c:v>4495909.3032854674</c:v>
                </c:pt>
                <c:pt idx="367">
                  <c:v>4489490.3056151681</c:v>
                </c:pt>
                <c:pt idx="368">
                  <c:v>4474245.2744136835</c:v>
                </c:pt>
                <c:pt idx="369">
                  <c:v>4478499.2584464904</c:v>
                </c:pt>
                <c:pt idx="370">
                  <c:v>4469069.1242354326</c:v>
                </c:pt>
                <c:pt idx="371">
                  <c:v>4294075.3285503015</c:v>
                </c:pt>
                <c:pt idx="372">
                  <c:v>4311824.63092806</c:v>
                </c:pt>
                <c:pt idx="373">
                  <c:v>4234751.5298077185</c:v>
                </c:pt>
                <c:pt idx="374">
                  <c:v>4224242.582761216</c:v>
                </c:pt>
                <c:pt idx="375">
                  <c:v>4217549.3093565805</c:v>
                </c:pt>
                <c:pt idx="376">
                  <c:v>4207848.5275258003</c:v>
                </c:pt>
                <c:pt idx="377">
                  <c:v>4037793.9723039069</c:v>
                </c:pt>
                <c:pt idx="378">
                  <c:v>4083904.2772492897</c:v>
                </c:pt>
                <c:pt idx="379">
                  <c:v>4010131.5350781158</c:v>
                </c:pt>
                <c:pt idx="380">
                  <c:v>4021238.7327356488</c:v>
                </c:pt>
                <c:pt idx="381">
                  <c:v>4034781.8663707408</c:v>
                </c:pt>
                <c:pt idx="382">
                  <c:v>3980022.9986765767</c:v>
                </c:pt>
                <c:pt idx="383">
                  <c:v>3910710.9921728335</c:v>
                </c:pt>
                <c:pt idx="384">
                  <c:v>3883607.2872808459</c:v>
                </c:pt>
                <c:pt idx="385">
                  <c:v>3860483.9891783549</c:v>
                </c:pt>
                <c:pt idx="386">
                  <c:v>3917248.3514331365</c:v>
                </c:pt>
                <c:pt idx="387">
                  <c:v>3866763.3265481633</c:v>
                </c:pt>
                <c:pt idx="388">
                  <c:v>3725730.2586763287</c:v>
                </c:pt>
                <c:pt idx="389">
                  <c:v>3953726.0521946717</c:v>
                </c:pt>
                <c:pt idx="390">
                  <c:v>3962045.9979855157</c:v>
                </c:pt>
                <c:pt idx="391">
                  <c:v>4118080.3620284884</c:v>
                </c:pt>
                <c:pt idx="392">
                  <c:v>4173100.6789926495</c:v>
                </c:pt>
                <c:pt idx="393">
                  <c:v>4249289.3227455225</c:v>
                </c:pt>
                <c:pt idx="394">
                  <c:v>4266451.3870177055</c:v>
                </c:pt>
                <c:pt idx="395">
                  <c:v>4238152.2471212214</c:v>
                </c:pt>
                <c:pt idx="396">
                  <c:v>4065019.6383801764</c:v>
                </c:pt>
                <c:pt idx="397">
                  <c:v>4033053.4512231261</c:v>
                </c:pt>
                <c:pt idx="398">
                  <c:v>4130884.7794294842</c:v>
                </c:pt>
                <c:pt idx="399">
                  <c:v>4195699.7865498178</c:v>
                </c:pt>
                <c:pt idx="400">
                  <c:v>4218349.6464429311</c:v>
                </c:pt>
                <c:pt idx="401">
                  <c:v>4188222.473503931</c:v>
                </c:pt>
                <c:pt idx="402">
                  <c:v>4180362.6361177047</c:v>
                </c:pt>
                <c:pt idx="403">
                  <c:v>4135875.7108865334</c:v>
                </c:pt>
                <c:pt idx="404">
                  <c:v>4127029.8961779797</c:v>
                </c:pt>
                <c:pt idx="405">
                  <c:v>4021434.5405131066</c:v>
                </c:pt>
                <c:pt idx="406">
                  <c:v>4024856.9348006244</c:v>
                </c:pt>
                <c:pt idx="407">
                  <c:v>4000850.2573568793</c:v>
                </c:pt>
                <c:pt idx="408">
                  <c:v>3956090.1994945072</c:v>
                </c:pt>
                <c:pt idx="409">
                  <c:v>4116540.7899490218</c:v>
                </c:pt>
                <c:pt idx="410">
                  <c:v>4138736.730772723</c:v>
                </c:pt>
                <c:pt idx="411">
                  <c:v>4188332.9716744521</c:v>
                </c:pt>
                <c:pt idx="412">
                  <c:v>4167155.3847265169</c:v>
                </c:pt>
                <c:pt idx="413">
                  <c:v>4195274.948030225</c:v>
                </c:pt>
                <c:pt idx="414">
                  <c:v>4164270.8180084857</c:v>
                </c:pt>
                <c:pt idx="415">
                  <c:v>4079021.4933766504</c:v>
                </c:pt>
                <c:pt idx="416">
                  <c:v>4127741.3577624569</c:v>
                </c:pt>
                <c:pt idx="417">
                  <c:v>4165377.85904912</c:v>
                </c:pt>
                <c:pt idx="418">
                  <c:v>4129074.4092464619</c:v>
                </c:pt>
                <c:pt idx="419">
                  <c:v>3941586.6270422568</c:v>
                </c:pt>
                <c:pt idx="420">
                  <c:v>4035961.8435002221</c:v>
                </c:pt>
                <c:pt idx="421">
                  <c:v>4027108.1474162946</c:v>
                </c:pt>
                <c:pt idx="422">
                  <c:v>4025522.0598754273</c:v>
                </c:pt>
                <c:pt idx="423">
                  <c:v>4046775.335823033</c:v>
                </c:pt>
                <c:pt idx="424">
                  <c:v>4023711.2831015945</c:v>
                </c:pt>
                <c:pt idx="425">
                  <c:v>4020808.7712921309</c:v>
                </c:pt>
                <c:pt idx="426">
                  <c:v>3935702.8621474309</c:v>
                </c:pt>
                <c:pt idx="427">
                  <c:v>3865621.887544449</c:v>
                </c:pt>
                <c:pt idx="428">
                  <c:v>3891401.6701069311</c:v>
                </c:pt>
                <c:pt idx="429">
                  <c:v>3873162.1460335022</c:v>
                </c:pt>
                <c:pt idx="430">
                  <c:v>3741229.4454002236</c:v>
                </c:pt>
                <c:pt idx="431">
                  <c:v>3723149.3482690351</c:v>
                </c:pt>
                <c:pt idx="432">
                  <c:v>3698309.8312071902</c:v>
                </c:pt>
                <c:pt idx="433">
                  <c:v>3671777.3876059507</c:v>
                </c:pt>
                <c:pt idx="434">
                  <c:v>3665993.4459086214</c:v>
                </c:pt>
                <c:pt idx="435">
                  <c:v>3663246.0500667887</c:v>
                </c:pt>
                <c:pt idx="436">
                  <c:v>3642306.6116138017</c:v>
                </c:pt>
                <c:pt idx="437">
                  <c:v>3426079.3998490097</c:v>
                </c:pt>
                <c:pt idx="438">
                  <c:v>3474207.0131881717</c:v>
                </c:pt>
                <c:pt idx="439">
                  <c:v>3492117.9368770351</c:v>
                </c:pt>
                <c:pt idx="440">
                  <c:v>3516400.1155790817</c:v>
                </c:pt>
                <c:pt idx="441">
                  <c:v>3469515.2851539948</c:v>
                </c:pt>
                <c:pt idx="442">
                  <c:v>3556579.6662776107</c:v>
                </c:pt>
                <c:pt idx="443">
                  <c:v>3547990.4195924578</c:v>
                </c:pt>
                <c:pt idx="444">
                  <c:v>3714424.9942293977</c:v>
                </c:pt>
                <c:pt idx="445">
                  <c:v>3764910.7902844786</c:v>
                </c:pt>
                <c:pt idx="446">
                  <c:v>3698340.9097230961</c:v>
                </c:pt>
                <c:pt idx="447">
                  <c:v>3751503.4750503702</c:v>
                </c:pt>
                <c:pt idx="448">
                  <c:v>3722036.6660341299</c:v>
                </c:pt>
                <c:pt idx="449">
                  <c:v>3676147.5961841308</c:v>
                </c:pt>
                <c:pt idx="450">
                  <c:v>3624171.7092929487</c:v>
                </c:pt>
                <c:pt idx="451">
                  <c:v>3589229.6596592977</c:v>
                </c:pt>
                <c:pt idx="452">
                  <c:v>3620676.0844175117</c:v>
                </c:pt>
                <c:pt idx="453">
                  <c:v>3585250.659397068</c:v>
                </c:pt>
                <c:pt idx="454">
                  <c:v>3648481.1332748742</c:v>
                </c:pt>
                <c:pt idx="455">
                  <c:v>3669791.3791471999</c:v>
                </c:pt>
                <c:pt idx="456">
                  <c:v>3665046.4499337277</c:v>
                </c:pt>
                <c:pt idx="457">
                  <c:v>3631147.5697279843</c:v>
                </c:pt>
                <c:pt idx="458">
                  <c:v>3692366.315965727</c:v>
                </c:pt>
                <c:pt idx="459">
                  <c:v>3670240.5932736858</c:v>
                </c:pt>
                <c:pt idx="460">
                  <c:v>3591671.4641303942</c:v>
                </c:pt>
                <c:pt idx="461">
                  <c:v>3613691.379031871</c:v>
                </c:pt>
                <c:pt idx="462">
                  <c:v>3622728.4157976159</c:v>
                </c:pt>
                <c:pt idx="463">
                  <c:v>3708033.2567203292</c:v>
                </c:pt>
                <c:pt idx="464">
                  <c:v>3717563.5226081787</c:v>
                </c:pt>
                <c:pt idx="465">
                  <c:v>3737196.1902234666</c:v>
                </c:pt>
                <c:pt idx="466">
                  <c:v>3747133.4832064458</c:v>
                </c:pt>
                <c:pt idx="467">
                  <c:v>3729099.6659909878</c:v>
                </c:pt>
                <c:pt idx="468">
                  <c:v>3642149.528455934</c:v>
                </c:pt>
                <c:pt idx="469">
                  <c:v>3612038.2174071679</c:v>
                </c:pt>
                <c:pt idx="470">
                  <c:v>3620190.6548862485</c:v>
                </c:pt>
                <c:pt idx="471">
                  <c:v>3644618.1459440761</c:v>
                </c:pt>
                <c:pt idx="472">
                  <c:v>3560448.9614986433</c:v>
                </c:pt>
                <c:pt idx="473">
                  <c:v>3592634.7660265486</c:v>
                </c:pt>
                <c:pt idx="474">
                  <c:v>3601002.300871375</c:v>
                </c:pt>
                <c:pt idx="475">
                  <c:v>3658647.3650951954</c:v>
                </c:pt>
                <c:pt idx="476">
                  <c:v>3676620.873655586</c:v>
                </c:pt>
                <c:pt idx="477">
                  <c:v>3683730.6652579117</c:v>
                </c:pt>
                <c:pt idx="478">
                  <c:v>3614463.2312260396</c:v>
                </c:pt>
                <c:pt idx="479">
                  <c:v>3609278.5963021107</c:v>
                </c:pt>
                <c:pt idx="480">
                  <c:v>3602792.7727225572</c:v>
                </c:pt>
                <c:pt idx="481">
                  <c:v>3583986.6216133456</c:v>
                </c:pt>
                <c:pt idx="482">
                  <c:v>3587878.3035406354</c:v>
                </c:pt>
                <c:pt idx="483">
                  <c:v>3630018.1309125037</c:v>
                </c:pt>
                <c:pt idx="484">
                  <c:v>3622290.0608718488</c:v>
                </c:pt>
                <c:pt idx="485">
                  <c:v>3525037.4453372965</c:v>
                </c:pt>
                <c:pt idx="486">
                  <c:v>3569896.5001087007</c:v>
                </c:pt>
                <c:pt idx="487">
                  <c:v>3653848.6246005874</c:v>
                </c:pt>
                <c:pt idx="488">
                  <c:v>3799095.1925871754</c:v>
                </c:pt>
                <c:pt idx="489">
                  <c:v>3745578.2524822876</c:v>
                </c:pt>
                <c:pt idx="490">
                  <c:v>3734281.1013527927</c:v>
                </c:pt>
                <c:pt idx="491">
                  <c:v>3769534.841667389</c:v>
                </c:pt>
                <c:pt idx="492">
                  <c:v>3776224.2041140068</c:v>
                </c:pt>
                <c:pt idx="493">
                  <c:v>3884936.0727799297</c:v>
                </c:pt>
                <c:pt idx="494">
                  <c:v>3908975.4501267369</c:v>
                </c:pt>
                <c:pt idx="495">
                  <c:v>3858862.6253190851</c:v>
                </c:pt>
                <c:pt idx="496">
                  <c:v>3743988.2984241652</c:v>
                </c:pt>
                <c:pt idx="497">
                  <c:v>3779093.6903169923</c:v>
                </c:pt>
                <c:pt idx="498">
                  <c:v>3735600.2362879012</c:v>
                </c:pt>
                <c:pt idx="499">
                  <c:v>3752197.4399047778</c:v>
                </c:pt>
                <c:pt idx="500">
                  <c:v>3782222.2240717411</c:v>
                </c:pt>
                <c:pt idx="501">
                  <c:v>3762964.3018677267</c:v>
                </c:pt>
                <c:pt idx="502">
                  <c:v>3563417.8630826869</c:v>
                </c:pt>
                <c:pt idx="503">
                  <c:v>3600133.1249306658</c:v>
                </c:pt>
                <c:pt idx="504">
                  <c:v>3590905.0300302557</c:v>
                </c:pt>
                <c:pt idx="505">
                  <c:v>3543278.2492942186</c:v>
                </c:pt>
                <c:pt idx="506">
                  <c:v>3591124.088135405</c:v>
                </c:pt>
                <c:pt idx="507">
                  <c:v>3577973.8768707723</c:v>
                </c:pt>
                <c:pt idx="508">
                  <c:v>3571032.7540468387</c:v>
                </c:pt>
                <c:pt idx="509">
                  <c:v>3524588.1409033518</c:v>
                </c:pt>
                <c:pt idx="510">
                  <c:v>3504521.1679281243</c:v>
                </c:pt>
                <c:pt idx="511">
                  <c:v>3415458.6234463747</c:v>
                </c:pt>
                <c:pt idx="512">
                  <c:v>3366972.9920483562</c:v>
                </c:pt>
                <c:pt idx="513">
                  <c:v>3379141.0505349459</c:v>
                </c:pt>
                <c:pt idx="514">
                  <c:v>3412542.6120701078</c:v>
                </c:pt>
                <c:pt idx="515">
                  <c:v>3434767.3198931827</c:v>
                </c:pt>
                <c:pt idx="516">
                  <c:v>3413212.2954895981</c:v>
                </c:pt>
                <c:pt idx="517">
                  <c:v>3401857.7134385761</c:v>
                </c:pt>
                <c:pt idx="518">
                  <c:v>3380211.4373492873</c:v>
                </c:pt>
                <c:pt idx="519">
                  <c:v>3335282.0126009653</c:v>
                </c:pt>
                <c:pt idx="520">
                  <c:v>3326292.4858617606</c:v>
                </c:pt>
                <c:pt idx="521">
                  <c:v>3245452.0583393895</c:v>
                </c:pt>
                <c:pt idx="522">
                  <c:v>3265677.1987214461</c:v>
                </c:pt>
                <c:pt idx="523">
                  <c:v>3228684.3134084707</c:v>
                </c:pt>
                <c:pt idx="524">
                  <c:v>3230242.7280852348</c:v>
                </c:pt>
                <c:pt idx="525">
                  <c:v>3235773.3304151059</c:v>
                </c:pt>
                <c:pt idx="526">
                  <c:v>3291489.4829523377</c:v>
                </c:pt>
                <c:pt idx="527">
                  <c:v>3325053.212469025</c:v>
                </c:pt>
                <c:pt idx="528">
                  <c:v>3283689.517636315</c:v>
                </c:pt>
                <c:pt idx="529">
                  <c:v>3329590.6655497067</c:v>
                </c:pt>
                <c:pt idx="530">
                  <c:v>3324482.8764934768</c:v>
                </c:pt>
                <c:pt idx="531">
                  <c:v>3301094.1748363278</c:v>
                </c:pt>
                <c:pt idx="532">
                  <c:v>3303944.2371498407</c:v>
                </c:pt>
                <c:pt idx="533">
                  <c:v>3282050.1861279686</c:v>
                </c:pt>
                <c:pt idx="534">
                  <c:v>3309751.6891330383</c:v>
                </c:pt>
                <c:pt idx="535">
                  <c:v>3328326.7707066676</c:v>
                </c:pt>
                <c:pt idx="536">
                  <c:v>3272011.9131115694</c:v>
                </c:pt>
                <c:pt idx="537">
                  <c:v>3316241.4009426953</c:v>
                </c:pt>
                <c:pt idx="538">
                  <c:v>3333477.7425308893</c:v>
                </c:pt>
                <c:pt idx="539">
                  <c:v>3333246.47811459</c:v>
                </c:pt>
                <c:pt idx="540">
                  <c:v>3308310.7372089382</c:v>
                </c:pt>
                <c:pt idx="541">
                  <c:v>3396496.3494464275</c:v>
                </c:pt>
                <c:pt idx="542">
                  <c:v>3393981.1919862605</c:v>
                </c:pt>
                <c:pt idx="543">
                  <c:v>3353183.9491831893</c:v>
                </c:pt>
                <c:pt idx="544">
                  <c:v>3386365.8050465607</c:v>
                </c:pt>
                <c:pt idx="545">
                  <c:v>3370097.9319143081</c:v>
                </c:pt>
                <c:pt idx="546">
                  <c:v>3276385.6956491461</c:v>
                </c:pt>
                <c:pt idx="547">
                  <c:v>3349153.2316192477</c:v>
                </c:pt>
                <c:pt idx="548">
                  <c:v>3291485.2494845227</c:v>
                </c:pt>
                <c:pt idx="549">
                  <c:v>3297833.8629705175</c:v>
                </c:pt>
                <c:pt idx="550">
                  <c:v>3303668.3284399551</c:v>
                </c:pt>
                <c:pt idx="551">
                  <c:v>3297596.5525571327</c:v>
                </c:pt>
                <c:pt idx="552">
                  <c:v>3359720.5850402554</c:v>
                </c:pt>
                <c:pt idx="553">
                  <c:v>3323282.1450479375</c:v>
                </c:pt>
                <c:pt idx="554">
                  <c:v>3310269.8395499247</c:v>
                </c:pt>
                <c:pt idx="555">
                  <c:v>3307571.8958807257</c:v>
                </c:pt>
                <c:pt idx="556">
                  <c:v>3401796.5491719637</c:v>
                </c:pt>
                <c:pt idx="557">
                  <c:v>3335760.5107741468</c:v>
                </c:pt>
                <c:pt idx="558">
                  <c:v>3325994.8844584478</c:v>
                </c:pt>
                <c:pt idx="559">
                  <c:v>3290001.8931963956</c:v>
                </c:pt>
                <c:pt idx="560">
                  <c:v>3311209.04490194</c:v>
                </c:pt>
                <c:pt idx="561">
                  <c:v>3323594.2125287838</c:v>
                </c:pt>
                <c:pt idx="562">
                  <c:v>3356459.5751328617</c:v>
                </c:pt>
                <c:pt idx="563">
                  <c:v>3424640.8801080487</c:v>
                </c:pt>
                <c:pt idx="564">
                  <c:v>3455176.1111742263</c:v>
                </c:pt>
                <c:pt idx="565">
                  <c:v>3514230.8833822357</c:v>
                </c:pt>
                <c:pt idx="566">
                  <c:v>3483646.6929271892</c:v>
                </c:pt>
                <c:pt idx="567">
                  <c:v>3457927.572290875</c:v>
                </c:pt>
                <c:pt idx="568">
                  <c:v>3455495.1397216017</c:v>
                </c:pt>
                <c:pt idx="569">
                  <c:v>3455184.5948280334</c:v>
                </c:pt>
                <c:pt idx="570">
                  <c:v>3337962.8077185517</c:v>
                </c:pt>
                <c:pt idx="571">
                  <c:v>3339478.9983427939</c:v>
                </c:pt>
                <c:pt idx="572">
                  <c:v>3323416.9655473442</c:v>
                </c:pt>
                <c:pt idx="573">
                  <c:v>3336942.9659112692</c:v>
                </c:pt>
                <c:pt idx="574">
                  <c:v>3280229.9513845816</c:v>
                </c:pt>
                <c:pt idx="575">
                  <c:v>3347864.3835538677</c:v>
                </c:pt>
                <c:pt idx="576">
                  <c:v>3312513.7028351165</c:v>
                </c:pt>
                <c:pt idx="577">
                  <c:v>3278671.3471702901</c:v>
                </c:pt>
                <c:pt idx="578">
                  <c:v>3262134.2530415896</c:v>
                </c:pt>
                <c:pt idx="579">
                  <c:v>3326901.4535591071</c:v>
                </c:pt>
                <c:pt idx="580">
                  <c:v>3305623.0724546462</c:v>
                </c:pt>
                <c:pt idx="581">
                  <c:v>3370030.8973233853</c:v>
                </c:pt>
                <c:pt idx="582">
                  <c:v>3306941.5361111993</c:v>
                </c:pt>
                <c:pt idx="583">
                  <c:v>3240811.2551039667</c:v>
                </c:pt>
                <c:pt idx="584">
                  <c:v>3243663.6081220037</c:v>
                </c:pt>
                <c:pt idx="585">
                  <c:v>3211114.5825372054</c:v>
                </c:pt>
                <c:pt idx="586">
                  <c:v>3180744.6284594359</c:v>
                </c:pt>
                <c:pt idx="587">
                  <c:v>3181193.5245223362</c:v>
                </c:pt>
                <c:pt idx="588">
                  <c:v>3258783.2877582512</c:v>
                </c:pt>
                <c:pt idx="589">
                  <c:v>3271818.0573442467</c:v>
                </c:pt>
                <c:pt idx="590">
                  <c:v>3268960.8991518659</c:v>
                </c:pt>
                <c:pt idx="591">
                  <c:v>3306368.4333974076</c:v>
                </c:pt>
                <c:pt idx="592">
                  <c:v>3294045.6233738675</c:v>
                </c:pt>
                <c:pt idx="593">
                  <c:v>3386455.1174968863</c:v>
                </c:pt>
                <c:pt idx="594">
                  <c:v>3377902.8132319716</c:v>
                </c:pt>
                <c:pt idx="595">
                  <c:v>3369087.1512955856</c:v>
                </c:pt>
                <c:pt idx="596">
                  <c:v>3335278.11139435</c:v>
                </c:pt>
                <c:pt idx="597">
                  <c:v>3333404.2180821686</c:v>
                </c:pt>
                <c:pt idx="598">
                  <c:v>3366729.1251915833</c:v>
                </c:pt>
                <c:pt idx="599">
                  <c:v>3417381.5652404479</c:v>
                </c:pt>
                <c:pt idx="600">
                  <c:v>3423722.2598655084</c:v>
                </c:pt>
                <c:pt idx="601">
                  <c:v>3524285.8410405563</c:v>
                </c:pt>
                <c:pt idx="602">
                  <c:v>3580201.1878658994</c:v>
                </c:pt>
                <c:pt idx="603">
                  <c:v>3591352.6025891406</c:v>
                </c:pt>
                <c:pt idx="604">
                  <c:v>3573941.2841471587</c:v>
                </c:pt>
                <c:pt idx="605">
                  <c:v>3486773.1994200107</c:v>
                </c:pt>
                <c:pt idx="606">
                  <c:v>3487202.2167370212</c:v>
                </c:pt>
                <c:pt idx="607">
                  <c:v>3530789.7061763117</c:v>
                </c:pt>
                <c:pt idx="608">
                  <c:v>3488078.624100687</c:v>
                </c:pt>
                <c:pt idx="609">
                  <c:v>3500263.5035503707</c:v>
                </c:pt>
                <c:pt idx="610">
                  <c:v>3606655.0217844392</c:v>
                </c:pt>
                <c:pt idx="611">
                  <c:v>3628518.9872931982</c:v>
                </c:pt>
                <c:pt idx="612">
                  <c:v>3571200.7037445721</c:v>
                </c:pt>
                <c:pt idx="613">
                  <c:v>3448926.0775172277</c:v>
                </c:pt>
                <c:pt idx="614">
                  <c:v>3434981.8584529203</c:v>
                </c:pt>
                <c:pt idx="615">
                  <c:v>3439195.0724685853</c:v>
                </c:pt>
                <c:pt idx="616">
                  <c:v>3388689.2805575873</c:v>
                </c:pt>
                <c:pt idx="617">
                  <c:v>3382079.4524797881</c:v>
                </c:pt>
                <c:pt idx="618">
                  <c:v>3376611.6944345599</c:v>
                </c:pt>
                <c:pt idx="619">
                  <c:v>3305032.3365046517</c:v>
                </c:pt>
                <c:pt idx="620">
                  <c:v>3294839.2603524481</c:v>
                </c:pt>
                <c:pt idx="621">
                  <c:v>3356459.8062066357</c:v>
                </c:pt>
                <c:pt idx="622">
                  <c:v>3325250.947273131</c:v>
                </c:pt>
                <c:pt idx="623">
                  <c:v>3447349.8349728407</c:v>
                </c:pt>
                <c:pt idx="624">
                  <c:v>3491198.5800615754</c:v>
                </c:pt>
                <c:pt idx="625">
                  <c:v>3507489.972105267</c:v>
                </c:pt>
                <c:pt idx="626">
                  <c:v>3555565.0639555124</c:v>
                </c:pt>
                <c:pt idx="627">
                  <c:v>3612440.4213083698</c:v>
                </c:pt>
                <c:pt idx="628">
                  <c:v>3643801.7266934002</c:v>
                </c:pt>
                <c:pt idx="629">
                  <c:v>3573929.0591963297</c:v>
                </c:pt>
                <c:pt idx="630">
                  <c:v>3602894.0833445601</c:v>
                </c:pt>
                <c:pt idx="631">
                  <c:v>3684373.764760416</c:v>
                </c:pt>
                <c:pt idx="632">
                  <c:v>3682979.0904231817</c:v>
                </c:pt>
                <c:pt idx="633">
                  <c:v>3732607.6908035241</c:v>
                </c:pt>
                <c:pt idx="634">
                  <c:v>3722291.6286753132</c:v>
                </c:pt>
                <c:pt idx="635">
                  <c:v>3707318.2472151662</c:v>
                </c:pt>
                <c:pt idx="636">
                  <c:v>3634521.6481152736</c:v>
                </c:pt>
                <c:pt idx="637">
                  <c:v>3619229.4785142099</c:v>
                </c:pt>
                <c:pt idx="638">
                  <c:v>3558434.6767731523</c:v>
                </c:pt>
                <c:pt idx="639">
                  <c:v>3520764.9915209985</c:v>
                </c:pt>
                <c:pt idx="640">
                  <c:v>3514496.7382018897</c:v>
                </c:pt>
                <c:pt idx="641">
                  <c:v>3516250.6527468609</c:v>
                </c:pt>
                <c:pt idx="642">
                  <c:v>3539736.2579691052</c:v>
                </c:pt>
                <c:pt idx="643">
                  <c:v>3492140.2123612352</c:v>
                </c:pt>
                <c:pt idx="644">
                  <c:v>3475199.858443555</c:v>
                </c:pt>
                <c:pt idx="645">
                  <c:v>3478019.133045665</c:v>
                </c:pt>
                <c:pt idx="646">
                  <c:v>3470484.3143631299</c:v>
                </c:pt>
                <c:pt idx="647">
                  <c:v>3468777.8706305856</c:v>
                </c:pt>
                <c:pt idx="648">
                  <c:v>3349074.8186195311</c:v>
                </c:pt>
                <c:pt idx="649">
                  <c:v>3273317.2023668387</c:v>
                </c:pt>
                <c:pt idx="650">
                  <c:v>3276206.3308463278</c:v>
                </c:pt>
                <c:pt idx="651">
                  <c:v>3243829.8497047727</c:v>
                </c:pt>
                <c:pt idx="652">
                  <c:v>3342289.341083182</c:v>
                </c:pt>
                <c:pt idx="653">
                  <c:v>3283550.7637643768</c:v>
                </c:pt>
                <c:pt idx="654">
                  <c:v>3277656.7039303062</c:v>
                </c:pt>
                <c:pt idx="655">
                  <c:v>3350180.1273483662</c:v>
                </c:pt>
                <c:pt idx="656">
                  <c:v>3290629.2498031599</c:v>
                </c:pt>
                <c:pt idx="657">
                  <c:v>3214063.9981755079</c:v>
                </c:pt>
                <c:pt idx="658">
                  <c:v>3278029.9180939686</c:v>
                </c:pt>
                <c:pt idx="659">
                  <c:v>3088814.982349609</c:v>
                </c:pt>
                <c:pt idx="660">
                  <c:v>3169370.1523183896</c:v>
                </c:pt>
                <c:pt idx="661">
                  <c:v>3237309.3147371672</c:v>
                </c:pt>
                <c:pt idx="662">
                  <c:v>3236663.1403724882</c:v>
                </c:pt>
                <c:pt idx="663">
                  <c:v>3256189.843014217</c:v>
                </c:pt>
                <c:pt idx="664">
                  <c:v>3397439.018926261</c:v>
                </c:pt>
                <c:pt idx="665">
                  <c:v>3548418.2958206455</c:v>
                </c:pt>
                <c:pt idx="666">
                  <c:v>3576336.0211154511</c:v>
                </c:pt>
                <c:pt idx="667">
                  <c:v>3620371.0146839498</c:v>
                </c:pt>
                <c:pt idx="668">
                  <c:v>3531933.1105310507</c:v>
                </c:pt>
                <c:pt idx="669">
                  <c:v>3598848.2316724099</c:v>
                </c:pt>
                <c:pt idx="670">
                  <c:v>3605552.2215589089</c:v>
                </c:pt>
                <c:pt idx="671">
                  <c:v>3611217.6738896519</c:v>
                </c:pt>
                <c:pt idx="672">
                  <c:v>3552907.0458772168</c:v>
                </c:pt>
                <c:pt idx="673">
                  <c:v>3509291.1626314078</c:v>
                </c:pt>
                <c:pt idx="674">
                  <c:v>3543006.1918581524</c:v>
                </c:pt>
                <c:pt idx="675">
                  <c:v>3538794.7062134463</c:v>
                </c:pt>
                <c:pt idx="676">
                  <c:v>3469528.5068979524</c:v>
                </c:pt>
                <c:pt idx="677">
                  <c:v>3482921.3638480967</c:v>
                </c:pt>
                <c:pt idx="678">
                  <c:v>3493373.5140636065</c:v>
                </c:pt>
                <c:pt idx="679">
                  <c:v>3587909.5446890327</c:v>
                </c:pt>
                <c:pt idx="680">
                  <c:v>3484902.3840674874</c:v>
                </c:pt>
                <c:pt idx="681">
                  <c:v>3441477.6591118071</c:v>
                </c:pt>
                <c:pt idx="682">
                  <c:v>3347307.7279120842</c:v>
                </c:pt>
                <c:pt idx="683">
                  <c:v>3304786.0786529114</c:v>
                </c:pt>
                <c:pt idx="684">
                  <c:v>3269917.7614808124</c:v>
                </c:pt>
                <c:pt idx="685">
                  <c:v>3275143.2035284587</c:v>
                </c:pt>
                <c:pt idx="686">
                  <c:v>3294597.4827164975</c:v>
                </c:pt>
                <c:pt idx="687">
                  <c:v>3286379.5299103665</c:v>
                </c:pt>
                <c:pt idx="688">
                  <c:v>3229665.1960681281</c:v>
                </c:pt>
                <c:pt idx="689">
                  <c:v>3189082.8520910586</c:v>
                </c:pt>
                <c:pt idx="690">
                  <c:v>3290365.3399626077</c:v>
                </c:pt>
                <c:pt idx="691">
                  <c:v>3158610.2182427081</c:v>
                </c:pt>
                <c:pt idx="692">
                  <c:v>3213633.5496489084</c:v>
                </c:pt>
                <c:pt idx="693">
                  <c:v>3218875.2361815758</c:v>
                </c:pt>
                <c:pt idx="694">
                  <c:v>3248585.9036752037</c:v>
                </c:pt>
                <c:pt idx="695">
                  <c:v>3256310.7876359192</c:v>
                </c:pt>
                <c:pt idx="696">
                  <c:v>3217069.4382383861</c:v>
                </c:pt>
                <c:pt idx="697">
                  <c:v>3216742.7949127103</c:v>
                </c:pt>
                <c:pt idx="698">
                  <c:v>3211826.1592102633</c:v>
                </c:pt>
                <c:pt idx="699">
                  <c:v>3297804.5277701081</c:v>
                </c:pt>
                <c:pt idx="700">
                  <c:v>3285348.1239771177</c:v>
                </c:pt>
                <c:pt idx="701">
                  <c:v>3400835.1158949328</c:v>
                </c:pt>
                <c:pt idx="702">
                  <c:v>3409381.2087019873</c:v>
                </c:pt>
                <c:pt idx="703">
                  <c:v>3498953.3748916541</c:v>
                </c:pt>
                <c:pt idx="704">
                  <c:v>3506399.1158460472</c:v>
                </c:pt>
                <c:pt idx="705">
                  <c:v>3591342.0330388541</c:v>
                </c:pt>
                <c:pt idx="706">
                  <c:v>3631185.4847098035</c:v>
                </c:pt>
                <c:pt idx="707">
                  <c:v>3645404.0697703059</c:v>
                </c:pt>
                <c:pt idx="708">
                  <c:v>3691312.6460015089</c:v>
                </c:pt>
                <c:pt idx="709">
                  <c:v>3658905.7497175112</c:v>
                </c:pt>
                <c:pt idx="710">
                  <c:v>3655721.4452960198</c:v>
                </c:pt>
                <c:pt idx="711">
                  <c:v>3581282.1644706917</c:v>
                </c:pt>
                <c:pt idx="712">
                  <c:v>3577587.1834084918</c:v>
                </c:pt>
                <c:pt idx="713">
                  <c:v>3600363.425939281</c:v>
                </c:pt>
                <c:pt idx="714">
                  <c:v>3689813.5071560005</c:v>
                </c:pt>
                <c:pt idx="715">
                  <c:v>3699975.1229460267</c:v>
                </c:pt>
                <c:pt idx="716">
                  <c:v>3746761.0249434109</c:v>
                </c:pt>
                <c:pt idx="717">
                  <c:v>3837528.6730102017</c:v>
                </c:pt>
                <c:pt idx="718">
                  <c:v>3973781.55788557</c:v>
                </c:pt>
                <c:pt idx="719">
                  <c:v>3948997.8180897986</c:v>
                </c:pt>
                <c:pt idx="720">
                  <c:v>3832978.9061768297</c:v>
                </c:pt>
                <c:pt idx="721">
                  <c:v>3816181.4064967777</c:v>
                </c:pt>
                <c:pt idx="722">
                  <c:v>3687019.30486634</c:v>
                </c:pt>
                <c:pt idx="723">
                  <c:v>3710032.4125940306</c:v>
                </c:pt>
                <c:pt idx="724">
                  <c:v>3694735.4006224261</c:v>
                </c:pt>
                <c:pt idx="725">
                  <c:v>3726158.8104651826</c:v>
                </c:pt>
                <c:pt idx="726">
                  <c:v>3903523.2717350959</c:v>
                </c:pt>
                <c:pt idx="727">
                  <c:v>3893838.4776152195</c:v>
                </c:pt>
                <c:pt idx="728">
                  <c:v>3848609.3034418724</c:v>
                </c:pt>
                <c:pt idx="729">
                  <c:v>3835948.4659167007</c:v>
                </c:pt>
                <c:pt idx="730">
                  <c:v>3795233.433549175</c:v>
                </c:pt>
                <c:pt idx="731">
                  <c:v>3746782.5993965631</c:v>
                </c:pt>
                <c:pt idx="732">
                  <c:v>3795775.942065408</c:v>
                </c:pt>
                <c:pt idx="733">
                  <c:v>3694471.2388264076</c:v>
                </c:pt>
                <c:pt idx="734">
                  <c:v>3666806.5703571485</c:v>
                </c:pt>
                <c:pt idx="735">
                  <c:v>3530905.1693154802</c:v>
                </c:pt>
                <c:pt idx="736">
                  <c:v>3669306.7074220525</c:v>
                </c:pt>
                <c:pt idx="737">
                  <c:v>3651292.2781923157</c:v>
                </c:pt>
                <c:pt idx="738">
                  <c:v>3562177.1653745705</c:v>
                </c:pt>
                <c:pt idx="739">
                  <c:v>3554141.7513768123</c:v>
                </c:pt>
                <c:pt idx="740">
                  <c:v>3547559.2965003937</c:v>
                </c:pt>
                <c:pt idx="741">
                  <c:v>3568589.8126023109</c:v>
                </c:pt>
                <c:pt idx="742">
                  <c:v>3519319.7581386501</c:v>
                </c:pt>
                <c:pt idx="743">
                  <c:v>3511341.1890361197</c:v>
                </c:pt>
                <c:pt idx="744">
                  <c:v>3475411.1163730165</c:v>
                </c:pt>
                <c:pt idx="745">
                  <c:v>3566742.2357460577</c:v>
                </c:pt>
                <c:pt idx="746">
                  <c:v>3533717.6734514562</c:v>
                </c:pt>
                <c:pt idx="747">
                  <c:v>3441601.8525051572</c:v>
                </c:pt>
                <c:pt idx="748">
                  <c:v>3395658.6018644902</c:v>
                </c:pt>
                <c:pt idx="749">
                  <c:v>3377504.7168909879</c:v>
                </c:pt>
                <c:pt idx="750">
                  <c:v>3385003.1491274885</c:v>
                </c:pt>
                <c:pt idx="751">
                  <c:v>3401500.5775801293</c:v>
                </c:pt>
                <c:pt idx="752">
                  <c:v>3473954.5582124679</c:v>
                </c:pt>
                <c:pt idx="753">
                  <c:v>3477878.4696910828</c:v>
                </c:pt>
                <c:pt idx="754">
                  <c:v>3338544.0575287482</c:v>
                </c:pt>
                <c:pt idx="755">
                  <c:v>3322369.4587939307</c:v>
                </c:pt>
                <c:pt idx="756">
                  <c:v>3388261.4378670487</c:v>
                </c:pt>
                <c:pt idx="757">
                  <c:v>3343783.9676280781</c:v>
                </c:pt>
                <c:pt idx="758">
                  <c:v>3383462.0700684018</c:v>
                </c:pt>
                <c:pt idx="759">
                  <c:v>3309274.6247492046</c:v>
                </c:pt>
                <c:pt idx="760">
                  <c:v>3292842.1256621815</c:v>
                </c:pt>
                <c:pt idx="761">
                  <c:v>3321731.993302532</c:v>
                </c:pt>
                <c:pt idx="762">
                  <c:v>3384286.2617506771</c:v>
                </c:pt>
                <c:pt idx="763">
                  <c:v>3396787.5889739157</c:v>
                </c:pt>
                <c:pt idx="764">
                  <c:v>3462384.9815918193</c:v>
                </c:pt>
                <c:pt idx="765">
                  <c:v>3502961.1136978343</c:v>
                </c:pt>
                <c:pt idx="766">
                  <c:v>3509702.2138547469</c:v>
                </c:pt>
                <c:pt idx="767">
                  <c:v>3359658.3009016961</c:v>
                </c:pt>
                <c:pt idx="768">
                  <c:v>3272746.1118093147</c:v>
                </c:pt>
                <c:pt idx="769">
                  <c:v>3265233.2585816658</c:v>
                </c:pt>
                <c:pt idx="770">
                  <c:v>3263145.7670651888</c:v>
                </c:pt>
                <c:pt idx="771">
                  <c:v>3292639.0998491268</c:v>
                </c:pt>
                <c:pt idx="772">
                  <c:v>3284844.4330975297</c:v>
                </c:pt>
                <c:pt idx="773">
                  <c:v>3272599.6381547293</c:v>
                </c:pt>
                <c:pt idx="774">
                  <c:v>3246828.3845540639</c:v>
                </c:pt>
                <c:pt idx="775">
                  <c:v>3277489.8514174283</c:v>
                </c:pt>
                <c:pt idx="776">
                  <c:v>3290622.5136860819</c:v>
                </c:pt>
                <c:pt idx="777">
                  <c:v>3429945.1521137143</c:v>
                </c:pt>
                <c:pt idx="778">
                  <c:v>3442387.9357202249</c:v>
                </c:pt>
                <c:pt idx="779">
                  <c:v>3397837.2809285172</c:v>
                </c:pt>
                <c:pt idx="780">
                  <c:v>3392961.8081635023</c:v>
                </c:pt>
                <c:pt idx="781">
                  <c:v>3430694.1148978029</c:v>
                </c:pt>
                <c:pt idx="782">
                  <c:v>3439335.3530638954</c:v>
                </c:pt>
                <c:pt idx="783">
                  <c:v>3457567.8592308545</c:v>
                </c:pt>
                <c:pt idx="784">
                  <c:v>3444402.8812982515</c:v>
                </c:pt>
                <c:pt idx="785">
                  <c:v>3376281.4964346872</c:v>
                </c:pt>
                <c:pt idx="786">
                  <c:v>3301645.4380562799</c:v>
                </c:pt>
                <c:pt idx="787">
                  <c:v>3296314.0248996052</c:v>
                </c:pt>
                <c:pt idx="788">
                  <c:v>3286376.7952792943</c:v>
                </c:pt>
                <c:pt idx="789">
                  <c:v>3302327.8565729707</c:v>
                </c:pt>
                <c:pt idx="790">
                  <c:v>3313986.5088707907</c:v>
                </c:pt>
                <c:pt idx="791">
                  <c:v>3313296.6765080835</c:v>
                </c:pt>
                <c:pt idx="792">
                  <c:v>3218020.7880228069</c:v>
                </c:pt>
                <c:pt idx="793">
                  <c:v>3210564.1438520746</c:v>
                </c:pt>
                <c:pt idx="794">
                  <c:v>3270409.2620730177</c:v>
                </c:pt>
                <c:pt idx="795">
                  <c:v>3215485.1463757264</c:v>
                </c:pt>
                <c:pt idx="796">
                  <c:v>3208560.0146378307</c:v>
                </c:pt>
                <c:pt idx="797">
                  <c:v>3196653.6157849962</c:v>
                </c:pt>
                <c:pt idx="798">
                  <c:v>3105002.3024338749</c:v>
                </c:pt>
                <c:pt idx="799">
                  <c:v>3040904.3857312687</c:v>
                </c:pt>
                <c:pt idx="800">
                  <c:v>3040262.9575545965</c:v>
                </c:pt>
                <c:pt idx="801">
                  <c:v>3086123.0634239209</c:v>
                </c:pt>
                <c:pt idx="802">
                  <c:v>3063270.2635846771</c:v>
                </c:pt>
                <c:pt idx="803">
                  <c:v>3097000.6616320265</c:v>
                </c:pt>
                <c:pt idx="804">
                  <c:v>3038623.8429687149</c:v>
                </c:pt>
                <c:pt idx="805">
                  <c:v>3000485.7990372716</c:v>
                </c:pt>
                <c:pt idx="806">
                  <c:v>3056441.8717273469</c:v>
                </c:pt>
                <c:pt idx="807">
                  <c:v>3041572.5329722883</c:v>
                </c:pt>
                <c:pt idx="808">
                  <c:v>3028692.155644781</c:v>
                </c:pt>
                <c:pt idx="809">
                  <c:v>2958911.4487998951</c:v>
                </c:pt>
                <c:pt idx="810">
                  <c:v>2953516.6388413603</c:v>
                </c:pt>
                <c:pt idx="811">
                  <c:v>2931536.3667193484</c:v>
                </c:pt>
                <c:pt idx="812">
                  <c:v>2894030.646789493</c:v>
                </c:pt>
                <c:pt idx="813">
                  <c:v>2953595.6561371805</c:v>
                </c:pt>
                <c:pt idx="814">
                  <c:v>2956818.1485272497</c:v>
                </c:pt>
                <c:pt idx="815">
                  <c:v>3016872.1105091576</c:v>
                </c:pt>
                <c:pt idx="816">
                  <c:v>3005712.1675926852</c:v>
                </c:pt>
                <c:pt idx="817">
                  <c:v>2986817.5479569002</c:v>
                </c:pt>
                <c:pt idx="818">
                  <c:v>2971956.982869097</c:v>
                </c:pt>
                <c:pt idx="819">
                  <c:v>2928554.4747940125</c:v>
                </c:pt>
                <c:pt idx="820">
                  <c:v>2932486.8754951512</c:v>
                </c:pt>
                <c:pt idx="821">
                  <c:v>2821083.9216775578</c:v>
                </c:pt>
                <c:pt idx="822">
                  <c:v>2822165.7564511891</c:v>
                </c:pt>
                <c:pt idx="823">
                  <c:v>2843382.1264120019</c:v>
                </c:pt>
                <c:pt idx="824">
                  <c:v>2816994.5109822173</c:v>
                </c:pt>
                <c:pt idx="825">
                  <c:v>2834783.5500533893</c:v>
                </c:pt>
                <c:pt idx="826">
                  <c:v>2803826.3020094074</c:v>
                </c:pt>
                <c:pt idx="827">
                  <c:v>2834082.774507951</c:v>
                </c:pt>
                <c:pt idx="828">
                  <c:v>2785936.9726282614</c:v>
                </c:pt>
                <c:pt idx="829">
                  <c:v>2794951.4553750027</c:v>
                </c:pt>
                <c:pt idx="830">
                  <c:v>2821389.3685517684</c:v>
                </c:pt>
                <c:pt idx="831">
                  <c:v>2830870.1292799711</c:v>
                </c:pt>
                <c:pt idx="832">
                  <c:v>2836224.1412102082</c:v>
                </c:pt>
                <c:pt idx="833">
                  <c:v>2832929.7242110721</c:v>
                </c:pt>
                <c:pt idx="834">
                  <c:v>2926461.4567291089</c:v>
                </c:pt>
                <c:pt idx="835">
                  <c:v>2905520.1938756364</c:v>
                </c:pt>
                <c:pt idx="836">
                  <c:v>2941509.0177087598</c:v>
                </c:pt>
                <c:pt idx="837">
                  <c:v>2887829.5841015871</c:v>
                </c:pt>
                <c:pt idx="838">
                  <c:v>2864054.1390091367</c:v>
                </c:pt>
                <c:pt idx="839">
                  <c:v>2884709.1448740172</c:v>
                </c:pt>
                <c:pt idx="840">
                  <c:v>2940817.361651639</c:v>
                </c:pt>
                <c:pt idx="841">
                  <c:v>2921634.4223621157</c:v>
                </c:pt>
                <c:pt idx="842">
                  <c:v>2945777.3137595681</c:v>
                </c:pt>
                <c:pt idx="843">
                  <c:v>2945837.646096827</c:v>
                </c:pt>
                <c:pt idx="844">
                  <c:v>2877709.7477655686</c:v>
                </c:pt>
                <c:pt idx="845">
                  <c:v>2877180.8139242739</c:v>
                </c:pt>
                <c:pt idx="846">
                  <c:v>2882966.4160844428</c:v>
                </c:pt>
                <c:pt idx="847">
                  <c:v>2902842.5697683021</c:v>
                </c:pt>
                <c:pt idx="848">
                  <c:v>2854302.3618248519</c:v>
                </c:pt>
                <c:pt idx="849">
                  <c:v>2847195.9603975797</c:v>
                </c:pt>
                <c:pt idx="850">
                  <c:v>2868507.5170980892</c:v>
                </c:pt>
                <c:pt idx="851">
                  <c:v>2837630.6208134587</c:v>
                </c:pt>
                <c:pt idx="852">
                  <c:v>2823398.7958751065</c:v>
                </c:pt>
                <c:pt idx="853">
                  <c:v>2782652.475824561</c:v>
                </c:pt>
                <c:pt idx="854">
                  <c:v>2730303.39540869</c:v>
                </c:pt>
                <c:pt idx="855">
                  <c:v>2696359.5797851868</c:v>
                </c:pt>
                <c:pt idx="856">
                  <c:v>2698325.5686139949</c:v>
                </c:pt>
                <c:pt idx="857">
                  <c:v>2732151.876402101</c:v>
                </c:pt>
                <c:pt idx="858">
                  <c:v>2736214.2752706097</c:v>
                </c:pt>
                <c:pt idx="859">
                  <c:v>2782342.2446877528</c:v>
                </c:pt>
                <c:pt idx="860">
                  <c:v>2796867.6541951802</c:v>
                </c:pt>
                <c:pt idx="861">
                  <c:v>2752075.4406579947</c:v>
                </c:pt>
                <c:pt idx="862">
                  <c:v>2769183.6510298233</c:v>
                </c:pt>
                <c:pt idx="863">
                  <c:v>2759983.8764326479</c:v>
                </c:pt>
                <c:pt idx="864">
                  <c:v>2740073.540988314</c:v>
                </c:pt>
                <c:pt idx="865">
                  <c:v>2795031.8141774982</c:v>
                </c:pt>
                <c:pt idx="866">
                  <c:v>2747614.7303006505</c:v>
                </c:pt>
                <c:pt idx="867">
                  <c:v>2686925.8154808953</c:v>
                </c:pt>
                <c:pt idx="868">
                  <c:v>2703099.2485540635</c:v>
                </c:pt>
                <c:pt idx="869">
                  <c:v>2737400.6349225482</c:v>
                </c:pt>
                <c:pt idx="870">
                  <c:v>2798801.4821786247</c:v>
                </c:pt>
                <c:pt idx="871">
                  <c:v>2800270.8567167297</c:v>
                </c:pt>
                <c:pt idx="872">
                  <c:v>2797180.7132017147</c:v>
                </c:pt>
                <c:pt idx="873">
                  <c:v>2730554.5562175</c:v>
                </c:pt>
                <c:pt idx="874">
                  <c:v>2679663.9327290282</c:v>
                </c:pt>
                <c:pt idx="875">
                  <c:v>2702138.023355301</c:v>
                </c:pt>
                <c:pt idx="876">
                  <c:v>2690158.9838684616</c:v>
                </c:pt>
                <c:pt idx="877">
                  <c:v>2674335.7405483183</c:v>
                </c:pt>
                <c:pt idx="878">
                  <c:v>2718914.5288971914</c:v>
                </c:pt>
                <c:pt idx="879">
                  <c:v>2711816.156649427</c:v>
                </c:pt>
                <c:pt idx="880">
                  <c:v>2694635.9261174579</c:v>
                </c:pt>
                <c:pt idx="881">
                  <c:v>2706575.0198912104</c:v>
                </c:pt>
                <c:pt idx="882">
                  <c:v>2808211.7983620488</c:v>
                </c:pt>
                <c:pt idx="883">
                  <c:v>2758788.749451247</c:v>
                </c:pt>
                <c:pt idx="884">
                  <c:v>2723101.5483120107</c:v>
                </c:pt>
                <c:pt idx="885">
                  <c:v>2725849.6115042451</c:v>
                </c:pt>
                <c:pt idx="886">
                  <c:v>2693562.0690540029</c:v>
                </c:pt>
                <c:pt idx="887">
                  <c:v>2695102.537641217</c:v>
                </c:pt>
                <c:pt idx="888">
                  <c:v>2593126.0643736306</c:v>
                </c:pt>
                <c:pt idx="889">
                  <c:v>2575708.3777110353</c:v>
                </c:pt>
                <c:pt idx="890">
                  <c:v>2644422.3357265317</c:v>
                </c:pt>
                <c:pt idx="891">
                  <c:v>2605961.0579213561</c:v>
                </c:pt>
                <c:pt idx="892">
                  <c:v>2605140.734981514</c:v>
                </c:pt>
                <c:pt idx="893">
                  <c:v>2648500.9676769152</c:v>
                </c:pt>
                <c:pt idx="894">
                  <c:v>2659781.9886936261</c:v>
                </c:pt>
                <c:pt idx="895">
                  <c:v>2714505.1186633096</c:v>
                </c:pt>
                <c:pt idx="896">
                  <c:v>2761224.3050588197</c:v>
                </c:pt>
                <c:pt idx="897">
                  <c:v>2743143.1741729998</c:v>
                </c:pt>
                <c:pt idx="898">
                  <c:v>2709961.8878516257</c:v>
                </c:pt>
                <c:pt idx="899">
                  <c:v>2755275.1428528554</c:v>
                </c:pt>
                <c:pt idx="900">
                  <c:v>2646479.5210479228</c:v>
                </c:pt>
                <c:pt idx="901">
                  <c:v>2723307.9715619157</c:v>
                </c:pt>
                <c:pt idx="902">
                  <c:v>2719538.6444612732</c:v>
                </c:pt>
                <c:pt idx="903">
                  <c:v>2855184.4269967005</c:v>
                </c:pt>
                <c:pt idx="904">
                  <c:v>2800116.4378435747</c:v>
                </c:pt>
                <c:pt idx="905">
                  <c:v>2798944.0269673709</c:v>
                </c:pt>
                <c:pt idx="906">
                  <c:v>2779580.9825413986</c:v>
                </c:pt>
                <c:pt idx="907">
                  <c:v>2760998.8813520954</c:v>
                </c:pt>
                <c:pt idx="908">
                  <c:v>2826192.2046933193</c:v>
                </c:pt>
                <c:pt idx="909">
                  <c:v>2834019.1521130488</c:v>
                </c:pt>
                <c:pt idx="910">
                  <c:v>2852002.10405538</c:v>
                </c:pt>
                <c:pt idx="911">
                  <c:v>2867758.3660794757</c:v>
                </c:pt>
                <c:pt idx="912">
                  <c:v>2799061.5878271479</c:v>
                </c:pt>
                <c:pt idx="913">
                  <c:v>2874297.2419810062</c:v>
                </c:pt>
                <c:pt idx="914">
                  <c:v>2876961.0687218197</c:v>
                </c:pt>
                <c:pt idx="915">
                  <c:v>2857140.0898644095</c:v>
                </c:pt>
                <c:pt idx="916">
                  <c:v>2921679.9318738468</c:v>
                </c:pt>
                <c:pt idx="917">
                  <c:v>2850433.8428429984</c:v>
                </c:pt>
                <c:pt idx="918">
                  <c:v>2822054.9327364261</c:v>
                </c:pt>
                <c:pt idx="919">
                  <c:v>2792907.2558036153</c:v>
                </c:pt>
                <c:pt idx="920">
                  <c:v>2829981.2574854577</c:v>
                </c:pt>
                <c:pt idx="921">
                  <c:v>2911091.2341687414</c:v>
                </c:pt>
                <c:pt idx="922">
                  <c:v>2965100.1518516708</c:v>
                </c:pt>
                <c:pt idx="923">
                  <c:v>2959370.4144933699</c:v>
                </c:pt>
                <c:pt idx="924">
                  <c:v>2940156.135226611</c:v>
                </c:pt>
                <c:pt idx="925">
                  <c:v>2964901.6304471958</c:v>
                </c:pt>
                <c:pt idx="926">
                  <c:v>2955371.1671909257</c:v>
                </c:pt>
                <c:pt idx="927">
                  <c:v>2843972.4420240759</c:v>
                </c:pt>
                <c:pt idx="928">
                  <c:v>2800694.7627966274</c:v>
                </c:pt>
                <c:pt idx="929">
                  <c:v>2748151.3087466494</c:v>
                </c:pt>
                <c:pt idx="930">
                  <c:v>2717941.8252663063</c:v>
                </c:pt>
                <c:pt idx="931">
                  <c:v>2755776.8779861564</c:v>
                </c:pt>
                <c:pt idx="932">
                  <c:v>2763887.4103904441</c:v>
                </c:pt>
                <c:pt idx="933">
                  <c:v>2767282.8599752751</c:v>
                </c:pt>
                <c:pt idx="934">
                  <c:v>2788439.4040804384</c:v>
                </c:pt>
                <c:pt idx="935">
                  <c:v>2787372.0318573406</c:v>
                </c:pt>
                <c:pt idx="936">
                  <c:v>2730594.3216036232</c:v>
                </c:pt>
                <c:pt idx="937">
                  <c:v>2725472.628588676</c:v>
                </c:pt>
                <c:pt idx="938">
                  <c:v>2695545.3208675277</c:v>
                </c:pt>
                <c:pt idx="939">
                  <c:v>2745715.3077897471</c:v>
                </c:pt>
                <c:pt idx="940">
                  <c:v>2825121.3145974479</c:v>
                </c:pt>
                <c:pt idx="941">
                  <c:v>2754811.307902684</c:v>
                </c:pt>
                <c:pt idx="942">
                  <c:v>2747351.6577667226</c:v>
                </c:pt>
                <c:pt idx="943">
                  <c:v>2781462.0898425775</c:v>
                </c:pt>
                <c:pt idx="944">
                  <c:v>2831702.6135334652</c:v>
                </c:pt>
                <c:pt idx="945">
                  <c:v>2760256.4165133457</c:v>
                </c:pt>
                <c:pt idx="946">
                  <c:v>2920323.2680797987</c:v>
                </c:pt>
                <c:pt idx="947">
                  <c:v>2894973.377123727</c:v>
                </c:pt>
                <c:pt idx="948">
                  <c:v>3138816.9234893769</c:v>
                </c:pt>
                <c:pt idx="949">
                  <c:v>3126682.3139205356</c:v>
                </c:pt>
                <c:pt idx="950">
                  <c:v>3099370.0778485034</c:v>
                </c:pt>
                <c:pt idx="951">
                  <c:v>3072730.4291417999</c:v>
                </c:pt>
                <c:pt idx="952">
                  <c:v>3042733.4573460659</c:v>
                </c:pt>
                <c:pt idx="953">
                  <c:v>2999330.2678369489</c:v>
                </c:pt>
                <c:pt idx="954">
                  <c:v>2934801.1119360705</c:v>
                </c:pt>
                <c:pt idx="955">
                  <c:v>2890163.0101702148</c:v>
                </c:pt>
                <c:pt idx="956">
                  <c:v>2900460.3691793657</c:v>
                </c:pt>
                <c:pt idx="957">
                  <c:v>2804007.8220995711</c:v>
                </c:pt>
                <c:pt idx="958">
                  <c:v>2785857.7240202483</c:v>
                </c:pt>
                <c:pt idx="959">
                  <c:v>2792194.5377441682</c:v>
                </c:pt>
                <c:pt idx="960">
                  <c:v>2730923.5839795819</c:v>
                </c:pt>
                <c:pt idx="961">
                  <c:v>2745709.7268377151</c:v>
                </c:pt>
                <c:pt idx="962">
                  <c:v>2645461.2500055623</c:v>
                </c:pt>
                <c:pt idx="963">
                  <c:v>2641576.7912112176</c:v>
                </c:pt>
                <c:pt idx="964">
                  <c:v>2620177.6543634897</c:v>
                </c:pt>
                <c:pt idx="965">
                  <c:v>2599763.9552506995</c:v>
                </c:pt>
                <c:pt idx="966">
                  <c:v>2533186.7391652949</c:v>
                </c:pt>
                <c:pt idx="967">
                  <c:v>2553834.0522910748</c:v>
                </c:pt>
                <c:pt idx="968">
                  <c:v>2455270.5297464821</c:v>
                </c:pt>
                <c:pt idx="969">
                  <c:v>2449026.3280571965</c:v>
                </c:pt>
                <c:pt idx="970">
                  <c:v>2406502.1594272568</c:v>
                </c:pt>
                <c:pt idx="971">
                  <c:v>2368855.7126540951</c:v>
                </c:pt>
                <c:pt idx="972">
                  <c:v>2285645.1509250347</c:v>
                </c:pt>
                <c:pt idx="973">
                  <c:v>2184569.0543602207</c:v>
                </c:pt>
                <c:pt idx="974">
                  <c:v>2128338.3788517872</c:v>
                </c:pt>
                <c:pt idx="975">
                  <c:v>2122724.6923461817</c:v>
                </c:pt>
                <c:pt idx="976">
                  <c:v>2144988.4161221297</c:v>
                </c:pt>
                <c:pt idx="977">
                  <c:v>2190556.3965376057</c:v>
                </c:pt>
                <c:pt idx="978">
                  <c:v>2183232.5499134688</c:v>
                </c:pt>
                <c:pt idx="979">
                  <c:v>2194295.5959031293</c:v>
                </c:pt>
                <c:pt idx="980">
                  <c:v>2190864.9295524168</c:v>
                </c:pt>
                <c:pt idx="981">
                  <c:v>2244217.3945553186</c:v>
                </c:pt>
                <c:pt idx="982">
                  <c:v>2196241.8770858943</c:v>
                </c:pt>
                <c:pt idx="983">
                  <c:v>2193751.7704066345</c:v>
                </c:pt>
                <c:pt idx="984">
                  <c:v>2221942.262138654</c:v>
                </c:pt>
                <c:pt idx="985">
                  <c:v>2216173.6192920222</c:v>
                </c:pt>
                <c:pt idx="986">
                  <c:v>2166652.0613922267</c:v>
                </c:pt>
                <c:pt idx="987">
                  <c:v>2164710.0246964069</c:v>
                </c:pt>
                <c:pt idx="988">
                  <c:v>2157442.0218246472</c:v>
                </c:pt>
                <c:pt idx="989">
                  <c:v>2209347.6437883992</c:v>
                </c:pt>
                <c:pt idx="990">
                  <c:v>2210471.2686598077</c:v>
                </c:pt>
                <c:pt idx="991">
                  <c:v>2246844.6530611478</c:v>
                </c:pt>
                <c:pt idx="992">
                  <c:v>2228474.1727001974</c:v>
                </c:pt>
                <c:pt idx="993">
                  <c:v>2239828.8751549381</c:v>
                </c:pt>
                <c:pt idx="994">
                  <c:v>2296511.2649613498</c:v>
                </c:pt>
                <c:pt idx="995">
                  <c:v>2288008.7799579715</c:v>
                </c:pt>
                <c:pt idx="996">
                  <c:v>2295143.2027375982</c:v>
                </c:pt>
                <c:pt idx="997">
                  <c:v>2364996.7855717055</c:v>
                </c:pt>
                <c:pt idx="998">
                  <c:v>2381064.4107768442</c:v>
                </c:pt>
                <c:pt idx="999">
                  <c:v>2383265.0596035174</c:v>
                </c:pt>
                <c:pt idx="1000">
                  <c:v>2442206.9319899557</c:v>
                </c:pt>
                <c:pt idx="1001">
                  <c:v>2423608.2169793476</c:v>
                </c:pt>
                <c:pt idx="1002">
                  <c:v>2428693.9786446346</c:v>
                </c:pt>
                <c:pt idx="1003">
                  <c:v>2407879.0243279682</c:v>
                </c:pt>
                <c:pt idx="1004">
                  <c:v>2480114.2572899181</c:v>
                </c:pt>
                <c:pt idx="1005">
                  <c:v>2523983.2926979484</c:v>
                </c:pt>
                <c:pt idx="1006">
                  <c:v>2487088.7535356097</c:v>
                </c:pt>
                <c:pt idx="1007">
                  <c:v>2506526.1045291424</c:v>
                </c:pt>
                <c:pt idx="1008">
                  <c:v>2417869.5775960702</c:v>
                </c:pt>
                <c:pt idx="1009">
                  <c:v>2396590.9202725831</c:v>
                </c:pt>
                <c:pt idx="1010">
                  <c:v>2348370.6492976281</c:v>
                </c:pt>
                <c:pt idx="1011">
                  <c:v>2322527.7466992056</c:v>
                </c:pt>
                <c:pt idx="1012">
                  <c:v>2311977.1267360956</c:v>
                </c:pt>
                <c:pt idx="1013">
                  <c:v>2363943.3230344187</c:v>
                </c:pt>
                <c:pt idx="1014">
                  <c:v>2315091.9776734477</c:v>
                </c:pt>
                <c:pt idx="1015">
                  <c:v>2305947.8327461747</c:v>
                </c:pt>
                <c:pt idx="1016">
                  <c:v>2291691.4021927887</c:v>
                </c:pt>
                <c:pt idx="1017">
                  <c:v>2224071.6756287767</c:v>
                </c:pt>
                <c:pt idx="1018">
                  <c:v>2239337.8696733448</c:v>
                </c:pt>
                <c:pt idx="1019">
                  <c:v>2221463.449429634</c:v>
                </c:pt>
                <c:pt idx="1020">
                  <c:v>2209754.3856159844</c:v>
                </c:pt>
                <c:pt idx="1021">
                  <c:v>2176139.0381590193</c:v>
                </c:pt>
                <c:pt idx="1022">
                  <c:v>2170367.7583325035</c:v>
                </c:pt>
                <c:pt idx="1023">
                  <c:v>2112264.1395338625</c:v>
                </c:pt>
                <c:pt idx="1024">
                  <c:v>2181413.9119130997</c:v>
                </c:pt>
                <c:pt idx="1025">
                  <c:v>2173488.8800806068</c:v>
                </c:pt>
                <c:pt idx="1026">
                  <c:v>2220655.4724712525</c:v>
                </c:pt>
                <c:pt idx="1027">
                  <c:v>2200799.2750367299</c:v>
                </c:pt>
                <c:pt idx="1028">
                  <c:v>2158827.1798261292</c:v>
                </c:pt>
                <c:pt idx="1029">
                  <c:v>2188920.5540430094</c:v>
                </c:pt>
                <c:pt idx="1030">
                  <c:v>2267236.5723373867</c:v>
                </c:pt>
                <c:pt idx="1031">
                  <c:v>2262243.8988881879</c:v>
                </c:pt>
                <c:pt idx="1032">
                  <c:v>2281803.1181843653</c:v>
                </c:pt>
                <c:pt idx="1033">
                  <c:v>2340308.4783322075</c:v>
                </c:pt>
                <c:pt idx="1034">
                  <c:v>2315801.2069807062</c:v>
                </c:pt>
                <c:pt idx="1035">
                  <c:v>2325044.517865736</c:v>
                </c:pt>
                <c:pt idx="1036">
                  <c:v>2283834.3733996204</c:v>
                </c:pt>
                <c:pt idx="1037">
                  <c:v>2252389.5683965012</c:v>
                </c:pt>
                <c:pt idx="1038">
                  <c:v>2130117.3065706557</c:v>
                </c:pt>
                <c:pt idx="1039">
                  <c:v>2111300.0806304072</c:v>
                </c:pt>
                <c:pt idx="1040">
                  <c:v>2091192.9519471973</c:v>
                </c:pt>
                <c:pt idx="1041">
                  <c:v>2090248.6064523568</c:v>
                </c:pt>
                <c:pt idx="1042">
                  <c:v>2066837.4983417746</c:v>
                </c:pt>
                <c:pt idx="1043">
                  <c:v>2069681.7017575926</c:v>
                </c:pt>
                <c:pt idx="1044">
                  <c:v>2154066.4121324122</c:v>
                </c:pt>
                <c:pt idx="1045">
                  <c:v>2109300.9280707706</c:v>
                </c:pt>
                <c:pt idx="1046">
                  <c:v>2093994.6322043941</c:v>
                </c:pt>
                <c:pt idx="1047">
                  <c:v>2085611.4921248115</c:v>
                </c:pt>
                <c:pt idx="1048">
                  <c:v>2055950.5396168374</c:v>
                </c:pt>
                <c:pt idx="1049">
                  <c:v>1980033.3415626839</c:v>
                </c:pt>
                <c:pt idx="1050">
                  <c:v>1976714.3322288888</c:v>
                </c:pt>
                <c:pt idx="1051">
                  <c:v>1933839.7991969208</c:v>
                </c:pt>
                <c:pt idx="1052">
                  <c:v>1941214.0437233702</c:v>
                </c:pt>
                <c:pt idx="1053">
                  <c:v>1922519.7700196635</c:v>
                </c:pt>
                <c:pt idx="1054">
                  <c:v>1934295.6149285641</c:v>
                </c:pt>
                <c:pt idx="1055">
                  <c:v>1909251.5519290445</c:v>
                </c:pt>
                <c:pt idx="1056">
                  <c:v>1846855.5081769542</c:v>
                </c:pt>
                <c:pt idx="1057">
                  <c:v>1839077.1514153113</c:v>
                </c:pt>
                <c:pt idx="1058">
                  <c:v>1877470.485558911</c:v>
                </c:pt>
                <c:pt idx="1059">
                  <c:v>1877471.3195627101</c:v>
                </c:pt>
                <c:pt idx="1060">
                  <c:v>1830081.9709212855</c:v>
                </c:pt>
                <c:pt idx="1061">
                  <c:v>1920857.8539870619</c:v>
                </c:pt>
                <c:pt idx="1062">
                  <c:v>1959282.2235533902</c:v>
                </c:pt>
                <c:pt idx="1063">
                  <c:v>1927743.754127132</c:v>
                </c:pt>
                <c:pt idx="1064">
                  <c:v>1919799.8564808634</c:v>
                </c:pt>
                <c:pt idx="1065">
                  <c:v>1971202.6367577531</c:v>
                </c:pt>
                <c:pt idx="1066">
                  <c:v>1847740.6624798863</c:v>
                </c:pt>
                <c:pt idx="1067">
                  <c:v>1832751.883137235</c:v>
                </c:pt>
                <c:pt idx="1068">
                  <c:v>1890398.9005217</c:v>
                </c:pt>
                <c:pt idx="1069">
                  <c:v>1905145.0129774918</c:v>
                </c:pt>
                <c:pt idx="1070">
                  <c:v>1858478.7612428009</c:v>
                </c:pt>
                <c:pt idx="1071">
                  <c:v>1876207.1622568688</c:v>
                </c:pt>
                <c:pt idx="1072">
                  <c:v>1828806.2452230998</c:v>
                </c:pt>
                <c:pt idx="1073">
                  <c:v>1729459.2544164252</c:v>
                </c:pt>
                <c:pt idx="1074">
                  <c:v>1741677.0120975419</c:v>
                </c:pt>
                <c:pt idx="1075">
                  <c:v>1776363.2249740071</c:v>
                </c:pt>
                <c:pt idx="1076">
                  <c:v>1781676.8485908501</c:v>
                </c:pt>
                <c:pt idx="1077">
                  <c:v>1755262.3672528767</c:v>
                </c:pt>
                <c:pt idx="1078">
                  <c:v>1747493.0057116719</c:v>
                </c:pt>
                <c:pt idx="1079">
                  <c:v>1704774.1834764613</c:v>
                </c:pt>
                <c:pt idx="1080">
                  <c:v>1692830.1898507278</c:v>
                </c:pt>
                <c:pt idx="1081">
                  <c:v>1685238.4235221846</c:v>
                </c:pt>
                <c:pt idx="1082">
                  <c:v>1662675.5231951708</c:v>
                </c:pt>
                <c:pt idx="1083">
                  <c:v>1705196.2958445819</c:v>
                </c:pt>
                <c:pt idx="1084">
                  <c:v>1703152.7578937102</c:v>
                </c:pt>
                <c:pt idx="1085">
                  <c:v>1596201.5446020109</c:v>
                </c:pt>
                <c:pt idx="1086">
                  <c:v>1619000.3596199588</c:v>
                </c:pt>
                <c:pt idx="1087">
                  <c:v>1624448.864544105</c:v>
                </c:pt>
                <c:pt idx="1088">
                  <c:v>1631659.5321864015</c:v>
                </c:pt>
                <c:pt idx="1089">
                  <c:v>1656519.8496759015</c:v>
                </c:pt>
                <c:pt idx="1090">
                  <c:v>1639723.1168422501</c:v>
                </c:pt>
                <c:pt idx="1091">
                  <c:v>1659825.3024505831</c:v>
                </c:pt>
                <c:pt idx="1092">
                  <c:v>1684825.0856509625</c:v>
                </c:pt>
                <c:pt idx="1093">
                  <c:v>1696154.7174429249</c:v>
                </c:pt>
                <c:pt idx="1094">
                  <c:v>1694786.2680046093</c:v>
                </c:pt>
                <c:pt idx="1095">
                  <c:v>1685215.4568725189</c:v>
                </c:pt>
                <c:pt idx="1096">
                  <c:v>1714899.1008054877</c:v>
                </c:pt>
                <c:pt idx="1097">
                  <c:v>1728440.4526211014</c:v>
                </c:pt>
                <c:pt idx="1098">
                  <c:v>1723201.8991454046</c:v>
                </c:pt>
                <c:pt idx="1099">
                  <c:v>1669955.836002548</c:v>
                </c:pt>
                <c:pt idx="1100">
                  <c:v>1700146.8569672317</c:v>
                </c:pt>
                <c:pt idx="1101">
                  <c:v>1669861.9446408069</c:v>
                </c:pt>
                <c:pt idx="1102">
                  <c:v>1670560.6523459055</c:v>
                </c:pt>
                <c:pt idx="1103">
                  <c:v>1653627.5863344301</c:v>
                </c:pt>
                <c:pt idx="1104">
                  <c:v>1648150.4238780448</c:v>
                </c:pt>
                <c:pt idx="1105">
                  <c:v>1664911.3533709338</c:v>
                </c:pt>
                <c:pt idx="1106">
                  <c:v>1668964.7119990368</c:v>
                </c:pt>
                <c:pt idx="1107">
                  <c:v>1624631.1240955931</c:v>
                </c:pt>
                <c:pt idx="1108">
                  <c:v>1611476.3002410538</c:v>
                </c:pt>
                <c:pt idx="1109">
                  <c:v>1580949.5881363091</c:v>
                </c:pt>
                <c:pt idx="1110">
                  <c:v>1555096.8017534891</c:v>
                </c:pt>
                <c:pt idx="1111">
                  <c:v>1553327.2406594006</c:v>
                </c:pt>
                <c:pt idx="1112">
                  <c:v>1538107.787115417</c:v>
                </c:pt>
                <c:pt idx="1113">
                  <c:v>1549711.7215487801</c:v>
                </c:pt>
                <c:pt idx="1114">
                  <c:v>1565569.0585804414</c:v>
                </c:pt>
                <c:pt idx="1115">
                  <c:v>1571121.9958100817</c:v>
                </c:pt>
                <c:pt idx="1116">
                  <c:v>1522886.2588217924</c:v>
                </c:pt>
                <c:pt idx="1117">
                  <c:v>1536719.1097466103</c:v>
                </c:pt>
                <c:pt idx="1118">
                  <c:v>1529137.0682468619</c:v>
                </c:pt>
                <c:pt idx="1119">
                  <c:v>1554453.3875692349</c:v>
                </c:pt>
                <c:pt idx="1120">
                  <c:v>1548302.9790164423</c:v>
                </c:pt>
                <c:pt idx="1121">
                  <c:v>1577255.330681687</c:v>
                </c:pt>
                <c:pt idx="1122">
                  <c:v>1606031.2578195571</c:v>
                </c:pt>
                <c:pt idx="1123">
                  <c:v>1584765.0537107489</c:v>
                </c:pt>
                <c:pt idx="1124">
                  <c:v>1573913.5547855678</c:v>
                </c:pt>
                <c:pt idx="1125">
                  <c:v>1593007.4957631929</c:v>
                </c:pt>
                <c:pt idx="1126">
                  <c:v>1589133.7064050513</c:v>
                </c:pt>
                <c:pt idx="1127">
                  <c:v>1561456.3471116684</c:v>
                </c:pt>
                <c:pt idx="1128">
                  <c:v>1572813.2400110872</c:v>
                </c:pt>
                <c:pt idx="1129">
                  <c:v>1571505.5571892438</c:v>
                </c:pt>
                <c:pt idx="1130">
                  <c:v>1532398.7770752835</c:v>
                </c:pt>
                <c:pt idx="1131">
                  <c:v>1525367.9386027704</c:v>
                </c:pt>
                <c:pt idx="1132">
                  <c:v>1475806.3855058085</c:v>
                </c:pt>
                <c:pt idx="1133">
                  <c:v>1472002.3089417312</c:v>
                </c:pt>
                <c:pt idx="1134">
                  <c:v>1443039.3344298298</c:v>
                </c:pt>
                <c:pt idx="1135">
                  <c:v>1441682.096686891</c:v>
                </c:pt>
                <c:pt idx="1136">
                  <c:v>1446205.7766093868</c:v>
                </c:pt>
                <c:pt idx="1137">
                  <c:v>1421961.7406162315</c:v>
                </c:pt>
                <c:pt idx="1138">
                  <c:v>1377859.9536094982</c:v>
                </c:pt>
                <c:pt idx="1139">
                  <c:v>1358596.6368074748</c:v>
                </c:pt>
                <c:pt idx="1140">
                  <c:v>1337806.3374180652</c:v>
                </c:pt>
                <c:pt idx="1141">
                  <c:v>1344808.8291605501</c:v>
                </c:pt>
                <c:pt idx="1142">
                  <c:v>1401263.1445219389</c:v>
                </c:pt>
                <c:pt idx="1143">
                  <c:v>1397869.9790300501</c:v>
                </c:pt>
                <c:pt idx="1144">
                  <c:v>1406932.1032571136</c:v>
                </c:pt>
                <c:pt idx="1145">
                  <c:v>1413905.2354471434</c:v>
                </c:pt>
                <c:pt idx="1146">
                  <c:v>1439095.1765245141</c:v>
                </c:pt>
                <c:pt idx="1147">
                  <c:v>1499419.0661126145</c:v>
                </c:pt>
                <c:pt idx="1148">
                  <c:v>1471494.0588443605</c:v>
                </c:pt>
                <c:pt idx="1149">
                  <c:v>1470478.9169967615</c:v>
                </c:pt>
                <c:pt idx="1150">
                  <c:v>1465900.4273418575</c:v>
                </c:pt>
                <c:pt idx="1151">
                  <c:v>1430424.3208235574</c:v>
                </c:pt>
                <c:pt idx="1152">
                  <c:v>1441705.7299092659</c:v>
                </c:pt>
                <c:pt idx="1153">
                  <c:v>1427168.0282057181</c:v>
                </c:pt>
                <c:pt idx="1154">
                  <c:v>1447641.1469856889</c:v>
                </c:pt>
                <c:pt idx="1155">
                  <c:v>1439135.4902207672</c:v>
                </c:pt>
                <c:pt idx="1156">
                  <c:v>1409876.6404615515</c:v>
                </c:pt>
                <c:pt idx="1157">
                  <c:v>1398666.1864216339</c:v>
                </c:pt>
                <c:pt idx="1158">
                  <c:v>1371804.1585550217</c:v>
                </c:pt>
                <c:pt idx="1159">
                  <c:v>1378838.050296667</c:v>
                </c:pt>
                <c:pt idx="1160">
                  <c:v>1433810.609842761</c:v>
                </c:pt>
                <c:pt idx="1161">
                  <c:v>1450783.1918077185</c:v>
                </c:pt>
                <c:pt idx="1162">
                  <c:v>1403732.5639372782</c:v>
                </c:pt>
                <c:pt idx="1163">
                  <c:v>1406265.3453687632</c:v>
                </c:pt>
                <c:pt idx="1164">
                  <c:v>1362979.9073965705</c:v>
                </c:pt>
                <c:pt idx="1165">
                  <c:v>1325489.3892859349</c:v>
                </c:pt>
                <c:pt idx="1166">
                  <c:v>1315113.1685860779</c:v>
                </c:pt>
                <c:pt idx="1167">
                  <c:v>1328633.945401622</c:v>
                </c:pt>
                <c:pt idx="1168">
                  <c:v>1311333.156181494</c:v>
                </c:pt>
                <c:pt idx="1169">
                  <c:v>1310318.0657807738</c:v>
                </c:pt>
                <c:pt idx="1170">
                  <c:v>1299914.0263808954</c:v>
                </c:pt>
                <c:pt idx="1171">
                  <c:v>1331860.2205076101</c:v>
                </c:pt>
                <c:pt idx="1172">
                  <c:v>1311830.9978199441</c:v>
                </c:pt>
                <c:pt idx="1173">
                  <c:v>1300524.3323492256</c:v>
                </c:pt>
                <c:pt idx="1174">
                  <c:v>1324788.5188312649</c:v>
                </c:pt>
                <c:pt idx="1175">
                  <c:v>1321824.6065140183</c:v>
                </c:pt>
                <c:pt idx="1176">
                  <c:v>1338980.0449782475</c:v>
                </c:pt>
                <c:pt idx="1177">
                  <c:v>1362828.8878592742</c:v>
                </c:pt>
                <c:pt idx="1178">
                  <c:v>1431137.7473721956</c:v>
                </c:pt>
                <c:pt idx="1179">
                  <c:v>1486170.9013476039</c:v>
                </c:pt>
                <c:pt idx="1180">
                  <c:v>1416018.170209761</c:v>
                </c:pt>
                <c:pt idx="1181">
                  <c:v>1457903.7073998577</c:v>
                </c:pt>
                <c:pt idx="1182">
                  <c:v>1518721.2918686329</c:v>
                </c:pt>
                <c:pt idx="1183">
                  <c:v>1500897.4237328363</c:v>
                </c:pt>
                <c:pt idx="1184">
                  <c:v>1506804.7797846568</c:v>
                </c:pt>
                <c:pt idx="1185">
                  <c:v>1500497.3019841439</c:v>
                </c:pt>
                <c:pt idx="1186">
                  <c:v>1499528.6753471498</c:v>
                </c:pt>
                <c:pt idx="1187">
                  <c:v>1498208.4760197508</c:v>
                </c:pt>
                <c:pt idx="1188">
                  <c:v>1557450.7212986376</c:v>
                </c:pt>
                <c:pt idx="1189">
                  <c:v>1547101.6923942354</c:v>
                </c:pt>
                <c:pt idx="1190">
                  <c:v>1549494.1909211271</c:v>
                </c:pt>
                <c:pt idx="1191">
                  <c:v>1553985.9142351781</c:v>
                </c:pt>
                <c:pt idx="1192">
                  <c:v>1549559.9147897966</c:v>
                </c:pt>
                <c:pt idx="1193">
                  <c:v>1542492.4148163679</c:v>
                </c:pt>
                <c:pt idx="1194">
                  <c:v>1532152.7703094631</c:v>
                </c:pt>
                <c:pt idx="1195">
                  <c:v>1537958.1494571215</c:v>
                </c:pt>
                <c:pt idx="1196">
                  <c:v>1527695.286031924</c:v>
                </c:pt>
                <c:pt idx="1197">
                  <c:v>1504076.6312728238</c:v>
                </c:pt>
                <c:pt idx="1198">
                  <c:v>1571399.0120595403</c:v>
                </c:pt>
                <c:pt idx="1199">
                  <c:v>1591817.9108571224</c:v>
                </c:pt>
                <c:pt idx="1200">
                  <c:v>1544119.102917982</c:v>
                </c:pt>
                <c:pt idx="1201">
                  <c:v>1535661.2546338979</c:v>
                </c:pt>
                <c:pt idx="1202">
                  <c:v>1593728.0121853801</c:v>
                </c:pt>
                <c:pt idx="1203">
                  <c:v>1593152.1533067673</c:v>
                </c:pt>
                <c:pt idx="1204">
                  <c:v>1554869.4187180086</c:v>
                </c:pt>
                <c:pt idx="1205">
                  <c:v>1567644.1258234149</c:v>
                </c:pt>
                <c:pt idx="1206">
                  <c:v>1572467.9233986314</c:v>
                </c:pt>
                <c:pt idx="1207">
                  <c:v>1544392.7614734913</c:v>
                </c:pt>
                <c:pt idx="1208">
                  <c:v>1494014.2228037773</c:v>
                </c:pt>
                <c:pt idx="1209">
                  <c:v>1495206.1349507356</c:v>
                </c:pt>
                <c:pt idx="1210">
                  <c:v>1488149.0215369239</c:v>
                </c:pt>
                <c:pt idx="1211">
                  <c:v>1471539.3708345655</c:v>
                </c:pt>
                <c:pt idx="1212">
                  <c:v>1444674.8836732241</c:v>
                </c:pt>
                <c:pt idx="1213">
                  <c:v>1451600.9070902164</c:v>
                </c:pt>
                <c:pt idx="1214">
                  <c:v>1554349.1481082917</c:v>
                </c:pt>
                <c:pt idx="1215">
                  <c:v>1575901.0471142707</c:v>
                </c:pt>
                <c:pt idx="1216">
                  <c:v>1575664.5100367928</c:v>
                </c:pt>
                <c:pt idx="1217">
                  <c:v>1522233.1715235044</c:v>
                </c:pt>
                <c:pt idx="1218">
                  <c:v>1536193.1195601951</c:v>
                </c:pt>
                <c:pt idx="1219">
                  <c:v>1549393.6813827376</c:v>
                </c:pt>
                <c:pt idx="1220">
                  <c:v>1506711.3011518521</c:v>
                </c:pt>
                <c:pt idx="1221">
                  <c:v>1462510.3692868815</c:v>
                </c:pt>
                <c:pt idx="1222">
                  <c:v>1457434.4742787271</c:v>
                </c:pt>
                <c:pt idx="1223">
                  <c:v>1526641.1638660242</c:v>
                </c:pt>
                <c:pt idx="1224">
                  <c:v>1563752.3964644654</c:v>
                </c:pt>
                <c:pt idx="1225">
                  <c:v>1537904.8318617714</c:v>
                </c:pt>
                <c:pt idx="1226">
                  <c:v>1532525.580030635</c:v>
                </c:pt>
                <c:pt idx="1227">
                  <c:v>1500516.3807041661</c:v>
                </c:pt>
                <c:pt idx="1228">
                  <c:v>1546488.7568913668</c:v>
                </c:pt>
                <c:pt idx="1229">
                  <c:v>1527369.2069386141</c:v>
                </c:pt>
                <c:pt idx="1230">
                  <c:v>1541921.8230202179</c:v>
                </c:pt>
                <c:pt idx="1231">
                  <c:v>1584517.5541195301</c:v>
                </c:pt>
                <c:pt idx="1232">
                  <c:v>1602132.6504972558</c:v>
                </c:pt>
                <c:pt idx="1233">
                  <c:v>1618826.3309273357</c:v>
                </c:pt>
                <c:pt idx="1234">
                  <c:v>1739982.7260762749</c:v>
                </c:pt>
                <c:pt idx="1235">
                  <c:v>1704596.9196758915</c:v>
                </c:pt>
                <c:pt idx="1236">
                  <c:v>1694546.6159656637</c:v>
                </c:pt>
                <c:pt idx="1237">
                  <c:v>1556304.2266565026</c:v>
                </c:pt>
                <c:pt idx="1238">
                  <c:v>1491607.8875538271</c:v>
                </c:pt>
                <c:pt idx="1239">
                  <c:v>1482213.7720037801</c:v>
                </c:pt>
                <c:pt idx="1240">
                  <c:v>1520444.5306214346</c:v>
                </c:pt>
                <c:pt idx="1241">
                  <c:v>1453084.8082546336</c:v>
                </c:pt>
                <c:pt idx="1242">
                  <c:v>1467963.1975488886</c:v>
                </c:pt>
                <c:pt idx="1243">
                  <c:v>1503363.6416531825</c:v>
                </c:pt>
                <c:pt idx="1244">
                  <c:v>1588895.6354519816</c:v>
                </c:pt>
                <c:pt idx="1245">
                  <c:v>1496086.6773663929</c:v>
                </c:pt>
                <c:pt idx="1246">
                  <c:v>1477435.0810568233</c:v>
                </c:pt>
                <c:pt idx="1247">
                  <c:v>1372676.7387709839</c:v>
                </c:pt>
                <c:pt idx="1248">
                  <c:v>1422470.9957385736</c:v>
                </c:pt>
                <c:pt idx="1249">
                  <c:v>1400103.706438825</c:v>
                </c:pt>
                <c:pt idx="1250">
                  <c:v>1326010.5207723179</c:v>
                </c:pt>
                <c:pt idx="1251">
                  <c:v>1331568.5231812254</c:v>
                </c:pt>
                <c:pt idx="1252">
                  <c:v>1326644.5829568119</c:v>
                </c:pt>
                <c:pt idx="1253">
                  <c:v>1377419.5177830348</c:v>
                </c:pt>
                <c:pt idx="1254">
                  <c:v>1414190.6149403378</c:v>
                </c:pt>
                <c:pt idx="1255">
                  <c:v>1393182.6727191405</c:v>
                </c:pt>
                <c:pt idx="1256">
                  <c:v>1392990.4806980598</c:v>
                </c:pt>
                <c:pt idx="1257">
                  <c:v>1368975.5412041652</c:v>
                </c:pt>
                <c:pt idx="1258">
                  <c:v>1323548.4292308316</c:v>
                </c:pt>
                <c:pt idx="1259">
                  <c:v>1288996.2709128798</c:v>
                </c:pt>
                <c:pt idx="1260">
                  <c:v>1379591.4448480115</c:v>
                </c:pt>
                <c:pt idx="1261">
                  <c:v>1373998.0095886851</c:v>
                </c:pt>
                <c:pt idx="1262">
                  <c:v>1410569.3707460384</c:v>
                </c:pt>
                <c:pt idx="1263">
                  <c:v>1418135.3150199403</c:v>
                </c:pt>
                <c:pt idx="1264">
                  <c:v>1440624.3260043936</c:v>
                </c:pt>
                <c:pt idx="1265">
                  <c:v>1475583.5600191741</c:v>
                </c:pt>
                <c:pt idx="1266">
                  <c:v>1502406.6241977487</c:v>
                </c:pt>
                <c:pt idx="1267">
                  <c:v>1541445.1849256863</c:v>
                </c:pt>
                <c:pt idx="1268">
                  <c:v>1551732.2964248671</c:v>
                </c:pt>
                <c:pt idx="1269">
                  <c:v>1547338.8446177519</c:v>
                </c:pt>
                <c:pt idx="1270">
                  <c:v>1526052.0983240986</c:v>
                </c:pt>
                <c:pt idx="1271">
                  <c:v>1474640.5748395687</c:v>
                </c:pt>
                <c:pt idx="1272">
                  <c:v>1454682.7821821116</c:v>
                </c:pt>
                <c:pt idx="1273">
                  <c:v>1453609.5784824297</c:v>
                </c:pt>
                <c:pt idx="1274">
                  <c:v>1477876.0802131176</c:v>
                </c:pt>
                <c:pt idx="1275">
                  <c:v>1484417.2169355387</c:v>
                </c:pt>
                <c:pt idx="1276">
                  <c:v>1465816.2757674763</c:v>
                </c:pt>
                <c:pt idx="1277">
                  <c:v>1492517.4373263726</c:v>
                </c:pt>
                <c:pt idx="1278">
                  <c:v>1467494.0795425358</c:v>
                </c:pt>
                <c:pt idx="1279">
                  <c:v>1442733.3950006617</c:v>
                </c:pt>
                <c:pt idx="1280">
                  <c:v>1484595.0768526641</c:v>
                </c:pt>
                <c:pt idx="1281">
                  <c:v>1492514.1544644169</c:v>
                </c:pt>
                <c:pt idx="1282">
                  <c:v>1462392.0213293806</c:v>
                </c:pt>
                <c:pt idx="1283">
                  <c:v>1468574.0362765621</c:v>
                </c:pt>
                <c:pt idx="1284">
                  <c:v>1470228.2450435522</c:v>
                </c:pt>
                <c:pt idx="1285">
                  <c:v>1448600.0832280139</c:v>
                </c:pt>
                <c:pt idx="1286">
                  <c:v>1447818.0660948541</c:v>
                </c:pt>
                <c:pt idx="1287">
                  <c:v>1446314.2284932584</c:v>
                </c:pt>
                <c:pt idx="1288">
                  <c:v>1433088.6066965384</c:v>
                </c:pt>
                <c:pt idx="1289">
                  <c:v>1405749.5499574544</c:v>
                </c:pt>
                <c:pt idx="1290">
                  <c:v>1435667.9860821341</c:v>
                </c:pt>
                <c:pt idx="1291">
                  <c:v>1438682.4272529606</c:v>
                </c:pt>
                <c:pt idx="1292">
                  <c:v>1402544.8735189934</c:v>
                </c:pt>
                <c:pt idx="1293">
                  <c:v>1370531.5261963343</c:v>
                </c:pt>
                <c:pt idx="1294">
                  <c:v>1386746.8337685859</c:v>
                </c:pt>
                <c:pt idx="1295">
                  <c:v>1369950.1649836688</c:v>
                </c:pt>
                <c:pt idx="1296">
                  <c:v>1362971.1551302539</c:v>
                </c:pt>
                <c:pt idx="1297">
                  <c:v>1357675.4326585429</c:v>
                </c:pt>
                <c:pt idx="1298">
                  <c:v>1366025.935390797</c:v>
                </c:pt>
                <c:pt idx="1299">
                  <c:v>1357732.3407811986</c:v>
                </c:pt>
                <c:pt idx="1300">
                  <c:v>1315108.685360369</c:v>
                </c:pt>
                <c:pt idx="1301">
                  <c:v>1311234.0578102788</c:v>
                </c:pt>
                <c:pt idx="1302">
                  <c:v>1255160.9405925046</c:v>
                </c:pt>
                <c:pt idx="1303">
                  <c:v>1232531.600159307</c:v>
                </c:pt>
                <c:pt idx="1304">
                  <c:v>1214360.6321272547</c:v>
                </c:pt>
                <c:pt idx="1305">
                  <c:v>1221065.3650866086</c:v>
                </c:pt>
                <c:pt idx="1306">
                  <c:v>1215907.1740005098</c:v>
                </c:pt>
                <c:pt idx="1307">
                  <c:v>1182867.4037559894</c:v>
                </c:pt>
                <c:pt idx="1308">
                  <c:v>1197209.784618461</c:v>
                </c:pt>
                <c:pt idx="1309">
                  <c:v>1213132.1349877738</c:v>
                </c:pt>
                <c:pt idx="1310">
                  <c:v>1205342.0300136306</c:v>
                </c:pt>
                <c:pt idx="1311">
                  <c:v>1207243.6158332617</c:v>
                </c:pt>
                <c:pt idx="1312">
                  <c:v>1195871.383649433</c:v>
                </c:pt>
                <c:pt idx="1313">
                  <c:v>1209667.731050493</c:v>
                </c:pt>
                <c:pt idx="1314">
                  <c:v>1245806.7955627176</c:v>
                </c:pt>
                <c:pt idx="1315">
                  <c:v>1282536.5822962441</c:v>
                </c:pt>
                <c:pt idx="1316">
                  <c:v>1269834.56991851</c:v>
                </c:pt>
                <c:pt idx="1317">
                  <c:v>1268631.8839936189</c:v>
                </c:pt>
                <c:pt idx="1318">
                  <c:v>1246932.4219630656</c:v>
                </c:pt>
                <c:pt idx="1319">
                  <c:v>1239674.575981515</c:v>
                </c:pt>
                <c:pt idx="1320">
                  <c:v>1187943.9978031463</c:v>
                </c:pt>
                <c:pt idx="1321">
                  <c:v>1178021.5366472553</c:v>
                </c:pt>
                <c:pt idx="1322">
                  <c:v>1231081.1661429252</c:v>
                </c:pt>
                <c:pt idx="1323">
                  <c:v>1234297.3083572409</c:v>
                </c:pt>
                <c:pt idx="1324">
                  <c:v>1199565.2813003038</c:v>
                </c:pt>
                <c:pt idx="1325">
                  <c:v>1187729.4951763332</c:v>
                </c:pt>
                <c:pt idx="1326">
                  <c:v>1177852.4553725396</c:v>
                </c:pt>
                <c:pt idx="1327">
                  <c:v>1125699.6239834551</c:v>
                </c:pt>
                <c:pt idx="1328">
                  <c:v>1142699.2604172111</c:v>
                </c:pt>
                <c:pt idx="1329">
                  <c:v>1112800.0310423661</c:v>
                </c:pt>
                <c:pt idx="1330">
                  <c:v>1131975.3455859269</c:v>
                </c:pt>
                <c:pt idx="1331">
                  <c:v>1131914.2632714505</c:v>
                </c:pt>
                <c:pt idx="1332">
                  <c:v>1126591.4219071376</c:v>
                </c:pt>
                <c:pt idx="1333">
                  <c:v>1115903.9780570616</c:v>
                </c:pt>
                <c:pt idx="1334">
                  <c:v>1084063.2511341546</c:v>
                </c:pt>
                <c:pt idx="1335">
                  <c:v>1043716.0225892093</c:v>
                </c:pt>
                <c:pt idx="1336">
                  <c:v>1023933.5250270674</c:v>
                </c:pt>
                <c:pt idx="1337">
                  <c:v>1074819.5215247986</c:v>
                </c:pt>
                <c:pt idx="1338">
                  <c:v>1071460.400177758</c:v>
                </c:pt>
                <c:pt idx="1339">
                  <c:v>1074534.7147313836</c:v>
                </c:pt>
                <c:pt idx="1340">
                  <c:v>1059884.5842603697</c:v>
                </c:pt>
                <c:pt idx="1341">
                  <c:v>1038945.9694180327</c:v>
                </c:pt>
                <c:pt idx="1342">
                  <c:v>1051270.8036120578</c:v>
                </c:pt>
                <c:pt idx="1343">
                  <c:v>1058921.6069408895</c:v>
                </c:pt>
                <c:pt idx="1344">
                  <c:v>1048801.7124759685</c:v>
                </c:pt>
                <c:pt idx="1345">
                  <c:v>1007646.3692910774</c:v>
                </c:pt>
                <c:pt idx="1346">
                  <c:v>1034251.5983458812</c:v>
                </c:pt>
                <c:pt idx="1347">
                  <c:v>1027727.70063993</c:v>
                </c:pt>
                <c:pt idx="1348">
                  <c:v>996553.44959962566</c:v>
                </c:pt>
                <c:pt idx="1349">
                  <c:v>997980.74363409181</c:v>
                </c:pt>
                <c:pt idx="1350">
                  <c:v>971983.69698717224</c:v>
                </c:pt>
                <c:pt idx="1351">
                  <c:v>966651.28428113146</c:v>
                </c:pt>
                <c:pt idx="1352">
                  <c:v>924980.2871670333</c:v>
                </c:pt>
                <c:pt idx="1353">
                  <c:v>944351.85317000758</c:v>
                </c:pt>
                <c:pt idx="1354">
                  <c:v>938907.69708466437</c:v>
                </c:pt>
                <c:pt idx="1355">
                  <c:v>936440.4722121465</c:v>
                </c:pt>
                <c:pt idx="1356">
                  <c:v>947220.86048486386</c:v>
                </c:pt>
                <c:pt idx="1357">
                  <c:v>927092.87903031998</c:v>
                </c:pt>
                <c:pt idx="1358">
                  <c:v>971741.45944309246</c:v>
                </c:pt>
                <c:pt idx="1359">
                  <c:v>981505.22464244231</c:v>
                </c:pt>
                <c:pt idx="1360">
                  <c:v>971004.40116710623</c:v>
                </c:pt>
                <c:pt idx="1361">
                  <c:v>1059402.1101691411</c:v>
                </c:pt>
                <c:pt idx="1362">
                  <c:v>1045806.9378738444</c:v>
                </c:pt>
                <c:pt idx="1363">
                  <c:v>1060783.991340742</c:v>
                </c:pt>
                <c:pt idx="1364">
                  <c:v>1091749.1646517476</c:v>
                </c:pt>
                <c:pt idx="1365">
                  <c:v>1028130.4814561174</c:v>
                </c:pt>
                <c:pt idx="1366">
                  <c:v>1026791.1492819736</c:v>
                </c:pt>
                <c:pt idx="1367">
                  <c:v>972033.43882578216</c:v>
                </c:pt>
                <c:pt idx="1368">
                  <c:v>1007578.0594355506</c:v>
                </c:pt>
                <c:pt idx="1369">
                  <c:v>1033378.6709144438</c:v>
                </c:pt>
                <c:pt idx="1370">
                  <c:v>1020725.7986872236</c:v>
                </c:pt>
                <c:pt idx="1371">
                  <c:v>965356.16869636974</c:v>
                </c:pt>
                <c:pt idx="1372">
                  <c:v>929061.47687621263</c:v>
                </c:pt>
                <c:pt idx="1373">
                  <c:v>899452.33814709645</c:v>
                </c:pt>
                <c:pt idx="1374">
                  <c:v>940381.05282958201</c:v>
                </c:pt>
                <c:pt idx="1375">
                  <c:v>933973.13837667846</c:v>
                </c:pt>
                <c:pt idx="1376">
                  <c:v>936177.53146943543</c:v>
                </c:pt>
                <c:pt idx="1377">
                  <c:v>921096.28588437813</c:v>
                </c:pt>
                <c:pt idx="1378">
                  <c:v>891513.07299240399</c:v>
                </c:pt>
                <c:pt idx="1379">
                  <c:v>848933.13472002023</c:v>
                </c:pt>
                <c:pt idx="1380">
                  <c:v>856565.52946982486</c:v>
                </c:pt>
                <c:pt idx="1381">
                  <c:v>828332.67336800275</c:v>
                </c:pt>
                <c:pt idx="1382">
                  <c:v>803032.74412150739</c:v>
                </c:pt>
                <c:pt idx="1383">
                  <c:v>791170.62609540205</c:v>
                </c:pt>
                <c:pt idx="1384">
                  <c:v>796953.70729014033</c:v>
                </c:pt>
                <c:pt idx="1385">
                  <c:v>785855.59745888424</c:v>
                </c:pt>
                <c:pt idx="1386">
                  <c:v>787547.20681387873</c:v>
                </c:pt>
                <c:pt idx="1387">
                  <c:v>781371.3537700224</c:v>
                </c:pt>
                <c:pt idx="1388">
                  <c:v>770601.99369015172</c:v>
                </c:pt>
                <c:pt idx="1389">
                  <c:v>753573.22497499629</c:v>
                </c:pt>
                <c:pt idx="1390">
                  <c:v>753751.5198977543</c:v>
                </c:pt>
                <c:pt idx="1391">
                  <c:v>795661.14956054534</c:v>
                </c:pt>
                <c:pt idx="1392">
                  <c:v>819392.63941230578</c:v>
                </c:pt>
                <c:pt idx="1393">
                  <c:v>818154.76538596931</c:v>
                </c:pt>
                <c:pt idx="1394">
                  <c:v>834945.52023572812</c:v>
                </c:pt>
                <c:pt idx="1395">
                  <c:v>858956.61563942709</c:v>
                </c:pt>
                <c:pt idx="1396">
                  <c:v>865425.15972184984</c:v>
                </c:pt>
                <c:pt idx="1397">
                  <c:v>832362.0298181969</c:v>
                </c:pt>
                <c:pt idx="1398">
                  <c:v>796624.05432470771</c:v>
                </c:pt>
                <c:pt idx="1399">
                  <c:v>805250.55455771706</c:v>
                </c:pt>
                <c:pt idx="1400">
                  <c:v>816990.55104333919</c:v>
                </c:pt>
                <c:pt idx="1401">
                  <c:v>821035.44125264755</c:v>
                </c:pt>
                <c:pt idx="1402">
                  <c:v>825818.92841594503</c:v>
                </c:pt>
                <c:pt idx="1403">
                  <c:v>834838.31886189815</c:v>
                </c:pt>
                <c:pt idx="1404">
                  <c:v>852542.6552383356</c:v>
                </c:pt>
                <c:pt idx="1405">
                  <c:v>908008.59392788273</c:v>
                </c:pt>
                <c:pt idx="1406">
                  <c:v>927537.43805295345</c:v>
                </c:pt>
                <c:pt idx="1407">
                  <c:v>923579.11667940114</c:v>
                </c:pt>
                <c:pt idx="1408">
                  <c:v>949482.79214897379</c:v>
                </c:pt>
                <c:pt idx="1409">
                  <c:v>953648.68458269199</c:v>
                </c:pt>
                <c:pt idx="1410">
                  <c:v>942072.12915399193</c:v>
                </c:pt>
                <c:pt idx="1411">
                  <c:v>933351.03549223882</c:v>
                </c:pt>
                <c:pt idx="1412">
                  <c:v>886788.75087178824</c:v>
                </c:pt>
                <c:pt idx="1413">
                  <c:v>861088.27701371419</c:v>
                </c:pt>
                <c:pt idx="1414">
                  <c:v>891415.49221566936</c:v>
                </c:pt>
                <c:pt idx="1415">
                  <c:v>863497.09136019659</c:v>
                </c:pt>
                <c:pt idx="1416">
                  <c:v>909737.49591591884</c:v>
                </c:pt>
                <c:pt idx="1417">
                  <c:v>927420.74980830133</c:v>
                </c:pt>
                <c:pt idx="1418">
                  <c:v>945740.62765807728</c:v>
                </c:pt>
                <c:pt idx="1419">
                  <c:v>1002072.7695685393</c:v>
                </c:pt>
                <c:pt idx="1420">
                  <c:v>1005055.5261314298</c:v>
                </c:pt>
                <c:pt idx="1421">
                  <c:v>1029155.2084829957</c:v>
                </c:pt>
                <c:pt idx="1422">
                  <c:v>1002002.842958914</c:v>
                </c:pt>
                <c:pt idx="1423">
                  <c:v>1020673.7205812017</c:v>
                </c:pt>
                <c:pt idx="1424">
                  <c:v>1027113.8513249932</c:v>
                </c:pt>
                <c:pt idx="1425">
                  <c:v>1024780.042846892</c:v>
                </c:pt>
                <c:pt idx="1426">
                  <c:v>972206.69778679858</c:v>
                </c:pt>
                <c:pt idx="1427">
                  <c:v>964908.44755621173</c:v>
                </c:pt>
                <c:pt idx="1428">
                  <c:v>977885.12180240406</c:v>
                </c:pt>
                <c:pt idx="1429">
                  <c:v>907964.94316140271</c:v>
                </c:pt>
                <c:pt idx="1430">
                  <c:v>830921.10305927787</c:v>
                </c:pt>
                <c:pt idx="1431">
                  <c:v>808272.2480422277</c:v>
                </c:pt>
                <c:pt idx="1432">
                  <c:v>772428.43805144692</c:v>
                </c:pt>
                <c:pt idx="1433">
                  <c:v>735555.69912067847</c:v>
                </c:pt>
                <c:pt idx="1434">
                  <c:v>746270.95865823585</c:v>
                </c:pt>
                <c:pt idx="1435">
                  <c:v>735904.29722912656</c:v>
                </c:pt>
                <c:pt idx="1436">
                  <c:v>810700.05492805876</c:v>
                </c:pt>
                <c:pt idx="1437">
                  <c:v>828304.54393282381</c:v>
                </c:pt>
                <c:pt idx="1438">
                  <c:v>803573.82336933771</c:v>
                </c:pt>
                <c:pt idx="1439">
                  <c:v>844877.33967701835</c:v>
                </c:pt>
                <c:pt idx="1440">
                  <c:v>828724.88207795448</c:v>
                </c:pt>
                <c:pt idx="1441">
                  <c:v>822472.27153598622</c:v>
                </c:pt>
                <c:pt idx="1442">
                  <c:v>802387.25639711542</c:v>
                </c:pt>
                <c:pt idx="1443">
                  <c:v>779224.53851532645</c:v>
                </c:pt>
                <c:pt idx="1444">
                  <c:v>752962.4237528065</c:v>
                </c:pt>
                <c:pt idx="1445">
                  <c:v>724950.44267588155</c:v>
                </c:pt>
                <c:pt idx="1446">
                  <c:v>665669.76704009168</c:v>
                </c:pt>
                <c:pt idx="1447">
                  <c:v>642394.61260235356</c:v>
                </c:pt>
                <c:pt idx="1448">
                  <c:v>643033.41143953893</c:v>
                </c:pt>
                <c:pt idx="1449">
                  <c:v>623126.88282034965</c:v>
                </c:pt>
                <c:pt idx="1450">
                  <c:v>629485.26367598551</c:v>
                </c:pt>
                <c:pt idx="1451">
                  <c:v>603372.8751058809</c:v>
                </c:pt>
                <c:pt idx="1452">
                  <c:v>608535.76234286895</c:v>
                </c:pt>
                <c:pt idx="1453">
                  <c:v>573537.81189933431</c:v>
                </c:pt>
                <c:pt idx="1454">
                  <c:v>566125.88173275394</c:v>
                </c:pt>
                <c:pt idx="1455">
                  <c:v>584855.45371417247</c:v>
                </c:pt>
                <c:pt idx="1456">
                  <c:v>616593.55071367847</c:v>
                </c:pt>
                <c:pt idx="1457">
                  <c:v>584260.1506437771</c:v>
                </c:pt>
                <c:pt idx="1458">
                  <c:v>574468.33968099672</c:v>
                </c:pt>
                <c:pt idx="1459">
                  <c:v>548519.96426534944</c:v>
                </c:pt>
                <c:pt idx="1460">
                  <c:v>540193.85273591313</c:v>
                </c:pt>
                <c:pt idx="1461">
                  <c:v>507678.19159436977</c:v>
                </c:pt>
                <c:pt idx="1462">
                  <c:v>513487.60770865099</c:v>
                </c:pt>
                <c:pt idx="1463">
                  <c:v>540222.43692332343</c:v>
                </c:pt>
                <c:pt idx="1464">
                  <c:v>545156.42970943986</c:v>
                </c:pt>
                <c:pt idx="1465">
                  <c:v>520366.34913445218</c:v>
                </c:pt>
                <c:pt idx="1466">
                  <c:v>481331.13997230434</c:v>
                </c:pt>
                <c:pt idx="1467">
                  <c:v>544969.85633083375</c:v>
                </c:pt>
                <c:pt idx="1468">
                  <c:v>533511.8389411075</c:v>
                </c:pt>
                <c:pt idx="1469">
                  <c:v>510692.58479926537</c:v>
                </c:pt>
                <c:pt idx="1470">
                  <c:v>488028.85775087075</c:v>
                </c:pt>
                <c:pt idx="1471">
                  <c:v>489718.66253936174</c:v>
                </c:pt>
                <c:pt idx="1472">
                  <c:v>470232.38887944957</c:v>
                </c:pt>
                <c:pt idx="1473">
                  <c:v>469127.36070755584</c:v>
                </c:pt>
                <c:pt idx="1474">
                  <c:v>472635.42382804025</c:v>
                </c:pt>
                <c:pt idx="1475">
                  <c:v>457721.53846311418</c:v>
                </c:pt>
                <c:pt idx="1476">
                  <c:v>441134.97879841633</c:v>
                </c:pt>
                <c:pt idx="1477">
                  <c:v>442410.91943265003</c:v>
                </c:pt>
                <c:pt idx="1478">
                  <c:v>433067.3014572697</c:v>
                </c:pt>
                <c:pt idx="1479">
                  <c:v>427568.02473218279</c:v>
                </c:pt>
                <c:pt idx="1480">
                  <c:v>409900.2007416556</c:v>
                </c:pt>
                <c:pt idx="1481">
                  <c:v>422510.91799808014</c:v>
                </c:pt>
                <c:pt idx="1482">
                  <c:v>424926.06807263644</c:v>
                </c:pt>
                <c:pt idx="1483">
                  <c:v>423509.2433846629</c:v>
                </c:pt>
                <c:pt idx="1484">
                  <c:v>408817.31883417495</c:v>
                </c:pt>
                <c:pt idx="1485">
                  <c:v>407888.72937398264</c:v>
                </c:pt>
                <c:pt idx="1486">
                  <c:v>399901.47152293188</c:v>
                </c:pt>
                <c:pt idx="1487">
                  <c:v>383083.32933397416</c:v>
                </c:pt>
                <c:pt idx="1488">
                  <c:v>424791.5363792383</c:v>
                </c:pt>
                <c:pt idx="1489">
                  <c:v>416891.70313105761</c:v>
                </c:pt>
                <c:pt idx="1490">
                  <c:v>390149.7672506154</c:v>
                </c:pt>
                <c:pt idx="1491">
                  <c:v>390970.38501805882</c:v>
                </c:pt>
                <c:pt idx="1492">
                  <c:v>390738.6275430533</c:v>
                </c:pt>
                <c:pt idx="1493">
                  <c:v>390841.96862503164</c:v>
                </c:pt>
                <c:pt idx="1494">
                  <c:v>388341.34481838689</c:v>
                </c:pt>
                <c:pt idx="1495">
                  <c:v>364657.10597165255</c:v>
                </c:pt>
                <c:pt idx="1496">
                  <c:v>344255.08106375061</c:v>
                </c:pt>
                <c:pt idx="1497">
                  <c:v>344452.98669011524</c:v>
                </c:pt>
                <c:pt idx="1498">
                  <c:v>347443.70445806696</c:v>
                </c:pt>
                <c:pt idx="1499">
                  <c:v>336805.83696008183</c:v>
                </c:pt>
                <c:pt idx="1500">
                  <c:v>327071.53759497229</c:v>
                </c:pt>
                <c:pt idx="1501">
                  <c:v>332340.30688422651</c:v>
                </c:pt>
                <c:pt idx="1502">
                  <c:v>321315.49491635611</c:v>
                </c:pt>
                <c:pt idx="1503">
                  <c:v>324279.41342005518</c:v>
                </c:pt>
                <c:pt idx="1504">
                  <c:v>316891.72408030188</c:v>
                </c:pt>
                <c:pt idx="1505">
                  <c:v>319836.46023986692</c:v>
                </c:pt>
                <c:pt idx="1506">
                  <c:v>314793.19198505365</c:v>
                </c:pt>
                <c:pt idx="1507">
                  <c:v>328172.74276103976</c:v>
                </c:pt>
                <c:pt idx="1508">
                  <c:v>325174.96325105982</c:v>
                </c:pt>
                <c:pt idx="1509">
                  <c:v>326058.13857938547</c:v>
                </c:pt>
                <c:pt idx="1510">
                  <c:v>312783.81108116457</c:v>
                </c:pt>
                <c:pt idx="1511">
                  <c:v>327450.3400354684</c:v>
                </c:pt>
                <c:pt idx="1512">
                  <c:v>323397.26741597772</c:v>
                </c:pt>
                <c:pt idx="1513">
                  <c:v>308865.56604413199</c:v>
                </c:pt>
                <c:pt idx="1514">
                  <c:v>293704.14981342136</c:v>
                </c:pt>
                <c:pt idx="1515">
                  <c:v>296512.15748597856</c:v>
                </c:pt>
                <c:pt idx="1516">
                  <c:v>294011.98661909718</c:v>
                </c:pt>
                <c:pt idx="1517">
                  <c:v>289051.1086182365</c:v>
                </c:pt>
                <c:pt idx="1518">
                  <c:v>303880.08051990985</c:v>
                </c:pt>
                <c:pt idx="1519">
                  <c:v>306414.88094342622</c:v>
                </c:pt>
                <c:pt idx="1520">
                  <c:v>287918.75167681568</c:v>
                </c:pt>
                <c:pt idx="1521">
                  <c:v>285493.62798099947</c:v>
                </c:pt>
                <c:pt idx="1522">
                  <c:v>277649.50146332628</c:v>
                </c:pt>
                <c:pt idx="1523">
                  <c:v>277810.36984047561</c:v>
                </c:pt>
                <c:pt idx="1524">
                  <c:v>266650.8067524127</c:v>
                </c:pt>
                <c:pt idx="1525">
                  <c:v>269546.54397224193</c:v>
                </c:pt>
                <c:pt idx="1526">
                  <c:v>252114.69221513247</c:v>
                </c:pt>
                <c:pt idx="1527">
                  <c:v>253327.14115707012</c:v>
                </c:pt>
                <c:pt idx="1528">
                  <c:v>267097.05071762338</c:v>
                </c:pt>
                <c:pt idx="1529">
                  <c:v>274725.26930721238</c:v>
                </c:pt>
                <c:pt idx="1530">
                  <c:v>267711.46854097128</c:v>
                </c:pt>
                <c:pt idx="1531">
                  <c:v>258777.22668017808</c:v>
                </c:pt>
                <c:pt idx="1532">
                  <c:v>237153.4209497376</c:v>
                </c:pt>
                <c:pt idx="1533">
                  <c:v>222607.77474201832</c:v>
                </c:pt>
                <c:pt idx="1534">
                  <c:v>212738.61468640174</c:v>
                </c:pt>
                <c:pt idx="1535">
                  <c:v>215164.9027277953</c:v>
                </c:pt>
                <c:pt idx="1536">
                  <c:v>224776.04155734336</c:v>
                </c:pt>
                <c:pt idx="1537">
                  <c:v>219903.43834390288</c:v>
                </c:pt>
                <c:pt idx="1538">
                  <c:v>225734.38659107691</c:v>
                </c:pt>
                <c:pt idx="1539">
                  <c:v>204960.78985650063</c:v>
                </c:pt>
                <c:pt idx="1540">
                  <c:v>203322.75135979991</c:v>
                </c:pt>
                <c:pt idx="1541">
                  <c:v>200860.91518009707</c:v>
                </c:pt>
                <c:pt idx="1542">
                  <c:v>196298.83199562045</c:v>
                </c:pt>
                <c:pt idx="1543">
                  <c:v>195509.22207754978</c:v>
                </c:pt>
                <c:pt idx="1544">
                  <c:v>196495.14472166079</c:v>
                </c:pt>
                <c:pt idx="1545">
                  <c:v>198607.05166990909</c:v>
                </c:pt>
                <c:pt idx="1546">
                  <c:v>192369.43393420128</c:v>
                </c:pt>
                <c:pt idx="1547">
                  <c:v>199339.30612293832</c:v>
                </c:pt>
                <c:pt idx="1548">
                  <c:v>200535.17563662271</c:v>
                </c:pt>
                <c:pt idx="1549">
                  <c:v>192927.95024145764</c:v>
                </c:pt>
                <c:pt idx="1550">
                  <c:v>190597.94951480668</c:v>
                </c:pt>
                <c:pt idx="1551">
                  <c:v>186192.66498884428</c:v>
                </c:pt>
                <c:pt idx="1552">
                  <c:v>190835.93723447283</c:v>
                </c:pt>
                <c:pt idx="1553">
                  <c:v>204083.24594224076</c:v>
                </c:pt>
                <c:pt idx="1554">
                  <c:v>202664.16413712729</c:v>
                </c:pt>
                <c:pt idx="1555">
                  <c:v>203434.95054474066</c:v>
                </c:pt>
                <c:pt idx="1556">
                  <c:v>205221.83596920912</c:v>
                </c:pt>
                <c:pt idx="1557">
                  <c:v>197276.91508846806</c:v>
                </c:pt>
                <c:pt idx="1558">
                  <c:v>193971.56934799757</c:v>
                </c:pt>
                <c:pt idx="1559">
                  <c:v>195610.25971403925</c:v>
                </c:pt>
                <c:pt idx="1560">
                  <c:v>198525.96877995267</c:v>
                </c:pt>
                <c:pt idx="1561">
                  <c:v>192011.27026409571</c:v>
                </c:pt>
                <c:pt idx="1562">
                  <c:v>181300.1484850288</c:v>
                </c:pt>
                <c:pt idx="1563">
                  <c:v>183843.71915186208</c:v>
                </c:pt>
                <c:pt idx="1564">
                  <c:v>178399.30193277163</c:v>
                </c:pt>
                <c:pt idx="1565">
                  <c:v>168254.85556209553</c:v>
                </c:pt>
                <c:pt idx="1566">
                  <c:v>165602.122584261</c:v>
                </c:pt>
                <c:pt idx="1567">
                  <c:v>161674.27106559178</c:v>
                </c:pt>
                <c:pt idx="1568">
                  <c:v>163218.34655460928</c:v>
                </c:pt>
                <c:pt idx="1569">
                  <c:v>184656.63700445447</c:v>
                </c:pt>
                <c:pt idx="1570">
                  <c:v>174252.45630125774</c:v>
                </c:pt>
                <c:pt idx="1571">
                  <c:v>172358.58717944857</c:v>
                </c:pt>
                <c:pt idx="1572">
                  <c:v>172033.64194668227</c:v>
                </c:pt>
                <c:pt idx="1573">
                  <c:v>165079.56948210721</c:v>
                </c:pt>
                <c:pt idx="1574">
                  <c:v>158972.20299094584</c:v>
                </c:pt>
                <c:pt idx="1575">
                  <c:v>154170.48148432389</c:v>
                </c:pt>
                <c:pt idx="1576">
                  <c:v>151652.53598595387</c:v>
                </c:pt>
                <c:pt idx="1577">
                  <c:v>140194.19880544511</c:v>
                </c:pt>
                <c:pt idx="1578">
                  <c:v>141561.52109607149</c:v>
                </c:pt>
                <c:pt idx="1579">
                  <c:v>144830.20204998084</c:v>
                </c:pt>
                <c:pt idx="1580">
                  <c:v>135966.23592857004</c:v>
                </c:pt>
                <c:pt idx="1581">
                  <c:v>137995.22016609213</c:v>
                </c:pt>
                <c:pt idx="1582">
                  <c:v>147874.81196242705</c:v>
                </c:pt>
                <c:pt idx="1583">
                  <c:v>153427.34598641834</c:v>
                </c:pt>
                <c:pt idx="1584">
                  <c:v>151582.8302464099</c:v>
                </c:pt>
                <c:pt idx="1585">
                  <c:v>141867.08876091108</c:v>
                </c:pt>
                <c:pt idx="1586">
                  <c:v>136316.78462714748</c:v>
                </c:pt>
                <c:pt idx="1587">
                  <c:v>144468.91274586576</c:v>
                </c:pt>
                <c:pt idx="1588">
                  <c:v>137219.0573906964</c:v>
                </c:pt>
                <c:pt idx="1589">
                  <c:v>137597.59597710051</c:v>
                </c:pt>
                <c:pt idx="1590">
                  <c:v>139803.28786482211</c:v>
                </c:pt>
                <c:pt idx="1591">
                  <c:v>132395.52350771066</c:v>
                </c:pt>
                <c:pt idx="1592">
                  <c:v>130923.39141787635</c:v>
                </c:pt>
                <c:pt idx="1593">
                  <c:v>135856.66870667029</c:v>
                </c:pt>
                <c:pt idx="1594">
                  <c:v>141736.37112495955</c:v>
                </c:pt>
                <c:pt idx="1595">
                  <c:v>133277.65854967051</c:v>
                </c:pt>
                <c:pt idx="1596">
                  <c:v>125983.25049238888</c:v>
                </c:pt>
                <c:pt idx="1597">
                  <c:v>124460.85798515135</c:v>
                </c:pt>
                <c:pt idx="1598">
                  <c:v>120589.37117334141</c:v>
                </c:pt>
                <c:pt idx="1599">
                  <c:v>116284.3322667569</c:v>
                </c:pt>
                <c:pt idx="1600">
                  <c:v>116599.90080442431</c:v>
                </c:pt>
                <c:pt idx="1601">
                  <c:v>110898.16600301804</c:v>
                </c:pt>
                <c:pt idx="1602">
                  <c:v>112804.66703756167</c:v>
                </c:pt>
                <c:pt idx="1603">
                  <c:v>114546.41334546135</c:v>
                </c:pt>
                <c:pt idx="1604">
                  <c:v>113260.60313684742</c:v>
                </c:pt>
                <c:pt idx="1605">
                  <c:v>109833.26007390184</c:v>
                </c:pt>
                <c:pt idx="1606">
                  <c:v>113355.31223668471</c:v>
                </c:pt>
                <c:pt idx="1607">
                  <c:v>114987.74778929679</c:v>
                </c:pt>
                <c:pt idx="1608">
                  <c:v>114441.65620275006</c:v>
                </c:pt>
                <c:pt idx="1609">
                  <c:v>118517.59628973852</c:v>
                </c:pt>
                <c:pt idx="1610">
                  <c:v>118378.4556394939</c:v>
                </c:pt>
                <c:pt idx="1611">
                  <c:v>112902.35958113201</c:v>
                </c:pt>
                <c:pt idx="1612">
                  <c:v>118166.91657328392</c:v>
                </c:pt>
                <c:pt idx="1613">
                  <c:v>119158.75985519115</c:v>
                </c:pt>
                <c:pt idx="1614">
                  <c:v>122577.85161891079</c:v>
                </c:pt>
                <c:pt idx="1615">
                  <c:v>126100.80336630957</c:v>
                </c:pt>
                <c:pt idx="1616">
                  <c:v>129382.91321378137</c:v>
                </c:pt>
                <c:pt idx="1617">
                  <c:v>127201.92339149601</c:v>
                </c:pt>
                <c:pt idx="1618">
                  <c:v>129356.30213451829</c:v>
                </c:pt>
                <c:pt idx="1619">
                  <c:v>132926.18422271952</c:v>
                </c:pt>
                <c:pt idx="1620">
                  <c:v>133882.77976798647</c:v>
                </c:pt>
                <c:pt idx="1621">
                  <c:v>149322.19273266781</c:v>
                </c:pt>
                <c:pt idx="1622">
                  <c:v>147390.01985361811</c:v>
                </c:pt>
                <c:pt idx="1623">
                  <c:v>143942.78466753603</c:v>
                </c:pt>
                <c:pt idx="1624">
                  <c:v>142025.42268691468</c:v>
                </c:pt>
                <c:pt idx="1625">
                  <c:v>140901.3404553404</c:v>
                </c:pt>
                <c:pt idx="1626">
                  <c:v>129854.71223240985</c:v>
                </c:pt>
                <c:pt idx="1627">
                  <c:v>131496.58429878848</c:v>
                </c:pt>
                <c:pt idx="1628">
                  <c:v>133240.79459886777</c:v>
                </c:pt>
                <c:pt idx="1629">
                  <c:v>125915.71466907919</c:v>
                </c:pt>
                <c:pt idx="1630">
                  <c:v>139162.90413510246</c:v>
                </c:pt>
                <c:pt idx="1631">
                  <c:v>131033.49179399888</c:v>
                </c:pt>
                <c:pt idx="1632">
                  <c:v>132541.67273037331</c:v>
                </c:pt>
                <c:pt idx="1633">
                  <c:v>136895.81624736259</c:v>
                </c:pt>
                <c:pt idx="1634">
                  <c:v>142875.65965715901</c:v>
                </c:pt>
                <c:pt idx="1635">
                  <c:v>143984.31934983388</c:v>
                </c:pt>
                <c:pt idx="1636">
                  <c:v>145021.56961402079</c:v>
                </c:pt>
                <c:pt idx="1637">
                  <c:v>145889.40410090538</c:v>
                </c:pt>
                <c:pt idx="1638">
                  <c:v>144016.77185323334</c:v>
                </c:pt>
                <c:pt idx="1639">
                  <c:v>146862.87645987168</c:v>
                </c:pt>
                <c:pt idx="1640">
                  <c:v>145926.02030237348</c:v>
                </c:pt>
                <c:pt idx="1641">
                  <c:v>143539.33674305418</c:v>
                </c:pt>
                <c:pt idx="1642">
                  <c:v>145607.69422835755</c:v>
                </c:pt>
                <c:pt idx="1643">
                  <c:v>144370.08291154366</c:v>
                </c:pt>
                <c:pt idx="1644">
                  <c:v>145970.67362306113</c:v>
                </c:pt>
                <c:pt idx="1645">
                  <c:v>144982.91131189809</c:v>
                </c:pt>
                <c:pt idx="1646">
                  <c:v>148599.23144498887</c:v>
                </c:pt>
                <c:pt idx="1647">
                  <c:v>150335.95931079768</c:v>
                </c:pt>
                <c:pt idx="1648">
                  <c:v>150686.07766422216</c:v>
                </c:pt>
                <c:pt idx="1649">
                  <c:v>146896.86643943621</c:v>
                </c:pt>
                <c:pt idx="1650">
                  <c:v>144577.1418065342</c:v>
                </c:pt>
                <c:pt idx="1651">
                  <c:v>141330.17805322781</c:v>
                </c:pt>
                <c:pt idx="1652">
                  <c:v>145719.02824455331</c:v>
                </c:pt>
                <c:pt idx="1653">
                  <c:v>144699.45971389575</c:v>
                </c:pt>
                <c:pt idx="1654">
                  <c:v>140454.11505872197</c:v>
                </c:pt>
                <c:pt idx="1655">
                  <c:v>137176.77593530438</c:v>
                </c:pt>
                <c:pt idx="1656">
                  <c:v>130951.69647147763</c:v>
                </c:pt>
                <c:pt idx="1657">
                  <c:v>128987.70804715084</c:v>
                </c:pt>
                <c:pt idx="1658">
                  <c:v>129190.22987798546</c:v>
                </c:pt>
                <c:pt idx="1659">
                  <c:v>132213.13992661147</c:v>
                </c:pt>
                <c:pt idx="1660">
                  <c:v>134592.20202749418</c:v>
                </c:pt>
                <c:pt idx="1661">
                  <c:v>134419.37140999996</c:v>
                </c:pt>
                <c:pt idx="1662">
                  <c:v>129824.60012604129</c:v>
                </c:pt>
                <c:pt idx="1663">
                  <c:v>127930.17673968026</c:v>
                </c:pt>
                <c:pt idx="1664">
                  <c:v>126750.73655965121</c:v>
                </c:pt>
                <c:pt idx="1665">
                  <c:v>130270.50485586133</c:v>
                </c:pt>
                <c:pt idx="1666">
                  <c:v>137413.45341356433</c:v>
                </c:pt>
                <c:pt idx="1667">
                  <c:v>139726.872879373</c:v>
                </c:pt>
                <c:pt idx="1668">
                  <c:v>136564.25523603352</c:v>
                </c:pt>
                <c:pt idx="1669">
                  <c:v>138564.4347336416</c:v>
                </c:pt>
                <c:pt idx="1670">
                  <c:v>135597.41720864474</c:v>
                </c:pt>
                <c:pt idx="1671">
                  <c:v>128372.90609389301</c:v>
                </c:pt>
                <c:pt idx="1672">
                  <c:v>126140.84910609078</c:v>
                </c:pt>
                <c:pt idx="1673">
                  <c:v>128552.81537945899</c:v>
                </c:pt>
                <c:pt idx="1674">
                  <c:v>128129.1648521193</c:v>
                </c:pt>
                <c:pt idx="1675">
                  <c:v>130487.0148266305</c:v>
                </c:pt>
                <c:pt idx="1676">
                  <c:v>132573.00474280608</c:v>
                </c:pt>
                <c:pt idx="1677">
                  <c:v>139888.68862377328</c:v>
                </c:pt>
                <c:pt idx="1678">
                  <c:v>138531.82445529787</c:v>
                </c:pt>
                <c:pt idx="1679">
                  <c:v>136425.00172052774</c:v>
                </c:pt>
                <c:pt idx="1680">
                  <c:v>138227.72342607903</c:v>
                </c:pt>
                <c:pt idx="1681">
                  <c:v>130399.7820751574</c:v>
                </c:pt>
                <c:pt idx="1682">
                  <c:v>131421.73575598121</c:v>
                </c:pt>
                <c:pt idx="1683">
                  <c:v>132745.27447143217</c:v>
                </c:pt>
                <c:pt idx="1684">
                  <c:v>129416.27430747084</c:v>
                </c:pt>
                <c:pt idx="1685">
                  <c:v>125707.38707393274</c:v>
                </c:pt>
                <c:pt idx="1686">
                  <c:v>128051.59597600948</c:v>
                </c:pt>
                <c:pt idx="1687">
                  <c:v>125460.06222974879</c:v>
                </c:pt>
                <c:pt idx="1688">
                  <c:v>123011.62954843331</c:v>
                </c:pt>
                <c:pt idx="1689">
                  <c:v>119858.15855676465</c:v>
                </c:pt>
                <c:pt idx="1690">
                  <c:v>118168.44889307428</c:v>
                </c:pt>
                <c:pt idx="1691">
                  <c:v>111810.06758751707</c:v>
                </c:pt>
                <c:pt idx="1692">
                  <c:v>110613.99828766409</c:v>
                </c:pt>
                <c:pt idx="1693">
                  <c:v>108936.6324385154</c:v>
                </c:pt>
                <c:pt idx="1694">
                  <c:v>105612.00159611614</c:v>
                </c:pt>
                <c:pt idx="1695">
                  <c:v>105651.67449601601</c:v>
                </c:pt>
                <c:pt idx="1696">
                  <c:v>101129.04490946539</c:v>
                </c:pt>
                <c:pt idx="1697">
                  <c:v>100000</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formatCode="General">
                  <c:v>#N/A</c:v>
                </c:pt>
              </c:numCache>
            </c:numRef>
          </c:val>
        </c:ser>
        <c:marker val="1"/>
        <c:axId val="164419456"/>
        <c:axId val="164420992"/>
      </c:lineChart>
      <c:dateAx>
        <c:axId val="164419456"/>
        <c:scaling>
          <c:orientation val="minMax"/>
        </c:scaling>
        <c:axPos val="b"/>
        <c:numFmt formatCode="yyyy/mm/dd" sourceLinked="0"/>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4420992"/>
        <c:crosses val="autoZero"/>
        <c:auto val="1"/>
        <c:lblOffset val="100"/>
        <c:baseTimeUnit val="days"/>
      </c:dateAx>
      <c:valAx>
        <c:axId val="164420992"/>
        <c:scaling>
          <c:orientation val="minMax"/>
        </c:scaling>
        <c:axPos val="l"/>
        <c:numFmt formatCode="#,##0" sourceLinked="1"/>
        <c:majorTickMark val="none"/>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4419456"/>
        <c:crosses val="autoZero"/>
        <c:crossBetween val="between"/>
      </c:valAx>
      <c:spPr>
        <a:noFill/>
        <a:ln w="25400">
          <a:noFill/>
        </a:ln>
      </c:spPr>
    </c:plotArea>
    <c:legend>
      <c:legendPos val="b"/>
      <c:layout/>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noFill/>
      <a:round/>
    </a:ln>
    <a:effectLst/>
  </c:spPr>
  <c:txPr>
    <a:bodyPr/>
    <a:lstStyle/>
    <a:p>
      <a:pPr>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dirty="0" smtClean="0"/>
              <a:t>ATM</a:t>
            </a:r>
            <a:r>
              <a:rPr lang="en-US" altLang="zh-CN" b="1" baseline="0" dirty="0" smtClean="0"/>
              <a:t> </a:t>
            </a:r>
            <a:r>
              <a:rPr lang="en-US" altLang="zh-CN" b="1" dirty="0" smtClean="0"/>
              <a:t>vs HS300</a:t>
            </a:r>
            <a:endParaRPr lang="en-US" altLang="zh-CN" b="1" dirty="0"/>
          </a:p>
        </c:rich>
      </c:tx>
      <c:layout/>
      <c:spPr>
        <a:noFill/>
        <a:ln w="25400">
          <a:noFill/>
        </a:ln>
      </c:spPr>
    </c:title>
    <c:plotArea>
      <c:layout/>
      <c:lineChart>
        <c:grouping val="standard"/>
        <c:ser>
          <c:idx val="1"/>
          <c:order val="0"/>
          <c:tx>
            <c:strRef>
              <c:f>择时策略!$B$1</c:f>
              <c:strCache>
                <c:ptCount val="1"/>
                <c:pt idx="0">
                  <c:v>ATM累计净值(指数单利可卖空)</c:v>
                </c:pt>
              </c:strCache>
            </c:strRef>
          </c:tx>
          <c:spPr>
            <a:ln w="28575" cap="rnd">
              <a:solidFill>
                <a:schemeClr val="accent2"/>
              </a:solidFill>
              <a:round/>
            </a:ln>
            <a:effectLst/>
          </c:spPr>
          <c:marker>
            <c:symbol val="none"/>
          </c:marker>
          <c:cat>
            <c:numRef>
              <c:f>择时策略!$A$2:$A$5238</c:f>
              <c:numCache>
                <c:formatCode>yyyy/mm/dd</c:formatCode>
                <c:ptCount val="5237"/>
                <c:pt idx="0">
                  <c:v>41922</c:v>
                </c:pt>
                <c:pt idx="1">
                  <c:v>41921</c:v>
                </c:pt>
                <c:pt idx="2">
                  <c:v>41920</c:v>
                </c:pt>
                <c:pt idx="3">
                  <c:v>41912</c:v>
                </c:pt>
                <c:pt idx="4">
                  <c:v>41911</c:v>
                </c:pt>
                <c:pt idx="5">
                  <c:v>41908</c:v>
                </c:pt>
                <c:pt idx="6">
                  <c:v>41907</c:v>
                </c:pt>
                <c:pt idx="7">
                  <c:v>41906</c:v>
                </c:pt>
                <c:pt idx="8">
                  <c:v>41905</c:v>
                </c:pt>
                <c:pt idx="9">
                  <c:v>41904</c:v>
                </c:pt>
                <c:pt idx="10">
                  <c:v>41901</c:v>
                </c:pt>
                <c:pt idx="11">
                  <c:v>41900</c:v>
                </c:pt>
                <c:pt idx="12">
                  <c:v>41899</c:v>
                </c:pt>
                <c:pt idx="13">
                  <c:v>41898</c:v>
                </c:pt>
                <c:pt idx="14">
                  <c:v>41897</c:v>
                </c:pt>
                <c:pt idx="15">
                  <c:v>41894</c:v>
                </c:pt>
                <c:pt idx="16">
                  <c:v>41893</c:v>
                </c:pt>
                <c:pt idx="17">
                  <c:v>41892</c:v>
                </c:pt>
                <c:pt idx="18">
                  <c:v>41891</c:v>
                </c:pt>
                <c:pt idx="19">
                  <c:v>41887</c:v>
                </c:pt>
                <c:pt idx="20">
                  <c:v>41886</c:v>
                </c:pt>
                <c:pt idx="21">
                  <c:v>41885</c:v>
                </c:pt>
                <c:pt idx="22">
                  <c:v>41884</c:v>
                </c:pt>
                <c:pt idx="23">
                  <c:v>41883</c:v>
                </c:pt>
                <c:pt idx="24">
                  <c:v>41880</c:v>
                </c:pt>
                <c:pt idx="25">
                  <c:v>41879</c:v>
                </c:pt>
                <c:pt idx="26">
                  <c:v>41878</c:v>
                </c:pt>
                <c:pt idx="27">
                  <c:v>41877</c:v>
                </c:pt>
                <c:pt idx="28">
                  <c:v>41876</c:v>
                </c:pt>
                <c:pt idx="29">
                  <c:v>41873</c:v>
                </c:pt>
                <c:pt idx="30">
                  <c:v>41872</c:v>
                </c:pt>
                <c:pt idx="31">
                  <c:v>41871</c:v>
                </c:pt>
                <c:pt idx="32">
                  <c:v>41870</c:v>
                </c:pt>
                <c:pt idx="33">
                  <c:v>41869</c:v>
                </c:pt>
                <c:pt idx="34">
                  <c:v>41866</c:v>
                </c:pt>
                <c:pt idx="35">
                  <c:v>41865</c:v>
                </c:pt>
                <c:pt idx="36">
                  <c:v>41864</c:v>
                </c:pt>
                <c:pt idx="37">
                  <c:v>41863</c:v>
                </c:pt>
                <c:pt idx="38">
                  <c:v>41862</c:v>
                </c:pt>
                <c:pt idx="39">
                  <c:v>41859</c:v>
                </c:pt>
                <c:pt idx="40">
                  <c:v>41858</c:v>
                </c:pt>
                <c:pt idx="41">
                  <c:v>41857</c:v>
                </c:pt>
                <c:pt idx="42">
                  <c:v>41856</c:v>
                </c:pt>
                <c:pt idx="43">
                  <c:v>41855</c:v>
                </c:pt>
                <c:pt idx="44">
                  <c:v>41852</c:v>
                </c:pt>
                <c:pt idx="45">
                  <c:v>41851</c:v>
                </c:pt>
                <c:pt idx="46">
                  <c:v>41850</c:v>
                </c:pt>
                <c:pt idx="47">
                  <c:v>41849</c:v>
                </c:pt>
                <c:pt idx="48">
                  <c:v>41848</c:v>
                </c:pt>
                <c:pt idx="49">
                  <c:v>41845</c:v>
                </c:pt>
                <c:pt idx="50">
                  <c:v>41844</c:v>
                </c:pt>
                <c:pt idx="51">
                  <c:v>41843</c:v>
                </c:pt>
                <c:pt idx="52">
                  <c:v>41842</c:v>
                </c:pt>
                <c:pt idx="53">
                  <c:v>41841</c:v>
                </c:pt>
                <c:pt idx="54">
                  <c:v>41838</c:v>
                </c:pt>
                <c:pt idx="55">
                  <c:v>41837</c:v>
                </c:pt>
                <c:pt idx="56">
                  <c:v>41836</c:v>
                </c:pt>
                <c:pt idx="57">
                  <c:v>41835</c:v>
                </c:pt>
                <c:pt idx="58">
                  <c:v>41834</c:v>
                </c:pt>
                <c:pt idx="59">
                  <c:v>41831</c:v>
                </c:pt>
                <c:pt idx="60">
                  <c:v>41830</c:v>
                </c:pt>
                <c:pt idx="61">
                  <c:v>41829</c:v>
                </c:pt>
                <c:pt idx="62">
                  <c:v>41828</c:v>
                </c:pt>
                <c:pt idx="63">
                  <c:v>41827</c:v>
                </c:pt>
                <c:pt idx="64">
                  <c:v>41824</c:v>
                </c:pt>
                <c:pt idx="65">
                  <c:v>41823</c:v>
                </c:pt>
                <c:pt idx="66">
                  <c:v>41822</c:v>
                </c:pt>
                <c:pt idx="67">
                  <c:v>41821</c:v>
                </c:pt>
                <c:pt idx="68">
                  <c:v>41820</c:v>
                </c:pt>
                <c:pt idx="69">
                  <c:v>41817</c:v>
                </c:pt>
                <c:pt idx="70">
                  <c:v>41816</c:v>
                </c:pt>
                <c:pt idx="71">
                  <c:v>41815</c:v>
                </c:pt>
                <c:pt idx="72">
                  <c:v>41814</c:v>
                </c:pt>
                <c:pt idx="73">
                  <c:v>41813</c:v>
                </c:pt>
                <c:pt idx="74">
                  <c:v>41810</c:v>
                </c:pt>
                <c:pt idx="75">
                  <c:v>41809</c:v>
                </c:pt>
                <c:pt idx="76">
                  <c:v>41808</c:v>
                </c:pt>
                <c:pt idx="77">
                  <c:v>41807</c:v>
                </c:pt>
                <c:pt idx="78">
                  <c:v>41806</c:v>
                </c:pt>
                <c:pt idx="79">
                  <c:v>41803</c:v>
                </c:pt>
                <c:pt idx="80">
                  <c:v>41802</c:v>
                </c:pt>
                <c:pt idx="81">
                  <c:v>41801</c:v>
                </c:pt>
                <c:pt idx="82">
                  <c:v>41800</c:v>
                </c:pt>
                <c:pt idx="83">
                  <c:v>41799</c:v>
                </c:pt>
                <c:pt idx="84">
                  <c:v>41796</c:v>
                </c:pt>
                <c:pt idx="85">
                  <c:v>41795</c:v>
                </c:pt>
                <c:pt idx="86">
                  <c:v>41794</c:v>
                </c:pt>
                <c:pt idx="87">
                  <c:v>41793</c:v>
                </c:pt>
                <c:pt idx="88">
                  <c:v>41789</c:v>
                </c:pt>
                <c:pt idx="89">
                  <c:v>41788</c:v>
                </c:pt>
                <c:pt idx="90">
                  <c:v>41787</c:v>
                </c:pt>
                <c:pt idx="91">
                  <c:v>41786</c:v>
                </c:pt>
                <c:pt idx="92">
                  <c:v>41785</c:v>
                </c:pt>
                <c:pt idx="93">
                  <c:v>41782</c:v>
                </c:pt>
                <c:pt idx="94">
                  <c:v>41781</c:v>
                </c:pt>
                <c:pt idx="95">
                  <c:v>41780</c:v>
                </c:pt>
                <c:pt idx="96">
                  <c:v>41779</c:v>
                </c:pt>
                <c:pt idx="97">
                  <c:v>41778</c:v>
                </c:pt>
                <c:pt idx="98">
                  <c:v>41775</c:v>
                </c:pt>
                <c:pt idx="99">
                  <c:v>41774</c:v>
                </c:pt>
                <c:pt idx="100">
                  <c:v>41773</c:v>
                </c:pt>
                <c:pt idx="101">
                  <c:v>41772</c:v>
                </c:pt>
                <c:pt idx="102">
                  <c:v>41771</c:v>
                </c:pt>
                <c:pt idx="103">
                  <c:v>41768</c:v>
                </c:pt>
                <c:pt idx="104">
                  <c:v>41767</c:v>
                </c:pt>
                <c:pt idx="105">
                  <c:v>41766</c:v>
                </c:pt>
                <c:pt idx="106">
                  <c:v>41765</c:v>
                </c:pt>
                <c:pt idx="107">
                  <c:v>41764</c:v>
                </c:pt>
                <c:pt idx="108">
                  <c:v>41759</c:v>
                </c:pt>
                <c:pt idx="109">
                  <c:v>41758</c:v>
                </c:pt>
                <c:pt idx="110">
                  <c:v>41757</c:v>
                </c:pt>
                <c:pt idx="111">
                  <c:v>41754</c:v>
                </c:pt>
                <c:pt idx="112">
                  <c:v>41753</c:v>
                </c:pt>
                <c:pt idx="113">
                  <c:v>41752</c:v>
                </c:pt>
                <c:pt idx="114">
                  <c:v>41751</c:v>
                </c:pt>
                <c:pt idx="115">
                  <c:v>41750</c:v>
                </c:pt>
                <c:pt idx="116">
                  <c:v>41747</c:v>
                </c:pt>
                <c:pt idx="117">
                  <c:v>41746</c:v>
                </c:pt>
                <c:pt idx="118">
                  <c:v>41745</c:v>
                </c:pt>
                <c:pt idx="119">
                  <c:v>41744</c:v>
                </c:pt>
                <c:pt idx="120">
                  <c:v>41743</c:v>
                </c:pt>
                <c:pt idx="121">
                  <c:v>41740</c:v>
                </c:pt>
                <c:pt idx="122">
                  <c:v>41739</c:v>
                </c:pt>
                <c:pt idx="123">
                  <c:v>41738</c:v>
                </c:pt>
                <c:pt idx="124">
                  <c:v>41737</c:v>
                </c:pt>
                <c:pt idx="125">
                  <c:v>41733</c:v>
                </c:pt>
                <c:pt idx="126">
                  <c:v>41732</c:v>
                </c:pt>
                <c:pt idx="127">
                  <c:v>41731</c:v>
                </c:pt>
                <c:pt idx="128">
                  <c:v>41730</c:v>
                </c:pt>
                <c:pt idx="129">
                  <c:v>41729</c:v>
                </c:pt>
                <c:pt idx="130">
                  <c:v>41726</c:v>
                </c:pt>
                <c:pt idx="131">
                  <c:v>41725</c:v>
                </c:pt>
                <c:pt idx="132">
                  <c:v>41724</c:v>
                </c:pt>
                <c:pt idx="133">
                  <c:v>41723</c:v>
                </c:pt>
                <c:pt idx="134">
                  <c:v>41722</c:v>
                </c:pt>
                <c:pt idx="135">
                  <c:v>41719</c:v>
                </c:pt>
                <c:pt idx="136">
                  <c:v>41718</c:v>
                </c:pt>
                <c:pt idx="137">
                  <c:v>41717</c:v>
                </c:pt>
                <c:pt idx="138">
                  <c:v>41716</c:v>
                </c:pt>
                <c:pt idx="139">
                  <c:v>41715</c:v>
                </c:pt>
                <c:pt idx="140">
                  <c:v>41712</c:v>
                </c:pt>
                <c:pt idx="141">
                  <c:v>41711</c:v>
                </c:pt>
                <c:pt idx="142">
                  <c:v>41710</c:v>
                </c:pt>
                <c:pt idx="143">
                  <c:v>41709</c:v>
                </c:pt>
                <c:pt idx="144">
                  <c:v>41708</c:v>
                </c:pt>
                <c:pt idx="145">
                  <c:v>41705</c:v>
                </c:pt>
                <c:pt idx="146">
                  <c:v>41704</c:v>
                </c:pt>
                <c:pt idx="147">
                  <c:v>41703</c:v>
                </c:pt>
                <c:pt idx="148">
                  <c:v>41702</c:v>
                </c:pt>
                <c:pt idx="149">
                  <c:v>41701</c:v>
                </c:pt>
                <c:pt idx="150">
                  <c:v>41698</c:v>
                </c:pt>
                <c:pt idx="151">
                  <c:v>41697</c:v>
                </c:pt>
                <c:pt idx="152">
                  <c:v>41696</c:v>
                </c:pt>
                <c:pt idx="153">
                  <c:v>41695</c:v>
                </c:pt>
                <c:pt idx="154">
                  <c:v>41694</c:v>
                </c:pt>
                <c:pt idx="155">
                  <c:v>41691</c:v>
                </c:pt>
                <c:pt idx="156">
                  <c:v>41690</c:v>
                </c:pt>
                <c:pt idx="157">
                  <c:v>41689</c:v>
                </c:pt>
                <c:pt idx="158">
                  <c:v>41688</c:v>
                </c:pt>
                <c:pt idx="159">
                  <c:v>41687</c:v>
                </c:pt>
                <c:pt idx="160">
                  <c:v>41684</c:v>
                </c:pt>
                <c:pt idx="161">
                  <c:v>41683</c:v>
                </c:pt>
                <c:pt idx="162">
                  <c:v>41682</c:v>
                </c:pt>
                <c:pt idx="163">
                  <c:v>41681</c:v>
                </c:pt>
                <c:pt idx="164">
                  <c:v>41680</c:v>
                </c:pt>
                <c:pt idx="165">
                  <c:v>41677</c:v>
                </c:pt>
                <c:pt idx="166">
                  <c:v>41669</c:v>
                </c:pt>
                <c:pt idx="167">
                  <c:v>41668</c:v>
                </c:pt>
                <c:pt idx="168">
                  <c:v>41667</c:v>
                </c:pt>
                <c:pt idx="169">
                  <c:v>41666</c:v>
                </c:pt>
                <c:pt idx="170">
                  <c:v>41663</c:v>
                </c:pt>
                <c:pt idx="171">
                  <c:v>41662</c:v>
                </c:pt>
                <c:pt idx="172">
                  <c:v>41661</c:v>
                </c:pt>
                <c:pt idx="173">
                  <c:v>41660</c:v>
                </c:pt>
                <c:pt idx="174">
                  <c:v>41659</c:v>
                </c:pt>
                <c:pt idx="175">
                  <c:v>41656</c:v>
                </c:pt>
                <c:pt idx="176">
                  <c:v>41655</c:v>
                </c:pt>
                <c:pt idx="177">
                  <c:v>41654</c:v>
                </c:pt>
                <c:pt idx="178">
                  <c:v>41653</c:v>
                </c:pt>
                <c:pt idx="179">
                  <c:v>41652</c:v>
                </c:pt>
                <c:pt idx="180">
                  <c:v>41649</c:v>
                </c:pt>
                <c:pt idx="181">
                  <c:v>41648</c:v>
                </c:pt>
                <c:pt idx="182">
                  <c:v>41647</c:v>
                </c:pt>
                <c:pt idx="183">
                  <c:v>41646</c:v>
                </c:pt>
                <c:pt idx="184">
                  <c:v>41645</c:v>
                </c:pt>
                <c:pt idx="185">
                  <c:v>41642</c:v>
                </c:pt>
                <c:pt idx="186">
                  <c:v>41641</c:v>
                </c:pt>
                <c:pt idx="187">
                  <c:v>41639</c:v>
                </c:pt>
                <c:pt idx="188">
                  <c:v>41638</c:v>
                </c:pt>
                <c:pt idx="189">
                  <c:v>41635</c:v>
                </c:pt>
                <c:pt idx="190">
                  <c:v>41634</c:v>
                </c:pt>
                <c:pt idx="191">
                  <c:v>41633</c:v>
                </c:pt>
                <c:pt idx="192">
                  <c:v>41632</c:v>
                </c:pt>
                <c:pt idx="193">
                  <c:v>41631</c:v>
                </c:pt>
                <c:pt idx="194">
                  <c:v>41628</c:v>
                </c:pt>
                <c:pt idx="195">
                  <c:v>41627</c:v>
                </c:pt>
                <c:pt idx="196">
                  <c:v>41626</c:v>
                </c:pt>
                <c:pt idx="197">
                  <c:v>41625</c:v>
                </c:pt>
                <c:pt idx="198">
                  <c:v>41624</c:v>
                </c:pt>
                <c:pt idx="199">
                  <c:v>41621</c:v>
                </c:pt>
                <c:pt idx="200">
                  <c:v>41620</c:v>
                </c:pt>
                <c:pt idx="201">
                  <c:v>41619</c:v>
                </c:pt>
                <c:pt idx="202">
                  <c:v>41618</c:v>
                </c:pt>
                <c:pt idx="203">
                  <c:v>41617</c:v>
                </c:pt>
                <c:pt idx="204">
                  <c:v>41614</c:v>
                </c:pt>
                <c:pt idx="205">
                  <c:v>41613</c:v>
                </c:pt>
                <c:pt idx="206">
                  <c:v>41612</c:v>
                </c:pt>
                <c:pt idx="207">
                  <c:v>41611</c:v>
                </c:pt>
                <c:pt idx="208">
                  <c:v>41610</c:v>
                </c:pt>
                <c:pt idx="209">
                  <c:v>41607</c:v>
                </c:pt>
                <c:pt idx="210">
                  <c:v>41606</c:v>
                </c:pt>
                <c:pt idx="211">
                  <c:v>41605</c:v>
                </c:pt>
                <c:pt idx="212">
                  <c:v>41604</c:v>
                </c:pt>
                <c:pt idx="213">
                  <c:v>41603</c:v>
                </c:pt>
                <c:pt idx="214">
                  <c:v>41600</c:v>
                </c:pt>
                <c:pt idx="215">
                  <c:v>41599</c:v>
                </c:pt>
                <c:pt idx="216">
                  <c:v>41598</c:v>
                </c:pt>
                <c:pt idx="217">
                  <c:v>41597</c:v>
                </c:pt>
                <c:pt idx="218">
                  <c:v>41596</c:v>
                </c:pt>
                <c:pt idx="219">
                  <c:v>41593</c:v>
                </c:pt>
                <c:pt idx="220">
                  <c:v>41592</c:v>
                </c:pt>
                <c:pt idx="221">
                  <c:v>41591</c:v>
                </c:pt>
                <c:pt idx="222">
                  <c:v>41590</c:v>
                </c:pt>
                <c:pt idx="223">
                  <c:v>41589</c:v>
                </c:pt>
                <c:pt idx="224">
                  <c:v>41586</c:v>
                </c:pt>
                <c:pt idx="225">
                  <c:v>41585</c:v>
                </c:pt>
                <c:pt idx="226">
                  <c:v>41584</c:v>
                </c:pt>
                <c:pt idx="227">
                  <c:v>41583</c:v>
                </c:pt>
                <c:pt idx="228">
                  <c:v>41582</c:v>
                </c:pt>
                <c:pt idx="229">
                  <c:v>41579</c:v>
                </c:pt>
                <c:pt idx="230">
                  <c:v>41578</c:v>
                </c:pt>
                <c:pt idx="231">
                  <c:v>41577</c:v>
                </c:pt>
                <c:pt idx="232">
                  <c:v>41576</c:v>
                </c:pt>
                <c:pt idx="233">
                  <c:v>41575</c:v>
                </c:pt>
                <c:pt idx="234">
                  <c:v>41572</c:v>
                </c:pt>
                <c:pt idx="235">
                  <c:v>41571</c:v>
                </c:pt>
                <c:pt idx="236">
                  <c:v>41570</c:v>
                </c:pt>
                <c:pt idx="237">
                  <c:v>41569</c:v>
                </c:pt>
                <c:pt idx="238">
                  <c:v>41568</c:v>
                </c:pt>
                <c:pt idx="239">
                  <c:v>41565</c:v>
                </c:pt>
                <c:pt idx="240">
                  <c:v>41564</c:v>
                </c:pt>
                <c:pt idx="241">
                  <c:v>41563</c:v>
                </c:pt>
                <c:pt idx="242">
                  <c:v>41562</c:v>
                </c:pt>
                <c:pt idx="243">
                  <c:v>41561</c:v>
                </c:pt>
                <c:pt idx="244">
                  <c:v>41558</c:v>
                </c:pt>
                <c:pt idx="245">
                  <c:v>41557</c:v>
                </c:pt>
                <c:pt idx="246">
                  <c:v>41556</c:v>
                </c:pt>
                <c:pt idx="247">
                  <c:v>41555</c:v>
                </c:pt>
                <c:pt idx="248">
                  <c:v>41547</c:v>
                </c:pt>
                <c:pt idx="249">
                  <c:v>41544</c:v>
                </c:pt>
                <c:pt idx="250">
                  <c:v>41543</c:v>
                </c:pt>
                <c:pt idx="251">
                  <c:v>41542</c:v>
                </c:pt>
                <c:pt idx="252">
                  <c:v>41541</c:v>
                </c:pt>
                <c:pt idx="253">
                  <c:v>41540</c:v>
                </c:pt>
                <c:pt idx="254">
                  <c:v>41535</c:v>
                </c:pt>
                <c:pt idx="255">
                  <c:v>41534</c:v>
                </c:pt>
                <c:pt idx="256">
                  <c:v>41533</c:v>
                </c:pt>
                <c:pt idx="257">
                  <c:v>41530</c:v>
                </c:pt>
                <c:pt idx="258">
                  <c:v>41529</c:v>
                </c:pt>
                <c:pt idx="259">
                  <c:v>41528</c:v>
                </c:pt>
                <c:pt idx="260">
                  <c:v>41527</c:v>
                </c:pt>
                <c:pt idx="261">
                  <c:v>41526</c:v>
                </c:pt>
                <c:pt idx="262">
                  <c:v>41523</c:v>
                </c:pt>
                <c:pt idx="263">
                  <c:v>41522</c:v>
                </c:pt>
                <c:pt idx="264">
                  <c:v>41521</c:v>
                </c:pt>
                <c:pt idx="265">
                  <c:v>41520</c:v>
                </c:pt>
                <c:pt idx="266">
                  <c:v>41519</c:v>
                </c:pt>
                <c:pt idx="267">
                  <c:v>41516</c:v>
                </c:pt>
                <c:pt idx="268">
                  <c:v>41515</c:v>
                </c:pt>
                <c:pt idx="269">
                  <c:v>41514</c:v>
                </c:pt>
                <c:pt idx="270">
                  <c:v>41513</c:v>
                </c:pt>
                <c:pt idx="271">
                  <c:v>41512</c:v>
                </c:pt>
                <c:pt idx="272">
                  <c:v>41509</c:v>
                </c:pt>
                <c:pt idx="273">
                  <c:v>41508</c:v>
                </c:pt>
                <c:pt idx="274">
                  <c:v>41507</c:v>
                </c:pt>
                <c:pt idx="275">
                  <c:v>41506</c:v>
                </c:pt>
                <c:pt idx="276">
                  <c:v>41505</c:v>
                </c:pt>
                <c:pt idx="277">
                  <c:v>41502</c:v>
                </c:pt>
                <c:pt idx="278">
                  <c:v>41501</c:v>
                </c:pt>
                <c:pt idx="279">
                  <c:v>41500</c:v>
                </c:pt>
                <c:pt idx="280">
                  <c:v>41499</c:v>
                </c:pt>
                <c:pt idx="281">
                  <c:v>41498</c:v>
                </c:pt>
                <c:pt idx="282">
                  <c:v>41495</c:v>
                </c:pt>
                <c:pt idx="283">
                  <c:v>41494</c:v>
                </c:pt>
                <c:pt idx="284">
                  <c:v>41493</c:v>
                </c:pt>
                <c:pt idx="285">
                  <c:v>41492</c:v>
                </c:pt>
                <c:pt idx="286">
                  <c:v>41491</c:v>
                </c:pt>
                <c:pt idx="287">
                  <c:v>41488</c:v>
                </c:pt>
                <c:pt idx="288">
                  <c:v>41487</c:v>
                </c:pt>
                <c:pt idx="289">
                  <c:v>41486</c:v>
                </c:pt>
                <c:pt idx="290">
                  <c:v>41485</c:v>
                </c:pt>
                <c:pt idx="291">
                  <c:v>41484</c:v>
                </c:pt>
                <c:pt idx="292">
                  <c:v>41481</c:v>
                </c:pt>
                <c:pt idx="293">
                  <c:v>41480</c:v>
                </c:pt>
                <c:pt idx="294">
                  <c:v>41479</c:v>
                </c:pt>
                <c:pt idx="295">
                  <c:v>41478</c:v>
                </c:pt>
                <c:pt idx="296">
                  <c:v>41477</c:v>
                </c:pt>
                <c:pt idx="297">
                  <c:v>41474</c:v>
                </c:pt>
                <c:pt idx="298">
                  <c:v>41473</c:v>
                </c:pt>
                <c:pt idx="299">
                  <c:v>41472</c:v>
                </c:pt>
                <c:pt idx="300">
                  <c:v>41471</c:v>
                </c:pt>
                <c:pt idx="301">
                  <c:v>41470</c:v>
                </c:pt>
                <c:pt idx="302">
                  <c:v>41467</c:v>
                </c:pt>
                <c:pt idx="303">
                  <c:v>41466</c:v>
                </c:pt>
                <c:pt idx="304">
                  <c:v>41465</c:v>
                </c:pt>
                <c:pt idx="305">
                  <c:v>41464</c:v>
                </c:pt>
                <c:pt idx="306">
                  <c:v>41463</c:v>
                </c:pt>
                <c:pt idx="307">
                  <c:v>41460</c:v>
                </c:pt>
                <c:pt idx="308">
                  <c:v>41459</c:v>
                </c:pt>
                <c:pt idx="309">
                  <c:v>41458</c:v>
                </c:pt>
                <c:pt idx="310">
                  <c:v>41457</c:v>
                </c:pt>
                <c:pt idx="311">
                  <c:v>41456</c:v>
                </c:pt>
                <c:pt idx="312">
                  <c:v>41453</c:v>
                </c:pt>
                <c:pt idx="313">
                  <c:v>41452</c:v>
                </c:pt>
                <c:pt idx="314">
                  <c:v>41451</c:v>
                </c:pt>
                <c:pt idx="315">
                  <c:v>41450</c:v>
                </c:pt>
                <c:pt idx="316">
                  <c:v>41449</c:v>
                </c:pt>
                <c:pt idx="317">
                  <c:v>41446</c:v>
                </c:pt>
                <c:pt idx="318">
                  <c:v>41445</c:v>
                </c:pt>
                <c:pt idx="319">
                  <c:v>41444</c:v>
                </c:pt>
                <c:pt idx="320">
                  <c:v>41443</c:v>
                </c:pt>
                <c:pt idx="321">
                  <c:v>41442</c:v>
                </c:pt>
                <c:pt idx="322">
                  <c:v>41439</c:v>
                </c:pt>
                <c:pt idx="323">
                  <c:v>41438</c:v>
                </c:pt>
                <c:pt idx="324">
                  <c:v>41432</c:v>
                </c:pt>
                <c:pt idx="325">
                  <c:v>41431</c:v>
                </c:pt>
                <c:pt idx="326">
                  <c:v>41430</c:v>
                </c:pt>
                <c:pt idx="327">
                  <c:v>41429</c:v>
                </c:pt>
                <c:pt idx="328">
                  <c:v>41428</c:v>
                </c:pt>
                <c:pt idx="329">
                  <c:v>41425</c:v>
                </c:pt>
                <c:pt idx="330">
                  <c:v>41424</c:v>
                </c:pt>
                <c:pt idx="331">
                  <c:v>41423</c:v>
                </c:pt>
                <c:pt idx="332">
                  <c:v>41422</c:v>
                </c:pt>
                <c:pt idx="333">
                  <c:v>41421</c:v>
                </c:pt>
                <c:pt idx="334">
                  <c:v>41418</c:v>
                </c:pt>
                <c:pt idx="335">
                  <c:v>41417</c:v>
                </c:pt>
                <c:pt idx="336">
                  <c:v>41416</c:v>
                </c:pt>
                <c:pt idx="337">
                  <c:v>41415</c:v>
                </c:pt>
                <c:pt idx="338">
                  <c:v>41414</c:v>
                </c:pt>
                <c:pt idx="339">
                  <c:v>41411</c:v>
                </c:pt>
                <c:pt idx="340">
                  <c:v>41410</c:v>
                </c:pt>
                <c:pt idx="341">
                  <c:v>41409</c:v>
                </c:pt>
                <c:pt idx="342">
                  <c:v>41408</c:v>
                </c:pt>
                <c:pt idx="343">
                  <c:v>41407</c:v>
                </c:pt>
                <c:pt idx="344">
                  <c:v>41404</c:v>
                </c:pt>
                <c:pt idx="345">
                  <c:v>41403</c:v>
                </c:pt>
                <c:pt idx="346">
                  <c:v>41402</c:v>
                </c:pt>
                <c:pt idx="347">
                  <c:v>41401</c:v>
                </c:pt>
                <c:pt idx="348">
                  <c:v>41400</c:v>
                </c:pt>
                <c:pt idx="349">
                  <c:v>41397</c:v>
                </c:pt>
                <c:pt idx="350">
                  <c:v>41396</c:v>
                </c:pt>
                <c:pt idx="351">
                  <c:v>41390</c:v>
                </c:pt>
                <c:pt idx="352">
                  <c:v>41389</c:v>
                </c:pt>
                <c:pt idx="353">
                  <c:v>41388</c:v>
                </c:pt>
                <c:pt idx="354">
                  <c:v>41387</c:v>
                </c:pt>
                <c:pt idx="355">
                  <c:v>41386</c:v>
                </c:pt>
                <c:pt idx="356">
                  <c:v>41383</c:v>
                </c:pt>
                <c:pt idx="357">
                  <c:v>41382</c:v>
                </c:pt>
                <c:pt idx="358">
                  <c:v>41381</c:v>
                </c:pt>
                <c:pt idx="359">
                  <c:v>41380</c:v>
                </c:pt>
                <c:pt idx="360">
                  <c:v>41379</c:v>
                </c:pt>
                <c:pt idx="361">
                  <c:v>41376</c:v>
                </c:pt>
                <c:pt idx="362">
                  <c:v>41375</c:v>
                </c:pt>
                <c:pt idx="363">
                  <c:v>41374</c:v>
                </c:pt>
                <c:pt idx="364">
                  <c:v>41373</c:v>
                </c:pt>
                <c:pt idx="365">
                  <c:v>41372</c:v>
                </c:pt>
                <c:pt idx="366">
                  <c:v>41367</c:v>
                </c:pt>
                <c:pt idx="367">
                  <c:v>41366</c:v>
                </c:pt>
                <c:pt idx="368">
                  <c:v>41365</c:v>
                </c:pt>
                <c:pt idx="369">
                  <c:v>41362</c:v>
                </c:pt>
                <c:pt idx="370">
                  <c:v>41361</c:v>
                </c:pt>
                <c:pt idx="371">
                  <c:v>41360</c:v>
                </c:pt>
                <c:pt idx="372">
                  <c:v>41359</c:v>
                </c:pt>
                <c:pt idx="373">
                  <c:v>41358</c:v>
                </c:pt>
                <c:pt idx="374">
                  <c:v>41355</c:v>
                </c:pt>
                <c:pt idx="375">
                  <c:v>41354</c:v>
                </c:pt>
                <c:pt idx="376">
                  <c:v>41353</c:v>
                </c:pt>
                <c:pt idx="377">
                  <c:v>41352</c:v>
                </c:pt>
                <c:pt idx="378">
                  <c:v>41351</c:v>
                </c:pt>
                <c:pt idx="379">
                  <c:v>41348</c:v>
                </c:pt>
                <c:pt idx="380">
                  <c:v>41347</c:v>
                </c:pt>
                <c:pt idx="381">
                  <c:v>41346</c:v>
                </c:pt>
                <c:pt idx="382">
                  <c:v>41345</c:v>
                </c:pt>
                <c:pt idx="383">
                  <c:v>41344</c:v>
                </c:pt>
                <c:pt idx="384">
                  <c:v>41341</c:v>
                </c:pt>
                <c:pt idx="385">
                  <c:v>41340</c:v>
                </c:pt>
                <c:pt idx="386">
                  <c:v>41339</c:v>
                </c:pt>
                <c:pt idx="387">
                  <c:v>41338</c:v>
                </c:pt>
                <c:pt idx="388">
                  <c:v>41337</c:v>
                </c:pt>
                <c:pt idx="389">
                  <c:v>41334</c:v>
                </c:pt>
                <c:pt idx="390">
                  <c:v>41333</c:v>
                </c:pt>
                <c:pt idx="391">
                  <c:v>41332</c:v>
                </c:pt>
                <c:pt idx="392">
                  <c:v>41331</c:v>
                </c:pt>
                <c:pt idx="393">
                  <c:v>41330</c:v>
                </c:pt>
                <c:pt idx="394">
                  <c:v>41327</c:v>
                </c:pt>
                <c:pt idx="395">
                  <c:v>41326</c:v>
                </c:pt>
                <c:pt idx="396">
                  <c:v>41325</c:v>
                </c:pt>
                <c:pt idx="397">
                  <c:v>41324</c:v>
                </c:pt>
                <c:pt idx="398">
                  <c:v>41323</c:v>
                </c:pt>
                <c:pt idx="399">
                  <c:v>41313</c:v>
                </c:pt>
                <c:pt idx="400">
                  <c:v>41312</c:v>
                </c:pt>
                <c:pt idx="401">
                  <c:v>41311</c:v>
                </c:pt>
                <c:pt idx="402">
                  <c:v>41310</c:v>
                </c:pt>
                <c:pt idx="403">
                  <c:v>41309</c:v>
                </c:pt>
                <c:pt idx="404">
                  <c:v>41306</c:v>
                </c:pt>
                <c:pt idx="405">
                  <c:v>41305</c:v>
                </c:pt>
                <c:pt idx="406">
                  <c:v>41304</c:v>
                </c:pt>
                <c:pt idx="407">
                  <c:v>41303</c:v>
                </c:pt>
                <c:pt idx="408">
                  <c:v>41302</c:v>
                </c:pt>
                <c:pt idx="409">
                  <c:v>41299</c:v>
                </c:pt>
                <c:pt idx="410">
                  <c:v>41298</c:v>
                </c:pt>
                <c:pt idx="411">
                  <c:v>41297</c:v>
                </c:pt>
                <c:pt idx="412">
                  <c:v>41296</c:v>
                </c:pt>
                <c:pt idx="413">
                  <c:v>41295</c:v>
                </c:pt>
                <c:pt idx="414">
                  <c:v>41292</c:v>
                </c:pt>
                <c:pt idx="415">
                  <c:v>41291</c:v>
                </c:pt>
                <c:pt idx="416">
                  <c:v>41290</c:v>
                </c:pt>
                <c:pt idx="417">
                  <c:v>41289</c:v>
                </c:pt>
                <c:pt idx="418">
                  <c:v>41288</c:v>
                </c:pt>
                <c:pt idx="419">
                  <c:v>41285</c:v>
                </c:pt>
                <c:pt idx="420">
                  <c:v>41284</c:v>
                </c:pt>
                <c:pt idx="421">
                  <c:v>41283</c:v>
                </c:pt>
                <c:pt idx="422">
                  <c:v>41282</c:v>
                </c:pt>
                <c:pt idx="423">
                  <c:v>41281</c:v>
                </c:pt>
                <c:pt idx="424">
                  <c:v>41278</c:v>
                </c:pt>
                <c:pt idx="425">
                  <c:v>41274</c:v>
                </c:pt>
                <c:pt idx="426">
                  <c:v>41271</c:v>
                </c:pt>
                <c:pt idx="427">
                  <c:v>41270</c:v>
                </c:pt>
                <c:pt idx="428">
                  <c:v>41269</c:v>
                </c:pt>
                <c:pt idx="429">
                  <c:v>41268</c:v>
                </c:pt>
                <c:pt idx="430">
                  <c:v>41267</c:v>
                </c:pt>
                <c:pt idx="431">
                  <c:v>41264</c:v>
                </c:pt>
                <c:pt idx="432">
                  <c:v>41263</c:v>
                </c:pt>
                <c:pt idx="433">
                  <c:v>41262</c:v>
                </c:pt>
                <c:pt idx="434">
                  <c:v>41261</c:v>
                </c:pt>
                <c:pt idx="435">
                  <c:v>41260</c:v>
                </c:pt>
                <c:pt idx="436">
                  <c:v>41257</c:v>
                </c:pt>
                <c:pt idx="437">
                  <c:v>41256</c:v>
                </c:pt>
                <c:pt idx="438">
                  <c:v>41255</c:v>
                </c:pt>
                <c:pt idx="439">
                  <c:v>41254</c:v>
                </c:pt>
                <c:pt idx="440">
                  <c:v>41253</c:v>
                </c:pt>
                <c:pt idx="441">
                  <c:v>41250</c:v>
                </c:pt>
                <c:pt idx="442">
                  <c:v>41249</c:v>
                </c:pt>
                <c:pt idx="443">
                  <c:v>41248</c:v>
                </c:pt>
                <c:pt idx="444">
                  <c:v>41247</c:v>
                </c:pt>
                <c:pt idx="445">
                  <c:v>41246</c:v>
                </c:pt>
                <c:pt idx="446">
                  <c:v>41243</c:v>
                </c:pt>
                <c:pt idx="447">
                  <c:v>41242</c:v>
                </c:pt>
                <c:pt idx="448">
                  <c:v>41241</c:v>
                </c:pt>
                <c:pt idx="449">
                  <c:v>41240</c:v>
                </c:pt>
                <c:pt idx="450">
                  <c:v>41239</c:v>
                </c:pt>
                <c:pt idx="451">
                  <c:v>41236</c:v>
                </c:pt>
                <c:pt idx="452">
                  <c:v>41235</c:v>
                </c:pt>
                <c:pt idx="453">
                  <c:v>41234</c:v>
                </c:pt>
                <c:pt idx="454">
                  <c:v>41233</c:v>
                </c:pt>
                <c:pt idx="455">
                  <c:v>41232</c:v>
                </c:pt>
                <c:pt idx="456">
                  <c:v>41229</c:v>
                </c:pt>
                <c:pt idx="457">
                  <c:v>41228</c:v>
                </c:pt>
                <c:pt idx="458">
                  <c:v>41227</c:v>
                </c:pt>
                <c:pt idx="459">
                  <c:v>41226</c:v>
                </c:pt>
                <c:pt idx="460">
                  <c:v>41225</c:v>
                </c:pt>
                <c:pt idx="461">
                  <c:v>41222</c:v>
                </c:pt>
                <c:pt idx="462">
                  <c:v>41221</c:v>
                </c:pt>
                <c:pt idx="463">
                  <c:v>41220</c:v>
                </c:pt>
                <c:pt idx="464">
                  <c:v>41219</c:v>
                </c:pt>
                <c:pt idx="465">
                  <c:v>41218</c:v>
                </c:pt>
                <c:pt idx="466">
                  <c:v>41215</c:v>
                </c:pt>
                <c:pt idx="467">
                  <c:v>41214</c:v>
                </c:pt>
                <c:pt idx="468">
                  <c:v>41213</c:v>
                </c:pt>
                <c:pt idx="469">
                  <c:v>41212</c:v>
                </c:pt>
                <c:pt idx="470">
                  <c:v>41211</c:v>
                </c:pt>
                <c:pt idx="471">
                  <c:v>41208</c:v>
                </c:pt>
                <c:pt idx="472">
                  <c:v>41207</c:v>
                </c:pt>
                <c:pt idx="473">
                  <c:v>41206</c:v>
                </c:pt>
                <c:pt idx="474">
                  <c:v>41205</c:v>
                </c:pt>
                <c:pt idx="475">
                  <c:v>41204</c:v>
                </c:pt>
                <c:pt idx="476">
                  <c:v>41201</c:v>
                </c:pt>
                <c:pt idx="477">
                  <c:v>41200</c:v>
                </c:pt>
                <c:pt idx="478">
                  <c:v>41199</c:v>
                </c:pt>
                <c:pt idx="479">
                  <c:v>41198</c:v>
                </c:pt>
                <c:pt idx="480">
                  <c:v>41197</c:v>
                </c:pt>
                <c:pt idx="481">
                  <c:v>41194</c:v>
                </c:pt>
                <c:pt idx="482">
                  <c:v>41193</c:v>
                </c:pt>
                <c:pt idx="483">
                  <c:v>41192</c:v>
                </c:pt>
                <c:pt idx="484">
                  <c:v>41191</c:v>
                </c:pt>
                <c:pt idx="485">
                  <c:v>41190</c:v>
                </c:pt>
                <c:pt idx="486">
                  <c:v>41180</c:v>
                </c:pt>
                <c:pt idx="487">
                  <c:v>41179</c:v>
                </c:pt>
                <c:pt idx="488">
                  <c:v>41178</c:v>
                </c:pt>
                <c:pt idx="489">
                  <c:v>41177</c:v>
                </c:pt>
                <c:pt idx="490">
                  <c:v>41176</c:v>
                </c:pt>
                <c:pt idx="491">
                  <c:v>41173</c:v>
                </c:pt>
                <c:pt idx="492">
                  <c:v>41172</c:v>
                </c:pt>
                <c:pt idx="493">
                  <c:v>41171</c:v>
                </c:pt>
                <c:pt idx="494">
                  <c:v>41170</c:v>
                </c:pt>
                <c:pt idx="495">
                  <c:v>41169</c:v>
                </c:pt>
                <c:pt idx="496">
                  <c:v>41166</c:v>
                </c:pt>
                <c:pt idx="497">
                  <c:v>41165</c:v>
                </c:pt>
                <c:pt idx="498">
                  <c:v>41164</c:v>
                </c:pt>
                <c:pt idx="499">
                  <c:v>41163</c:v>
                </c:pt>
                <c:pt idx="500">
                  <c:v>41162</c:v>
                </c:pt>
                <c:pt idx="501">
                  <c:v>41159</c:v>
                </c:pt>
                <c:pt idx="502">
                  <c:v>41158</c:v>
                </c:pt>
                <c:pt idx="503">
                  <c:v>41157</c:v>
                </c:pt>
                <c:pt idx="504">
                  <c:v>41156</c:v>
                </c:pt>
                <c:pt idx="505">
                  <c:v>41155</c:v>
                </c:pt>
                <c:pt idx="506">
                  <c:v>41152</c:v>
                </c:pt>
                <c:pt idx="507">
                  <c:v>41151</c:v>
                </c:pt>
                <c:pt idx="508">
                  <c:v>41150</c:v>
                </c:pt>
                <c:pt idx="509">
                  <c:v>41149</c:v>
                </c:pt>
                <c:pt idx="510">
                  <c:v>41148</c:v>
                </c:pt>
                <c:pt idx="511">
                  <c:v>41145</c:v>
                </c:pt>
                <c:pt idx="512">
                  <c:v>41144</c:v>
                </c:pt>
                <c:pt idx="513">
                  <c:v>41143</c:v>
                </c:pt>
                <c:pt idx="514">
                  <c:v>41142</c:v>
                </c:pt>
                <c:pt idx="515">
                  <c:v>41141</c:v>
                </c:pt>
                <c:pt idx="516">
                  <c:v>41138</c:v>
                </c:pt>
                <c:pt idx="517">
                  <c:v>41137</c:v>
                </c:pt>
                <c:pt idx="518">
                  <c:v>41136</c:v>
                </c:pt>
                <c:pt idx="519">
                  <c:v>41135</c:v>
                </c:pt>
                <c:pt idx="520">
                  <c:v>41134</c:v>
                </c:pt>
                <c:pt idx="521">
                  <c:v>41131</c:v>
                </c:pt>
                <c:pt idx="522">
                  <c:v>41130</c:v>
                </c:pt>
                <c:pt idx="523">
                  <c:v>41129</c:v>
                </c:pt>
                <c:pt idx="524">
                  <c:v>41128</c:v>
                </c:pt>
                <c:pt idx="525">
                  <c:v>41127</c:v>
                </c:pt>
                <c:pt idx="526">
                  <c:v>41124</c:v>
                </c:pt>
                <c:pt idx="527">
                  <c:v>41123</c:v>
                </c:pt>
                <c:pt idx="528">
                  <c:v>41122</c:v>
                </c:pt>
                <c:pt idx="529">
                  <c:v>41121</c:v>
                </c:pt>
                <c:pt idx="530">
                  <c:v>41120</c:v>
                </c:pt>
                <c:pt idx="531">
                  <c:v>41117</c:v>
                </c:pt>
                <c:pt idx="532">
                  <c:v>41116</c:v>
                </c:pt>
                <c:pt idx="533">
                  <c:v>41115</c:v>
                </c:pt>
                <c:pt idx="534">
                  <c:v>41114</c:v>
                </c:pt>
                <c:pt idx="535">
                  <c:v>41113</c:v>
                </c:pt>
                <c:pt idx="536">
                  <c:v>41110</c:v>
                </c:pt>
                <c:pt idx="537">
                  <c:v>41109</c:v>
                </c:pt>
                <c:pt idx="538">
                  <c:v>41108</c:v>
                </c:pt>
                <c:pt idx="539">
                  <c:v>41107</c:v>
                </c:pt>
                <c:pt idx="540">
                  <c:v>41106</c:v>
                </c:pt>
                <c:pt idx="541">
                  <c:v>41103</c:v>
                </c:pt>
                <c:pt idx="542">
                  <c:v>41102</c:v>
                </c:pt>
                <c:pt idx="543">
                  <c:v>41101</c:v>
                </c:pt>
                <c:pt idx="544">
                  <c:v>41100</c:v>
                </c:pt>
                <c:pt idx="545">
                  <c:v>41099</c:v>
                </c:pt>
                <c:pt idx="546">
                  <c:v>41096</c:v>
                </c:pt>
                <c:pt idx="547">
                  <c:v>41095</c:v>
                </c:pt>
                <c:pt idx="548">
                  <c:v>41094</c:v>
                </c:pt>
                <c:pt idx="549">
                  <c:v>41093</c:v>
                </c:pt>
                <c:pt idx="550">
                  <c:v>41092</c:v>
                </c:pt>
                <c:pt idx="551">
                  <c:v>41089</c:v>
                </c:pt>
                <c:pt idx="552">
                  <c:v>41088</c:v>
                </c:pt>
                <c:pt idx="553">
                  <c:v>41087</c:v>
                </c:pt>
                <c:pt idx="554">
                  <c:v>41086</c:v>
                </c:pt>
                <c:pt idx="555">
                  <c:v>41085</c:v>
                </c:pt>
                <c:pt idx="556">
                  <c:v>41081</c:v>
                </c:pt>
                <c:pt idx="557">
                  <c:v>41080</c:v>
                </c:pt>
                <c:pt idx="558">
                  <c:v>41079</c:v>
                </c:pt>
                <c:pt idx="559">
                  <c:v>41078</c:v>
                </c:pt>
                <c:pt idx="560">
                  <c:v>41075</c:v>
                </c:pt>
                <c:pt idx="561">
                  <c:v>41074</c:v>
                </c:pt>
                <c:pt idx="562">
                  <c:v>41073</c:v>
                </c:pt>
                <c:pt idx="563">
                  <c:v>41072</c:v>
                </c:pt>
                <c:pt idx="564">
                  <c:v>41071</c:v>
                </c:pt>
                <c:pt idx="565">
                  <c:v>41068</c:v>
                </c:pt>
                <c:pt idx="566">
                  <c:v>41067</c:v>
                </c:pt>
                <c:pt idx="567">
                  <c:v>41066</c:v>
                </c:pt>
                <c:pt idx="568">
                  <c:v>41065</c:v>
                </c:pt>
                <c:pt idx="569">
                  <c:v>41064</c:v>
                </c:pt>
                <c:pt idx="570">
                  <c:v>41061</c:v>
                </c:pt>
                <c:pt idx="571">
                  <c:v>41060</c:v>
                </c:pt>
                <c:pt idx="572">
                  <c:v>41059</c:v>
                </c:pt>
                <c:pt idx="573">
                  <c:v>41058</c:v>
                </c:pt>
                <c:pt idx="574">
                  <c:v>41057</c:v>
                </c:pt>
                <c:pt idx="575">
                  <c:v>41054</c:v>
                </c:pt>
                <c:pt idx="576">
                  <c:v>41053</c:v>
                </c:pt>
                <c:pt idx="577">
                  <c:v>41052</c:v>
                </c:pt>
                <c:pt idx="578">
                  <c:v>41051</c:v>
                </c:pt>
                <c:pt idx="579">
                  <c:v>41050</c:v>
                </c:pt>
                <c:pt idx="580">
                  <c:v>41047</c:v>
                </c:pt>
                <c:pt idx="581">
                  <c:v>41046</c:v>
                </c:pt>
                <c:pt idx="582">
                  <c:v>41045</c:v>
                </c:pt>
                <c:pt idx="583">
                  <c:v>41044</c:v>
                </c:pt>
                <c:pt idx="584">
                  <c:v>41043</c:v>
                </c:pt>
                <c:pt idx="585">
                  <c:v>41040</c:v>
                </c:pt>
                <c:pt idx="586">
                  <c:v>41039</c:v>
                </c:pt>
                <c:pt idx="587">
                  <c:v>41038</c:v>
                </c:pt>
                <c:pt idx="588">
                  <c:v>41037</c:v>
                </c:pt>
                <c:pt idx="589">
                  <c:v>41036</c:v>
                </c:pt>
                <c:pt idx="590">
                  <c:v>41033</c:v>
                </c:pt>
                <c:pt idx="591">
                  <c:v>41032</c:v>
                </c:pt>
                <c:pt idx="592">
                  <c:v>41031</c:v>
                </c:pt>
                <c:pt idx="593">
                  <c:v>41026</c:v>
                </c:pt>
                <c:pt idx="594">
                  <c:v>41025</c:v>
                </c:pt>
                <c:pt idx="595">
                  <c:v>41024</c:v>
                </c:pt>
                <c:pt idx="596">
                  <c:v>41023</c:v>
                </c:pt>
                <c:pt idx="597">
                  <c:v>41022</c:v>
                </c:pt>
                <c:pt idx="598">
                  <c:v>41019</c:v>
                </c:pt>
                <c:pt idx="599">
                  <c:v>41018</c:v>
                </c:pt>
                <c:pt idx="600">
                  <c:v>41017</c:v>
                </c:pt>
                <c:pt idx="601">
                  <c:v>41016</c:v>
                </c:pt>
                <c:pt idx="602">
                  <c:v>41015</c:v>
                </c:pt>
                <c:pt idx="603">
                  <c:v>41012</c:v>
                </c:pt>
                <c:pt idx="604">
                  <c:v>41011</c:v>
                </c:pt>
                <c:pt idx="605">
                  <c:v>41010</c:v>
                </c:pt>
                <c:pt idx="606">
                  <c:v>41009</c:v>
                </c:pt>
                <c:pt idx="607">
                  <c:v>41008</c:v>
                </c:pt>
                <c:pt idx="608">
                  <c:v>41005</c:v>
                </c:pt>
                <c:pt idx="609">
                  <c:v>41004</c:v>
                </c:pt>
                <c:pt idx="610">
                  <c:v>40998</c:v>
                </c:pt>
                <c:pt idx="611">
                  <c:v>40997</c:v>
                </c:pt>
                <c:pt idx="612">
                  <c:v>40996</c:v>
                </c:pt>
                <c:pt idx="613">
                  <c:v>40995</c:v>
                </c:pt>
                <c:pt idx="614">
                  <c:v>40994</c:v>
                </c:pt>
                <c:pt idx="615">
                  <c:v>40991</c:v>
                </c:pt>
                <c:pt idx="616">
                  <c:v>40990</c:v>
                </c:pt>
                <c:pt idx="617">
                  <c:v>40989</c:v>
                </c:pt>
                <c:pt idx="618">
                  <c:v>40988</c:v>
                </c:pt>
                <c:pt idx="619">
                  <c:v>40987</c:v>
                </c:pt>
                <c:pt idx="620">
                  <c:v>40984</c:v>
                </c:pt>
                <c:pt idx="621">
                  <c:v>40983</c:v>
                </c:pt>
                <c:pt idx="622">
                  <c:v>40982</c:v>
                </c:pt>
                <c:pt idx="623">
                  <c:v>40981</c:v>
                </c:pt>
                <c:pt idx="624">
                  <c:v>40980</c:v>
                </c:pt>
                <c:pt idx="625">
                  <c:v>40977</c:v>
                </c:pt>
                <c:pt idx="626">
                  <c:v>40976</c:v>
                </c:pt>
                <c:pt idx="627">
                  <c:v>40975</c:v>
                </c:pt>
                <c:pt idx="628">
                  <c:v>40974</c:v>
                </c:pt>
                <c:pt idx="629">
                  <c:v>40973</c:v>
                </c:pt>
                <c:pt idx="630">
                  <c:v>40970</c:v>
                </c:pt>
                <c:pt idx="631">
                  <c:v>40969</c:v>
                </c:pt>
                <c:pt idx="632">
                  <c:v>40968</c:v>
                </c:pt>
                <c:pt idx="633">
                  <c:v>40967</c:v>
                </c:pt>
                <c:pt idx="634">
                  <c:v>40966</c:v>
                </c:pt>
                <c:pt idx="635">
                  <c:v>40963</c:v>
                </c:pt>
                <c:pt idx="636">
                  <c:v>40962</c:v>
                </c:pt>
                <c:pt idx="637">
                  <c:v>40961</c:v>
                </c:pt>
                <c:pt idx="638">
                  <c:v>40960</c:v>
                </c:pt>
                <c:pt idx="639">
                  <c:v>40959</c:v>
                </c:pt>
                <c:pt idx="640">
                  <c:v>40956</c:v>
                </c:pt>
                <c:pt idx="641">
                  <c:v>40955</c:v>
                </c:pt>
                <c:pt idx="642">
                  <c:v>40954</c:v>
                </c:pt>
                <c:pt idx="643">
                  <c:v>40953</c:v>
                </c:pt>
                <c:pt idx="644">
                  <c:v>40952</c:v>
                </c:pt>
                <c:pt idx="645">
                  <c:v>40949</c:v>
                </c:pt>
                <c:pt idx="646">
                  <c:v>40948</c:v>
                </c:pt>
                <c:pt idx="647">
                  <c:v>40947</c:v>
                </c:pt>
                <c:pt idx="648">
                  <c:v>40946</c:v>
                </c:pt>
                <c:pt idx="649">
                  <c:v>40945</c:v>
                </c:pt>
                <c:pt idx="650">
                  <c:v>40942</c:v>
                </c:pt>
                <c:pt idx="651">
                  <c:v>40941</c:v>
                </c:pt>
                <c:pt idx="652">
                  <c:v>40940</c:v>
                </c:pt>
                <c:pt idx="653">
                  <c:v>40939</c:v>
                </c:pt>
                <c:pt idx="654">
                  <c:v>40938</c:v>
                </c:pt>
                <c:pt idx="655">
                  <c:v>40928</c:v>
                </c:pt>
                <c:pt idx="656">
                  <c:v>40927</c:v>
                </c:pt>
                <c:pt idx="657">
                  <c:v>40926</c:v>
                </c:pt>
                <c:pt idx="658">
                  <c:v>40925</c:v>
                </c:pt>
                <c:pt idx="659">
                  <c:v>40924</c:v>
                </c:pt>
                <c:pt idx="660">
                  <c:v>40921</c:v>
                </c:pt>
                <c:pt idx="661">
                  <c:v>40920</c:v>
                </c:pt>
                <c:pt idx="662">
                  <c:v>40919</c:v>
                </c:pt>
                <c:pt idx="663">
                  <c:v>40918</c:v>
                </c:pt>
                <c:pt idx="664">
                  <c:v>40917</c:v>
                </c:pt>
                <c:pt idx="665">
                  <c:v>40914</c:v>
                </c:pt>
                <c:pt idx="666">
                  <c:v>40913</c:v>
                </c:pt>
                <c:pt idx="667">
                  <c:v>40912</c:v>
                </c:pt>
                <c:pt idx="668">
                  <c:v>40907</c:v>
                </c:pt>
                <c:pt idx="669">
                  <c:v>40906</c:v>
                </c:pt>
                <c:pt idx="670">
                  <c:v>40905</c:v>
                </c:pt>
                <c:pt idx="671">
                  <c:v>40904</c:v>
                </c:pt>
                <c:pt idx="672">
                  <c:v>40903</c:v>
                </c:pt>
                <c:pt idx="673">
                  <c:v>40900</c:v>
                </c:pt>
                <c:pt idx="674">
                  <c:v>40899</c:v>
                </c:pt>
                <c:pt idx="675">
                  <c:v>40898</c:v>
                </c:pt>
                <c:pt idx="676">
                  <c:v>40897</c:v>
                </c:pt>
                <c:pt idx="677">
                  <c:v>40896</c:v>
                </c:pt>
                <c:pt idx="678">
                  <c:v>40893</c:v>
                </c:pt>
                <c:pt idx="679">
                  <c:v>40892</c:v>
                </c:pt>
                <c:pt idx="680">
                  <c:v>40891</c:v>
                </c:pt>
                <c:pt idx="681">
                  <c:v>40890</c:v>
                </c:pt>
                <c:pt idx="682">
                  <c:v>40889</c:v>
                </c:pt>
                <c:pt idx="683">
                  <c:v>40886</c:v>
                </c:pt>
                <c:pt idx="684">
                  <c:v>40885</c:v>
                </c:pt>
                <c:pt idx="685">
                  <c:v>40884</c:v>
                </c:pt>
                <c:pt idx="686">
                  <c:v>40883</c:v>
                </c:pt>
                <c:pt idx="687">
                  <c:v>40882</c:v>
                </c:pt>
                <c:pt idx="688">
                  <c:v>40879</c:v>
                </c:pt>
                <c:pt idx="689">
                  <c:v>40878</c:v>
                </c:pt>
                <c:pt idx="690">
                  <c:v>40877</c:v>
                </c:pt>
                <c:pt idx="691">
                  <c:v>40876</c:v>
                </c:pt>
                <c:pt idx="692">
                  <c:v>40875</c:v>
                </c:pt>
                <c:pt idx="693">
                  <c:v>40872</c:v>
                </c:pt>
                <c:pt idx="694">
                  <c:v>40871</c:v>
                </c:pt>
                <c:pt idx="695">
                  <c:v>40870</c:v>
                </c:pt>
                <c:pt idx="696">
                  <c:v>40869</c:v>
                </c:pt>
                <c:pt idx="697">
                  <c:v>40868</c:v>
                </c:pt>
                <c:pt idx="698">
                  <c:v>40865</c:v>
                </c:pt>
                <c:pt idx="699">
                  <c:v>40864</c:v>
                </c:pt>
                <c:pt idx="700">
                  <c:v>40863</c:v>
                </c:pt>
                <c:pt idx="701">
                  <c:v>40862</c:v>
                </c:pt>
                <c:pt idx="702">
                  <c:v>40861</c:v>
                </c:pt>
                <c:pt idx="703">
                  <c:v>40858</c:v>
                </c:pt>
                <c:pt idx="704">
                  <c:v>40857</c:v>
                </c:pt>
                <c:pt idx="705">
                  <c:v>40856</c:v>
                </c:pt>
                <c:pt idx="706">
                  <c:v>40855</c:v>
                </c:pt>
                <c:pt idx="707">
                  <c:v>40854</c:v>
                </c:pt>
                <c:pt idx="708">
                  <c:v>40851</c:v>
                </c:pt>
                <c:pt idx="709">
                  <c:v>40850</c:v>
                </c:pt>
                <c:pt idx="710">
                  <c:v>40849</c:v>
                </c:pt>
                <c:pt idx="711">
                  <c:v>40848</c:v>
                </c:pt>
                <c:pt idx="712">
                  <c:v>40847</c:v>
                </c:pt>
                <c:pt idx="713">
                  <c:v>40844</c:v>
                </c:pt>
                <c:pt idx="714">
                  <c:v>40843</c:v>
                </c:pt>
                <c:pt idx="715">
                  <c:v>40842</c:v>
                </c:pt>
                <c:pt idx="716">
                  <c:v>40841</c:v>
                </c:pt>
                <c:pt idx="717">
                  <c:v>40840</c:v>
                </c:pt>
                <c:pt idx="718">
                  <c:v>40837</c:v>
                </c:pt>
                <c:pt idx="719">
                  <c:v>40836</c:v>
                </c:pt>
                <c:pt idx="720">
                  <c:v>40835</c:v>
                </c:pt>
                <c:pt idx="721">
                  <c:v>40834</c:v>
                </c:pt>
                <c:pt idx="722">
                  <c:v>40833</c:v>
                </c:pt>
                <c:pt idx="723">
                  <c:v>40830</c:v>
                </c:pt>
                <c:pt idx="724">
                  <c:v>40829</c:v>
                </c:pt>
                <c:pt idx="725">
                  <c:v>40828</c:v>
                </c:pt>
                <c:pt idx="726">
                  <c:v>40827</c:v>
                </c:pt>
                <c:pt idx="727">
                  <c:v>40826</c:v>
                </c:pt>
                <c:pt idx="728">
                  <c:v>40816</c:v>
                </c:pt>
                <c:pt idx="729">
                  <c:v>40815</c:v>
                </c:pt>
                <c:pt idx="730">
                  <c:v>40814</c:v>
                </c:pt>
                <c:pt idx="731">
                  <c:v>40813</c:v>
                </c:pt>
                <c:pt idx="732">
                  <c:v>40812</c:v>
                </c:pt>
                <c:pt idx="733">
                  <c:v>40809</c:v>
                </c:pt>
                <c:pt idx="734">
                  <c:v>40808</c:v>
                </c:pt>
                <c:pt idx="735">
                  <c:v>40807</c:v>
                </c:pt>
                <c:pt idx="736">
                  <c:v>40806</c:v>
                </c:pt>
                <c:pt idx="737">
                  <c:v>40805</c:v>
                </c:pt>
                <c:pt idx="738">
                  <c:v>40802</c:v>
                </c:pt>
                <c:pt idx="739">
                  <c:v>40801</c:v>
                </c:pt>
                <c:pt idx="740">
                  <c:v>40800</c:v>
                </c:pt>
                <c:pt idx="741">
                  <c:v>40799</c:v>
                </c:pt>
                <c:pt idx="742">
                  <c:v>40795</c:v>
                </c:pt>
                <c:pt idx="743">
                  <c:v>40794</c:v>
                </c:pt>
                <c:pt idx="744">
                  <c:v>40793</c:v>
                </c:pt>
                <c:pt idx="745">
                  <c:v>40792</c:v>
                </c:pt>
                <c:pt idx="746">
                  <c:v>40791</c:v>
                </c:pt>
                <c:pt idx="747">
                  <c:v>40788</c:v>
                </c:pt>
                <c:pt idx="748">
                  <c:v>40787</c:v>
                </c:pt>
                <c:pt idx="749">
                  <c:v>40786</c:v>
                </c:pt>
                <c:pt idx="750">
                  <c:v>40785</c:v>
                </c:pt>
                <c:pt idx="751">
                  <c:v>40784</c:v>
                </c:pt>
                <c:pt idx="752">
                  <c:v>40781</c:v>
                </c:pt>
                <c:pt idx="753">
                  <c:v>40780</c:v>
                </c:pt>
                <c:pt idx="754">
                  <c:v>40779</c:v>
                </c:pt>
                <c:pt idx="755">
                  <c:v>40778</c:v>
                </c:pt>
                <c:pt idx="756">
                  <c:v>40777</c:v>
                </c:pt>
                <c:pt idx="757">
                  <c:v>40774</c:v>
                </c:pt>
                <c:pt idx="758">
                  <c:v>40773</c:v>
                </c:pt>
                <c:pt idx="759">
                  <c:v>40772</c:v>
                </c:pt>
                <c:pt idx="760">
                  <c:v>40771</c:v>
                </c:pt>
                <c:pt idx="761">
                  <c:v>40770</c:v>
                </c:pt>
                <c:pt idx="762">
                  <c:v>40767</c:v>
                </c:pt>
                <c:pt idx="763">
                  <c:v>40766</c:v>
                </c:pt>
                <c:pt idx="764">
                  <c:v>40765</c:v>
                </c:pt>
                <c:pt idx="765">
                  <c:v>40764</c:v>
                </c:pt>
                <c:pt idx="766">
                  <c:v>40763</c:v>
                </c:pt>
                <c:pt idx="767">
                  <c:v>40760</c:v>
                </c:pt>
                <c:pt idx="768">
                  <c:v>40759</c:v>
                </c:pt>
                <c:pt idx="769">
                  <c:v>40758</c:v>
                </c:pt>
                <c:pt idx="770">
                  <c:v>40757</c:v>
                </c:pt>
                <c:pt idx="771">
                  <c:v>40756</c:v>
                </c:pt>
                <c:pt idx="772">
                  <c:v>40753</c:v>
                </c:pt>
                <c:pt idx="773">
                  <c:v>40752</c:v>
                </c:pt>
                <c:pt idx="774">
                  <c:v>40751</c:v>
                </c:pt>
                <c:pt idx="775">
                  <c:v>40750</c:v>
                </c:pt>
                <c:pt idx="776">
                  <c:v>40749</c:v>
                </c:pt>
                <c:pt idx="777">
                  <c:v>40746</c:v>
                </c:pt>
                <c:pt idx="778">
                  <c:v>40745</c:v>
                </c:pt>
                <c:pt idx="779">
                  <c:v>40744</c:v>
                </c:pt>
                <c:pt idx="780">
                  <c:v>40743</c:v>
                </c:pt>
                <c:pt idx="781">
                  <c:v>40742</c:v>
                </c:pt>
                <c:pt idx="782">
                  <c:v>40739</c:v>
                </c:pt>
                <c:pt idx="783">
                  <c:v>40738</c:v>
                </c:pt>
                <c:pt idx="784">
                  <c:v>40737</c:v>
                </c:pt>
                <c:pt idx="785">
                  <c:v>40736</c:v>
                </c:pt>
                <c:pt idx="786">
                  <c:v>40735</c:v>
                </c:pt>
                <c:pt idx="787">
                  <c:v>40732</c:v>
                </c:pt>
                <c:pt idx="788">
                  <c:v>40731</c:v>
                </c:pt>
                <c:pt idx="789">
                  <c:v>40730</c:v>
                </c:pt>
                <c:pt idx="790">
                  <c:v>40729</c:v>
                </c:pt>
                <c:pt idx="791">
                  <c:v>40728</c:v>
                </c:pt>
                <c:pt idx="792">
                  <c:v>40725</c:v>
                </c:pt>
                <c:pt idx="793">
                  <c:v>40724</c:v>
                </c:pt>
                <c:pt idx="794">
                  <c:v>40723</c:v>
                </c:pt>
                <c:pt idx="795">
                  <c:v>40722</c:v>
                </c:pt>
                <c:pt idx="796">
                  <c:v>40721</c:v>
                </c:pt>
                <c:pt idx="797">
                  <c:v>40718</c:v>
                </c:pt>
                <c:pt idx="798">
                  <c:v>40717</c:v>
                </c:pt>
                <c:pt idx="799">
                  <c:v>40716</c:v>
                </c:pt>
                <c:pt idx="800">
                  <c:v>40715</c:v>
                </c:pt>
                <c:pt idx="801">
                  <c:v>40714</c:v>
                </c:pt>
                <c:pt idx="802">
                  <c:v>40711</c:v>
                </c:pt>
                <c:pt idx="803">
                  <c:v>40710</c:v>
                </c:pt>
                <c:pt idx="804">
                  <c:v>40709</c:v>
                </c:pt>
                <c:pt idx="805">
                  <c:v>40708</c:v>
                </c:pt>
                <c:pt idx="806">
                  <c:v>40707</c:v>
                </c:pt>
                <c:pt idx="807">
                  <c:v>40704</c:v>
                </c:pt>
                <c:pt idx="808">
                  <c:v>40703</c:v>
                </c:pt>
                <c:pt idx="809">
                  <c:v>40702</c:v>
                </c:pt>
                <c:pt idx="810">
                  <c:v>40701</c:v>
                </c:pt>
                <c:pt idx="811">
                  <c:v>40697</c:v>
                </c:pt>
                <c:pt idx="812">
                  <c:v>40696</c:v>
                </c:pt>
                <c:pt idx="813">
                  <c:v>40695</c:v>
                </c:pt>
                <c:pt idx="814">
                  <c:v>40694</c:v>
                </c:pt>
                <c:pt idx="815">
                  <c:v>40693</c:v>
                </c:pt>
                <c:pt idx="816">
                  <c:v>40690</c:v>
                </c:pt>
                <c:pt idx="817">
                  <c:v>40689</c:v>
                </c:pt>
                <c:pt idx="818">
                  <c:v>40688</c:v>
                </c:pt>
                <c:pt idx="819">
                  <c:v>40687</c:v>
                </c:pt>
                <c:pt idx="820">
                  <c:v>40686</c:v>
                </c:pt>
                <c:pt idx="821">
                  <c:v>40683</c:v>
                </c:pt>
                <c:pt idx="822">
                  <c:v>40682</c:v>
                </c:pt>
                <c:pt idx="823">
                  <c:v>40681</c:v>
                </c:pt>
                <c:pt idx="824">
                  <c:v>40680</c:v>
                </c:pt>
                <c:pt idx="825">
                  <c:v>40679</c:v>
                </c:pt>
                <c:pt idx="826">
                  <c:v>40676</c:v>
                </c:pt>
                <c:pt idx="827">
                  <c:v>40675</c:v>
                </c:pt>
                <c:pt idx="828">
                  <c:v>40674</c:v>
                </c:pt>
                <c:pt idx="829">
                  <c:v>40673</c:v>
                </c:pt>
                <c:pt idx="830">
                  <c:v>40672</c:v>
                </c:pt>
                <c:pt idx="831">
                  <c:v>40669</c:v>
                </c:pt>
                <c:pt idx="832">
                  <c:v>40668</c:v>
                </c:pt>
                <c:pt idx="833">
                  <c:v>40667</c:v>
                </c:pt>
                <c:pt idx="834">
                  <c:v>40666</c:v>
                </c:pt>
                <c:pt idx="835">
                  <c:v>40662</c:v>
                </c:pt>
                <c:pt idx="836">
                  <c:v>40661</c:v>
                </c:pt>
                <c:pt idx="837">
                  <c:v>40660</c:v>
                </c:pt>
                <c:pt idx="838">
                  <c:v>40659</c:v>
                </c:pt>
                <c:pt idx="839">
                  <c:v>40658</c:v>
                </c:pt>
                <c:pt idx="840">
                  <c:v>40655</c:v>
                </c:pt>
                <c:pt idx="841">
                  <c:v>40654</c:v>
                </c:pt>
                <c:pt idx="842">
                  <c:v>40653</c:v>
                </c:pt>
                <c:pt idx="843">
                  <c:v>40652</c:v>
                </c:pt>
                <c:pt idx="844">
                  <c:v>40651</c:v>
                </c:pt>
                <c:pt idx="845">
                  <c:v>40648</c:v>
                </c:pt>
                <c:pt idx="846">
                  <c:v>40647</c:v>
                </c:pt>
                <c:pt idx="847">
                  <c:v>40646</c:v>
                </c:pt>
                <c:pt idx="848">
                  <c:v>40645</c:v>
                </c:pt>
                <c:pt idx="849">
                  <c:v>40644</c:v>
                </c:pt>
                <c:pt idx="850">
                  <c:v>40641</c:v>
                </c:pt>
                <c:pt idx="851">
                  <c:v>40640</c:v>
                </c:pt>
                <c:pt idx="852">
                  <c:v>40639</c:v>
                </c:pt>
                <c:pt idx="853">
                  <c:v>40634</c:v>
                </c:pt>
                <c:pt idx="854">
                  <c:v>40633</c:v>
                </c:pt>
                <c:pt idx="855">
                  <c:v>40632</c:v>
                </c:pt>
                <c:pt idx="856">
                  <c:v>40631</c:v>
                </c:pt>
                <c:pt idx="857">
                  <c:v>40630</c:v>
                </c:pt>
                <c:pt idx="858">
                  <c:v>40627</c:v>
                </c:pt>
                <c:pt idx="859">
                  <c:v>40626</c:v>
                </c:pt>
                <c:pt idx="860">
                  <c:v>40625</c:v>
                </c:pt>
                <c:pt idx="861">
                  <c:v>40624</c:v>
                </c:pt>
                <c:pt idx="862">
                  <c:v>40623</c:v>
                </c:pt>
                <c:pt idx="863">
                  <c:v>40620</c:v>
                </c:pt>
                <c:pt idx="864">
                  <c:v>40619</c:v>
                </c:pt>
                <c:pt idx="865">
                  <c:v>40618</c:v>
                </c:pt>
                <c:pt idx="866">
                  <c:v>40617</c:v>
                </c:pt>
                <c:pt idx="867">
                  <c:v>40616</c:v>
                </c:pt>
                <c:pt idx="868">
                  <c:v>40613</c:v>
                </c:pt>
                <c:pt idx="869">
                  <c:v>40612</c:v>
                </c:pt>
                <c:pt idx="870">
                  <c:v>40611</c:v>
                </c:pt>
                <c:pt idx="871">
                  <c:v>40610</c:v>
                </c:pt>
                <c:pt idx="872">
                  <c:v>40609</c:v>
                </c:pt>
                <c:pt idx="873">
                  <c:v>40606</c:v>
                </c:pt>
                <c:pt idx="874">
                  <c:v>40605</c:v>
                </c:pt>
                <c:pt idx="875">
                  <c:v>40604</c:v>
                </c:pt>
                <c:pt idx="876">
                  <c:v>40603</c:v>
                </c:pt>
                <c:pt idx="877">
                  <c:v>40602</c:v>
                </c:pt>
                <c:pt idx="878">
                  <c:v>40599</c:v>
                </c:pt>
                <c:pt idx="879">
                  <c:v>40598</c:v>
                </c:pt>
                <c:pt idx="880">
                  <c:v>40597</c:v>
                </c:pt>
                <c:pt idx="881">
                  <c:v>40596</c:v>
                </c:pt>
                <c:pt idx="882">
                  <c:v>40595</c:v>
                </c:pt>
                <c:pt idx="883">
                  <c:v>40592</c:v>
                </c:pt>
                <c:pt idx="884">
                  <c:v>40591</c:v>
                </c:pt>
                <c:pt idx="885">
                  <c:v>40590</c:v>
                </c:pt>
                <c:pt idx="886">
                  <c:v>40589</c:v>
                </c:pt>
                <c:pt idx="887">
                  <c:v>40588</c:v>
                </c:pt>
                <c:pt idx="888">
                  <c:v>40585</c:v>
                </c:pt>
                <c:pt idx="889">
                  <c:v>40584</c:v>
                </c:pt>
                <c:pt idx="890">
                  <c:v>40583</c:v>
                </c:pt>
                <c:pt idx="891">
                  <c:v>40575</c:v>
                </c:pt>
                <c:pt idx="892">
                  <c:v>40574</c:v>
                </c:pt>
                <c:pt idx="893">
                  <c:v>40571</c:v>
                </c:pt>
                <c:pt idx="894">
                  <c:v>40570</c:v>
                </c:pt>
                <c:pt idx="895">
                  <c:v>40569</c:v>
                </c:pt>
                <c:pt idx="896">
                  <c:v>40568</c:v>
                </c:pt>
                <c:pt idx="897">
                  <c:v>40567</c:v>
                </c:pt>
                <c:pt idx="898">
                  <c:v>40564</c:v>
                </c:pt>
                <c:pt idx="899">
                  <c:v>40563</c:v>
                </c:pt>
                <c:pt idx="900">
                  <c:v>40562</c:v>
                </c:pt>
                <c:pt idx="901">
                  <c:v>40561</c:v>
                </c:pt>
                <c:pt idx="902">
                  <c:v>40560</c:v>
                </c:pt>
                <c:pt idx="903">
                  <c:v>40557</c:v>
                </c:pt>
                <c:pt idx="904">
                  <c:v>40556</c:v>
                </c:pt>
                <c:pt idx="905">
                  <c:v>40555</c:v>
                </c:pt>
                <c:pt idx="906">
                  <c:v>40554</c:v>
                </c:pt>
                <c:pt idx="907">
                  <c:v>40553</c:v>
                </c:pt>
                <c:pt idx="908">
                  <c:v>40550</c:v>
                </c:pt>
                <c:pt idx="909">
                  <c:v>40549</c:v>
                </c:pt>
                <c:pt idx="910">
                  <c:v>40548</c:v>
                </c:pt>
                <c:pt idx="911">
                  <c:v>40547</c:v>
                </c:pt>
                <c:pt idx="912">
                  <c:v>40543</c:v>
                </c:pt>
                <c:pt idx="913">
                  <c:v>40542</c:v>
                </c:pt>
                <c:pt idx="914">
                  <c:v>40541</c:v>
                </c:pt>
                <c:pt idx="915">
                  <c:v>40540</c:v>
                </c:pt>
                <c:pt idx="916">
                  <c:v>40539</c:v>
                </c:pt>
                <c:pt idx="917">
                  <c:v>40536</c:v>
                </c:pt>
                <c:pt idx="918">
                  <c:v>40535</c:v>
                </c:pt>
                <c:pt idx="919">
                  <c:v>40534</c:v>
                </c:pt>
                <c:pt idx="920">
                  <c:v>40533</c:v>
                </c:pt>
                <c:pt idx="921">
                  <c:v>40532</c:v>
                </c:pt>
                <c:pt idx="922">
                  <c:v>40529</c:v>
                </c:pt>
                <c:pt idx="923">
                  <c:v>40528</c:v>
                </c:pt>
                <c:pt idx="924">
                  <c:v>40527</c:v>
                </c:pt>
                <c:pt idx="925">
                  <c:v>40526</c:v>
                </c:pt>
                <c:pt idx="926">
                  <c:v>40525</c:v>
                </c:pt>
                <c:pt idx="927">
                  <c:v>40522</c:v>
                </c:pt>
                <c:pt idx="928">
                  <c:v>40521</c:v>
                </c:pt>
                <c:pt idx="929">
                  <c:v>40520</c:v>
                </c:pt>
                <c:pt idx="930">
                  <c:v>40519</c:v>
                </c:pt>
                <c:pt idx="931">
                  <c:v>40518</c:v>
                </c:pt>
                <c:pt idx="932">
                  <c:v>40515</c:v>
                </c:pt>
                <c:pt idx="933">
                  <c:v>40514</c:v>
                </c:pt>
                <c:pt idx="934">
                  <c:v>40513</c:v>
                </c:pt>
                <c:pt idx="935">
                  <c:v>40512</c:v>
                </c:pt>
                <c:pt idx="936">
                  <c:v>40511</c:v>
                </c:pt>
                <c:pt idx="937">
                  <c:v>40508</c:v>
                </c:pt>
                <c:pt idx="938">
                  <c:v>40507</c:v>
                </c:pt>
                <c:pt idx="939">
                  <c:v>40506</c:v>
                </c:pt>
                <c:pt idx="940">
                  <c:v>40505</c:v>
                </c:pt>
                <c:pt idx="941">
                  <c:v>40504</c:v>
                </c:pt>
                <c:pt idx="942">
                  <c:v>40501</c:v>
                </c:pt>
                <c:pt idx="943">
                  <c:v>40500</c:v>
                </c:pt>
                <c:pt idx="944">
                  <c:v>40499</c:v>
                </c:pt>
                <c:pt idx="945">
                  <c:v>40498</c:v>
                </c:pt>
                <c:pt idx="946">
                  <c:v>40497</c:v>
                </c:pt>
                <c:pt idx="947">
                  <c:v>40494</c:v>
                </c:pt>
                <c:pt idx="948">
                  <c:v>40493</c:v>
                </c:pt>
                <c:pt idx="949">
                  <c:v>40492</c:v>
                </c:pt>
                <c:pt idx="950">
                  <c:v>40491</c:v>
                </c:pt>
                <c:pt idx="951">
                  <c:v>40490</c:v>
                </c:pt>
                <c:pt idx="952">
                  <c:v>40487</c:v>
                </c:pt>
                <c:pt idx="953">
                  <c:v>40486</c:v>
                </c:pt>
                <c:pt idx="954">
                  <c:v>40485</c:v>
                </c:pt>
                <c:pt idx="955">
                  <c:v>40484</c:v>
                </c:pt>
                <c:pt idx="956">
                  <c:v>40483</c:v>
                </c:pt>
                <c:pt idx="957">
                  <c:v>40480</c:v>
                </c:pt>
                <c:pt idx="958">
                  <c:v>40479</c:v>
                </c:pt>
                <c:pt idx="959">
                  <c:v>40478</c:v>
                </c:pt>
                <c:pt idx="960">
                  <c:v>40477</c:v>
                </c:pt>
                <c:pt idx="961">
                  <c:v>40476</c:v>
                </c:pt>
                <c:pt idx="962">
                  <c:v>40473</c:v>
                </c:pt>
                <c:pt idx="963">
                  <c:v>40472</c:v>
                </c:pt>
                <c:pt idx="964">
                  <c:v>40471</c:v>
                </c:pt>
                <c:pt idx="965">
                  <c:v>40470</c:v>
                </c:pt>
                <c:pt idx="966">
                  <c:v>40469</c:v>
                </c:pt>
                <c:pt idx="967">
                  <c:v>40466</c:v>
                </c:pt>
                <c:pt idx="968">
                  <c:v>40465</c:v>
                </c:pt>
                <c:pt idx="969">
                  <c:v>40464</c:v>
                </c:pt>
                <c:pt idx="970">
                  <c:v>40463</c:v>
                </c:pt>
                <c:pt idx="971">
                  <c:v>40462</c:v>
                </c:pt>
                <c:pt idx="972">
                  <c:v>40459</c:v>
                </c:pt>
                <c:pt idx="973">
                  <c:v>40451</c:v>
                </c:pt>
                <c:pt idx="974">
                  <c:v>40450</c:v>
                </c:pt>
                <c:pt idx="975">
                  <c:v>40449</c:v>
                </c:pt>
                <c:pt idx="976">
                  <c:v>40448</c:v>
                </c:pt>
                <c:pt idx="977">
                  <c:v>40442</c:v>
                </c:pt>
                <c:pt idx="978">
                  <c:v>40441</c:v>
                </c:pt>
                <c:pt idx="979">
                  <c:v>40438</c:v>
                </c:pt>
                <c:pt idx="980">
                  <c:v>40437</c:v>
                </c:pt>
                <c:pt idx="981">
                  <c:v>40436</c:v>
                </c:pt>
                <c:pt idx="982">
                  <c:v>40435</c:v>
                </c:pt>
                <c:pt idx="983">
                  <c:v>40434</c:v>
                </c:pt>
                <c:pt idx="984">
                  <c:v>40431</c:v>
                </c:pt>
                <c:pt idx="985">
                  <c:v>40430</c:v>
                </c:pt>
                <c:pt idx="986">
                  <c:v>40429</c:v>
                </c:pt>
                <c:pt idx="987">
                  <c:v>40428</c:v>
                </c:pt>
                <c:pt idx="988">
                  <c:v>40427</c:v>
                </c:pt>
                <c:pt idx="989">
                  <c:v>40424</c:v>
                </c:pt>
                <c:pt idx="990">
                  <c:v>40423</c:v>
                </c:pt>
                <c:pt idx="991">
                  <c:v>40422</c:v>
                </c:pt>
                <c:pt idx="992">
                  <c:v>40421</c:v>
                </c:pt>
                <c:pt idx="993">
                  <c:v>40420</c:v>
                </c:pt>
                <c:pt idx="994">
                  <c:v>40417</c:v>
                </c:pt>
                <c:pt idx="995">
                  <c:v>40416</c:v>
                </c:pt>
                <c:pt idx="996">
                  <c:v>40415</c:v>
                </c:pt>
                <c:pt idx="997">
                  <c:v>40414</c:v>
                </c:pt>
                <c:pt idx="998">
                  <c:v>40413</c:v>
                </c:pt>
                <c:pt idx="999">
                  <c:v>40410</c:v>
                </c:pt>
                <c:pt idx="1000">
                  <c:v>40409</c:v>
                </c:pt>
                <c:pt idx="1001">
                  <c:v>40408</c:v>
                </c:pt>
                <c:pt idx="1002">
                  <c:v>40407</c:v>
                </c:pt>
                <c:pt idx="1003">
                  <c:v>40406</c:v>
                </c:pt>
                <c:pt idx="1004">
                  <c:v>40403</c:v>
                </c:pt>
                <c:pt idx="1005">
                  <c:v>40402</c:v>
                </c:pt>
                <c:pt idx="1006">
                  <c:v>40401</c:v>
                </c:pt>
                <c:pt idx="1007">
                  <c:v>40400</c:v>
                </c:pt>
                <c:pt idx="1008">
                  <c:v>40399</c:v>
                </c:pt>
                <c:pt idx="1009">
                  <c:v>40396</c:v>
                </c:pt>
                <c:pt idx="1010">
                  <c:v>40395</c:v>
                </c:pt>
                <c:pt idx="1011">
                  <c:v>40394</c:v>
                </c:pt>
                <c:pt idx="1012">
                  <c:v>40393</c:v>
                </c:pt>
                <c:pt idx="1013">
                  <c:v>40392</c:v>
                </c:pt>
                <c:pt idx="1014">
                  <c:v>40389</c:v>
                </c:pt>
                <c:pt idx="1015">
                  <c:v>40388</c:v>
                </c:pt>
                <c:pt idx="1016">
                  <c:v>40387</c:v>
                </c:pt>
                <c:pt idx="1017">
                  <c:v>40386</c:v>
                </c:pt>
                <c:pt idx="1018">
                  <c:v>40385</c:v>
                </c:pt>
                <c:pt idx="1019">
                  <c:v>40382</c:v>
                </c:pt>
                <c:pt idx="1020">
                  <c:v>40381</c:v>
                </c:pt>
                <c:pt idx="1021">
                  <c:v>40380</c:v>
                </c:pt>
                <c:pt idx="1022">
                  <c:v>40379</c:v>
                </c:pt>
                <c:pt idx="1023">
                  <c:v>40378</c:v>
                </c:pt>
                <c:pt idx="1024">
                  <c:v>40375</c:v>
                </c:pt>
                <c:pt idx="1025">
                  <c:v>40374</c:v>
                </c:pt>
                <c:pt idx="1026">
                  <c:v>40373</c:v>
                </c:pt>
                <c:pt idx="1027">
                  <c:v>40372</c:v>
                </c:pt>
                <c:pt idx="1028">
                  <c:v>40371</c:v>
                </c:pt>
                <c:pt idx="1029">
                  <c:v>40368</c:v>
                </c:pt>
                <c:pt idx="1030">
                  <c:v>40367</c:v>
                </c:pt>
                <c:pt idx="1031">
                  <c:v>40366</c:v>
                </c:pt>
                <c:pt idx="1032">
                  <c:v>40365</c:v>
                </c:pt>
                <c:pt idx="1033">
                  <c:v>40364</c:v>
                </c:pt>
                <c:pt idx="1034">
                  <c:v>40361</c:v>
                </c:pt>
                <c:pt idx="1035">
                  <c:v>40360</c:v>
                </c:pt>
                <c:pt idx="1036">
                  <c:v>40359</c:v>
                </c:pt>
                <c:pt idx="1037">
                  <c:v>40358</c:v>
                </c:pt>
                <c:pt idx="1038">
                  <c:v>40357</c:v>
                </c:pt>
                <c:pt idx="1039">
                  <c:v>40354</c:v>
                </c:pt>
                <c:pt idx="1040">
                  <c:v>40353</c:v>
                </c:pt>
                <c:pt idx="1041">
                  <c:v>40352</c:v>
                </c:pt>
                <c:pt idx="1042">
                  <c:v>40351</c:v>
                </c:pt>
                <c:pt idx="1043">
                  <c:v>40350</c:v>
                </c:pt>
                <c:pt idx="1044">
                  <c:v>40347</c:v>
                </c:pt>
                <c:pt idx="1045">
                  <c:v>40346</c:v>
                </c:pt>
                <c:pt idx="1046">
                  <c:v>40340</c:v>
                </c:pt>
                <c:pt idx="1047">
                  <c:v>40339</c:v>
                </c:pt>
                <c:pt idx="1048">
                  <c:v>40338</c:v>
                </c:pt>
                <c:pt idx="1049">
                  <c:v>40337</c:v>
                </c:pt>
                <c:pt idx="1050">
                  <c:v>40336</c:v>
                </c:pt>
                <c:pt idx="1051">
                  <c:v>40333</c:v>
                </c:pt>
                <c:pt idx="1052">
                  <c:v>40332</c:v>
                </c:pt>
                <c:pt idx="1053">
                  <c:v>40331</c:v>
                </c:pt>
                <c:pt idx="1054">
                  <c:v>40330</c:v>
                </c:pt>
                <c:pt idx="1055">
                  <c:v>40329</c:v>
                </c:pt>
                <c:pt idx="1056">
                  <c:v>40326</c:v>
                </c:pt>
                <c:pt idx="1057">
                  <c:v>40325</c:v>
                </c:pt>
                <c:pt idx="1058">
                  <c:v>40324</c:v>
                </c:pt>
                <c:pt idx="1059">
                  <c:v>40323</c:v>
                </c:pt>
                <c:pt idx="1060">
                  <c:v>40322</c:v>
                </c:pt>
                <c:pt idx="1061">
                  <c:v>40319</c:v>
                </c:pt>
                <c:pt idx="1062">
                  <c:v>40318</c:v>
                </c:pt>
                <c:pt idx="1063">
                  <c:v>40317</c:v>
                </c:pt>
                <c:pt idx="1064">
                  <c:v>40316</c:v>
                </c:pt>
                <c:pt idx="1065">
                  <c:v>40315</c:v>
                </c:pt>
                <c:pt idx="1066">
                  <c:v>40312</c:v>
                </c:pt>
                <c:pt idx="1067">
                  <c:v>40311</c:v>
                </c:pt>
                <c:pt idx="1068">
                  <c:v>40310</c:v>
                </c:pt>
                <c:pt idx="1069">
                  <c:v>40309</c:v>
                </c:pt>
                <c:pt idx="1070">
                  <c:v>40308</c:v>
                </c:pt>
                <c:pt idx="1071">
                  <c:v>40305</c:v>
                </c:pt>
                <c:pt idx="1072">
                  <c:v>40304</c:v>
                </c:pt>
                <c:pt idx="1073">
                  <c:v>40303</c:v>
                </c:pt>
                <c:pt idx="1074">
                  <c:v>40302</c:v>
                </c:pt>
                <c:pt idx="1075">
                  <c:v>40298</c:v>
                </c:pt>
                <c:pt idx="1076">
                  <c:v>40297</c:v>
                </c:pt>
                <c:pt idx="1077">
                  <c:v>40296</c:v>
                </c:pt>
                <c:pt idx="1078">
                  <c:v>40295</c:v>
                </c:pt>
                <c:pt idx="1079">
                  <c:v>40294</c:v>
                </c:pt>
                <c:pt idx="1080">
                  <c:v>40291</c:v>
                </c:pt>
                <c:pt idx="1081">
                  <c:v>40290</c:v>
                </c:pt>
                <c:pt idx="1082">
                  <c:v>40289</c:v>
                </c:pt>
                <c:pt idx="1083">
                  <c:v>40288</c:v>
                </c:pt>
                <c:pt idx="1084">
                  <c:v>40287</c:v>
                </c:pt>
                <c:pt idx="1085">
                  <c:v>40284</c:v>
                </c:pt>
                <c:pt idx="1086">
                  <c:v>40283</c:v>
                </c:pt>
                <c:pt idx="1087">
                  <c:v>40282</c:v>
                </c:pt>
                <c:pt idx="1088">
                  <c:v>40281</c:v>
                </c:pt>
                <c:pt idx="1089">
                  <c:v>40280</c:v>
                </c:pt>
                <c:pt idx="1090">
                  <c:v>40277</c:v>
                </c:pt>
                <c:pt idx="1091">
                  <c:v>40276</c:v>
                </c:pt>
                <c:pt idx="1092">
                  <c:v>40275</c:v>
                </c:pt>
                <c:pt idx="1093">
                  <c:v>40274</c:v>
                </c:pt>
                <c:pt idx="1094">
                  <c:v>40270</c:v>
                </c:pt>
                <c:pt idx="1095">
                  <c:v>40269</c:v>
                </c:pt>
                <c:pt idx="1096">
                  <c:v>40268</c:v>
                </c:pt>
                <c:pt idx="1097">
                  <c:v>40267</c:v>
                </c:pt>
                <c:pt idx="1098">
                  <c:v>40266</c:v>
                </c:pt>
                <c:pt idx="1099">
                  <c:v>40263</c:v>
                </c:pt>
                <c:pt idx="1100">
                  <c:v>40262</c:v>
                </c:pt>
                <c:pt idx="1101">
                  <c:v>40261</c:v>
                </c:pt>
                <c:pt idx="1102">
                  <c:v>40260</c:v>
                </c:pt>
                <c:pt idx="1103">
                  <c:v>40259</c:v>
                </c:pt>
                <c:pt idx="1104">
                  <c:v>40256</c:v>
                </c:pt>
                <c:pt idx="1105">
                  <c:v>40255</c:v>
                </c:pt>
                <c:pt idx="1106">
                  <c:v>40254</c:v>
                </c:pt>
                <c:pt idx="1107">
                  <c:v>40253</c:v>
                </c:pt>
                <c:pt idx="1108">
                  <c:v>40252</c:v>
                </c:pt>
                <c:pt idx="1109">
                  <c:v>40249</c:v>
                </c:pt>
                <c:pt idx="1110">
                  <c:v>40248</c:v>
                </c:pt>
                <c:pt idx="1111">
                  <c:v>40247</c:v>
                </c:pt>
                <c:pt idx="1112">
                  <c:v>40246</c:v>
                </c:pt>
                <c:pt idx="1113">
                  <c:v>40245</c:v>
                </c:pt>
                <c:pt idx="1114">
                  <c:v>40242</c:v>
                </c:pt>
                <c:pt idx="1115">
                  <c:v>40241</c:v>
                </c:pt>
                <c:pt idx="1116">
                  <c:v>40240</c:v>
                </c:pt>
                <c:pt idx="1117">
                  <c:v>40239</c:v>
                </c:pt>
                <c:pt idx="1118">
                  <c:v>40238</c:v>
                </c:pt>
                <c:pt idx="1119">
                  <c:v>40235</c:v>
                </c:pt>
                <c:pt idx="1120">
                  <c:v>40234</c:v>
                </c:pt>
                <c:pt idx="1121">
                  <c:v>40233</c:v>
                </c:pt>
                <c:pt idx="1122">
                  <c:v>40232</c:v>
                </c:pt>
                <c:pt idx="1123">
                  <c:v>40231</c:v>
                </c:pt>
                <c:pt idx="1124">
                  <c:v>40221</c:v>
                </c:pt>
                <c:pt idx="1125">
                  <c:v>40220</c:v>
                </c:pt>
                <c:pt idx="1126">
                  <c:v>40219</c:v>
                </c:pt>
                <c:pt idx="1127">
                  <c:v>40218</c:v>
                </c:pt>
                <c:pt idx="1128">
                  <c:v>40217</c:v>
                </c:pt>
                <c:pt idx="1129">
                  <c:v>40214</c:v>
                </c:pt>
                <c:pt idx="1130">
                  <c:v>40213</c:v>
                </c:pt>
                <c:pt idx="1131">
                  <c:v>40212</c:v>
                </c:pt>
                <c:pt idx="1132">
                  <c:v>40211</c:v>
                </c:pt>
                <c:pt idx="1133">
                  <c:v>40210</c:v>
                </c:pt>
                <c:pt idx="1134">
                  <c:v>40207</c:v>
                </c:pt>
                <c:pt idx="1135">
                  <c:v>40206</c:v>
                </c:pt>
                <c:pt idx="1136">
                  <c:v>40205</c:v>
                </c:pt>
                <c:pt idx="1137">
                  <c:v>40204</c:v>
                </c:pt>
                <c:pt idx="1138">
                  <c:v>40203</c:v>
                </c:pt>
                <c:pt idx="1139">
                  <c:v>40200</c:v>
                </c:pt>
                <c:pt idx="1140">
                  <c:v>40199</c:v>
                </c:pt>
                <c:pt idx="1141">
                  <c:v>40198</c:v>
                </c:pt>
                <c:pt idx="1142">
                  <c:v>40197</c:v>
                </c:pt>
                <c:pt idx="1143">
                  <c:v>40196</c:v>
                </c:pt>
                <c:pt idx="1144">
                  <c:v>40193</c:v>
                </c:pt>
                <c:pt idx="1145">
                  <c:v>40192</c:v>
                </c:pt>
                <c:pt idx="1146">
                  <c:v>40191</c:v>
                </c:pt>
                <c:pt idx="1147">
                  <c:v>40190</c:v>
                </c:pt>
                <c:pt idx="1148">
                  <c:v>40189</c:v>
                </c:pt>
                <c:pt idx="1149">
                  <c:v>40186</c:v>
                </c:pt>
                <c:pt idx="1150">
                  <c:v>40185</c:v>
                </c:pt>
                <c:pt idx="1151">
                  <c:v>40184</c:v>
                </c:pt>
                <c:pt idx="1152">
                  <c:v>40183</c:v>
                </c:pt>
                <c:pt idx="1153">
                  <c:v>40182</c:v>
                </c:pt>
                <c:pt idx="1154">
                  <c:v>40178</c:v>
                </c:pt>
                <c:pt idx="1155">
                  <c:v>40177</c:v>
                </c:pt>
                <c:pt idx="1156">
                  <c:v>40176</c:v>
                </c:pt>
                <c:pt idx="1157">
                  <c:v>40175</c:v>
                </c:pt>
                <c:pt idx="1158">
                  <c:v>40172</c:v>
                </c:pt>
                <c:pt idx="1159">
                  <c:v>40171</c:v>
                </c:pt>
                <c:pt idx="1160">
                  <c:v>40170</c:v>
                </c:pt>
                <c:pt idx="1161">
                  <c:v>40169</c:v>
                </c:pt>
                <c:pt idx="1162">
                  <c:v>40168</c:v>
                </c:pt>
                <c:pt idx="1163">
                  <c:v>40165</c:v>
                </c:pt>
                <c:pt idx="1164">
                  <c:v>40164</c:v>
                </c:pt>
                <c:pt idx="1165">
                  <c:v>40163</c:v>
                </c:pt>
                <c:pt idx="1166">
                  <c:v>40162</c:v>
                </c:pt>
                <c:pt idx="1167">
                  <c:v>40161</c:v>
                </c:pt>
                <c:pt idx="1168">
                  <c:v>40158</c:v>
                </c:pt>
                <c:pt idx="1169">
                  <c:v>40157</c:v>
                </c:pt>
                <c:pt idx="1170">
                  <c:v>40156</c:v>
                </c:pt>
                <c:pt idx="1171">
                  <c:v>40155</c:v>
                </c:pt>
                <c:pt idx="1172">
                  <c:v>40154</c:v>
                </c:pt>
                <c:pt idx="1173">
                  <c:v>40151</c:v>
                </c:pt>
                <c:pt idx="1174">
                  <c:v>40150</c:v>
                </c:pt>
                <c:pt idx="1175">
                  <c:v>40149</c:v>
                </c:pt>
                <c:pt idx="1176">
                  <c:v>40148</c:v>
                </c:pt>
                <c:pt idx="1177">
                  <c:v>40147</c:v>
                </c:pt>
                <c:pt idx="1178">
                  <c:v>40144</c:v>
                </c:pt>
                <c:pt idx="1179">
                  <c:v>40143</c:v>
                </c:pt>
                <c:pt idx="1180">
                  <c:v>40142</c:v>
                </c:pt>
                <c:pt idx="1181">
                  <c:v>40141</c:v>
                </c:pt>
                <c:pt idx="1182">
                  <c:v>40140</c:v>
                </c:pt>
                <c:pt idx="1183">
                  <c:v>40137</c:v>
                </c:pt>
                <c:pt idx="1184">
                  <c:v>40136</c:v>
                </c:pt>
                <c:pt idx="1185">
                  <c:v>40135</c:v>
                </c:pt>
                <c:pt idx="1186">
                  <c:v>40134</c:v>
                </c:pt>
                <c:pt idx="1187">
                  <c:v>40133</c:v>
                </c:pt>
                <c:pt idx="1188">
                  <c:v>40130</c:v>
                </c:pt>
                <c:pt idx="1189">
                  <c:v>40129</c:v>
                </c:pt>
                <c:pt idx="1190">
                  <c:v>40128</c:v>
                </c:pt>
                <c:pt idx="1191">
                  <c:v>40127</c:v>
                </c:pt>
                <c:pt idx="1192">
                  <c:v>40126</c:v>
                </c:pt>
                <c:pt idx="1193">
                  <c:v>40123</c:v>
                </c:pt>
                <c:pt idx="1194">
                  <c:v>40122</c:v>
                </c:pt>
                <c:pt idx="1195">
                  <c:v>40121</c:v>
                </c:pt>
                <c:pt idx="1196">
                  <c:v>40120</c:v>
                </c:pt>
                <c:pt idx="1197">
                  <c:v>40119</c:v>
                </c:pt>
                <c:pt idx="1198">
                  <c:v>40116</c:v>
                </c:pt>
                <c:pt idx="1199">
                  <c:v>40115</c:v>
                </c:pt>
                <c:pt idx="1200">
                  <c:v>40114</c:v>
                </c:pt>
                <c:pt idx="1201">
                  <c:v>40113</c:v>
                </c:pt>
                <c:pt idx="1202">
                  <c:v>40112</c:v>
                </c:pt>
                <c:pt idx="1203">
                  <c:v>40109</c:v>
                </c:pt>
                <c:pt idx="1204">
                  <c:v>40108</c:v>
                </c:pt>
                <c:pt idx="1205">
                  <c:v>40107</c:v>
                </c:pt>
                <c:pt idx="1206">
                  <c:v>40106</c:v>
                </c:pt>
                <c:pt idx="1207">
                  <c:v>40105</c:v>
                </c:pt>
                <c:pt idx="1208">
                  <c:v>40102</c:v>
                </c:pt>
                <c:pt idx="1209">
                  <c:v>40101</c:v>
                </c:pt>
                <c:pt idx="1210">
                  <c:v>40100</c:v>
                </c:pt>
                <c:pt idx="1211">
                  <c:v>40099</c:v>
                </c:pt>
                <c:pt idx="1212">
                  <c:v>40098</c:v>
                </c:pt>
                <c:pt idx="1213">
                  <c:v>40095</c:v>
                </c:pt>
                <c:pt idx="1214">
                  <c:v>40086</c:v>
                </c:pt>
                <c:pt idx="1215">
                  <c:v>40085</c:v>
                </c:pt>
                <c:pt idx="1216">
                  <c:v>40084</c:v>
                </c:pt>
                <c:pt idx="1217">
                  <c:v>40081</c:v>
                </c:pt>
                <c:pt idx="1218">
                  <c:v>40080</c:v>
                </c:pt>
                <c:pt idx="1219">
                  <c:v>40079</c:v>
                </c:pt>
                <c:pt idx="1220">
                  <c:v>40078</c:v>
                </c:pt>
                <c:pt idx="1221">
                  <c:v>40077</c:v>
                </c:pt>
                <c:pt idx="1222">
                  <c:v>40074</c:v>
                </c:pt>
                <c:pt idx="1223">
                  <c:v>40073</c:v>
                </c:pt>
                <c:pt idx="1224">
                  <c:v>40072</c:v>
                </c:pt>
                <c:pt idx="1225">
                  <c:v>40071</c:v>
                </c:pt>
                <c:pt idx="1226">
                  <c:v>40070</c:v>
                </c:pt>
                <c:pt idx="1227">
                  <c:v>40067</c:v>
                </c:pt>
                <c:pt idx="1228">
                  <c:v>40066</c:v>
                </c:pt>
                <c:pt idx="1229">
                  <c:v>40065</c:v>
                </c:pt>
                <c:pt idx="1230">
                  <c:v>40064</c:v>
                </c:pt>
                <c:pt idx="1231">
                  <c:v>40063</c:v>
                </c:pt>
                <c:pt idx="1232">
                  <c:v>40060</c:v>
                </c:pt>
                <c:pt idx="1233">
                  <c:v>40059</c:v>
                </c:pt>
                <c:pt idx="1234">
                  <c:v>40058</c:v>
                </c:pt>
                <c:pt idx="1235">
                  <c:v>40057</c:v>
                </c:pt>
                <c:pt idx="1236">
                  <c:v>40056</c:v>
                </c:pt>
                <c:pt idx="1237">
                  <c:v>40053</c:v>
                </c:pt>
                <c:pt idx="1238">
                  <c:v>40052</c:v>
                </c:pt>
                <c:pt idx="1239">
                  <c:v>40051</c:v>
                </c:pt>
                <c:pt idx="1240">
                  <c:v>40050</c:v>
                </c:pt>
                <c:pt idx="1241">
                  <c:v>40049</c:v>
                </c:pt>
                <c:pt idx="1242">
                  <c:v>40046</c:v>
                </c:pt>
                <c:pt idx="1243">
                  <c:v>40045</c:v>
                </c:pt>
                <c:pt idx="1244">
                  <c:v>40044</c:v>
                </c:pt>
                <c:pt idx="1245">
                  <c:v>40043</c:v>
                </c:pt>
                <c:pt idx="1246">
                  <c:v>40042</c:v>
                </c:pt>
                <c:pt idx="1247">
                  <c:v>40039</c:v>
                </c:pt>
                <c:pt idx="1248">
                  <c:v>40038</c:v>
                </c:pt>
                <c:pt idx="1249">
                  <c:v>40037</c:v>
                </c:pt>
                <c:pt idx="1250">
                  <c:v>40036</c:v>
                </c:pt>
                <c:pt idx="1251">
                  <c:v>40035</c:v>
                </c:pt>
                <c:pt idx="1252">
                  <c:v>40032</c:v>
                </c:pt>
                <c:pt idx="1253">
                  <c:v>40031</c:v>
                </c:pt>
                <c:pt idx="1254">
                  <c:v>40030</c:v>
                </c:pt>
                <c:pt idx="1255">
                  <c:v>40029</c:v>
                </c:pt>
                <c:pt idx="1256">
                  <c:v>40028</c:v>
                </c:pt>
                <c:pt idx="1257">
                  <c:v>40025</c:v>
                </c:pt>
                <c:pt idx="1258">
                  <c:v>40024</c:v>
                </c:pt>
                <c:pt idx="1259">
                  <c:v>40023</c:v>
                </c:pt>
                <c:pt idx="1260">
                  <c:v>40022</c:v>
                </c:pt>
                <c:pt idx="1261">
                  <c:v>40021</c:v>
                </c:pt>
                <c:pt idx="1262">
                  <c:v>40018</c:v>
                </c:pt>
                <c:pt idx="1263">
                  <c:v>40017</c:v>
                </c:pt>
                <c:pt idx="1264">
                  <c:v>40016</c:v>
                </c:pt>
                <c:pt idx="1265">
                  <c:v>40015</c:v>
                </c:pt>
                <c:pt idx="1266">
                  <c:v>40014</c:v>
                </c:pt>
                <c:pt idx="1267">
                  <c:v>40011</c:v>
                </c:pt>
                <c:pt idx="1268">
                  <c:v>40010</c:v>
                </c:pt>
                <c:pt idx="1269">
                  <c:v>40009</c:v>
                </c:pt>
                <c:pt idx="1270">
                  <c:v>40008</c:v>
                </c:pt>
                <c:pt idx="1271">
                  <c:v>40007</c:v>
                </c:pt>
                <c:pt idx="1272">
                  <c:v>40004</c:v>
                </c:pt>
                <c:pt idx="1273">
                  <c:v>40003</c:v>
                </c:pt>
                <c:pt idx="1274">
                  <c:v>40002</c:v>
                </c:pt>
                <c:pt idx="1275">
                  <c:v>40001</c:v>
                </c:pt>
                <c:pt idx="1276">
                  <c:v>40000</c:v>
                </c:pt>
                <c:pt idx="1277">
                  <c:v>39997</c:v>
                </c:pt>
                <c:pt idx="1278">
                  <c:v>39996</c:v>
                </c:pt>
                <c:pt idx="1279">
                  <c:v>39995</c:v>
                </c:pt>
                <c:pt idx="1280">
                  <c:v>39994</c:v>
                </c:pt>
                <c:pt idx="1281">
                  <c:v>39993</c:v>
                </c:pt>
                <c:pt idx="1282">
                  <c:v>39990</c:v>
                </c:pt>
                <c:pt idx="1283">
                  <c:v>39989</c:v>
                </c:pt>
                <c:pt idx="1284">
                  <c:v>39988</c:v>
                </c:pt>
                <c:pt idx="1285">
                  <c:v>39987</c:v>
                </c:pt>
                <c:pt idx="1286">
                  <c:v>39986</c:v>
                </c:pt>
                <c:pt idx="1287">
                  <c:v>39983</c:v>
                </c:pt>
                <c:pt idx="1288">
                  <c:v>39982</c:v>
                </c:pt>
                <c:pt idx="1289">
                  <c:v>39981</c:v>
                </c:pt>
                <c:pt idx="1290">
                  <c:v>39980</c:v>
                </c:pt>
                <c:pt idx="1291">
                  <c:v>39979</c:v>
                </c:pt>
                <c:pt idx="1292">
                  <c:v>39976</c:v>
                </c:pt>
                <c:pt idx="1293">
                  <c:v>39975</c:v>
                </c:pt>
                <c:pt idx="1294">
                  <c:v>39974</c:v>
                </c:pt>
                <c:pt idx="1295">
                  <c:v>39973</c:v>
                </c:pt>
                <c:pt idx="1296">
                  <c:v>39972</c:v>
                </c:pt>
                <c:pt idx="1297">
                  <c:v>39969</c:v>
                </c:pt>
                <c:pt idx="1298">
                  <c:v>39968</c:v>
                </c:pt>
                <c:pt idx="1299">
                  <c:v>39967</c:v>
                </c:pt>
                <c:pt idx="1300">
                  <c:v>39966</c:v>
                </c:pt>
                <c:pt idx="1301">
                  <c:v>39965</c:v>
                </c:pt>
                <c:pt idx="1302">
                  <c:v>39960</c:v>
                </c:pt>
                <c:pt idx="1303">
                  <c:v>39959</c:v>
                </c:pt>
                <c:pt idx="1304">
                  <c:v>39958</c:v>
                </c:pt>
                <c:pt idx="1305">
                  <c:v>39955</c:v>
                </c:pt>
                <c:pt idx="1306">
                  <c:v>39954</c:v>
                </c:pt>
                <c:pt idx="1307">
                  <c:v>39953</c:v>
                </c:pt>
                <c:pt idx="1308">
                  <c:v>39952</c:v>
                </c:pt>
                <c:pt idx="1309">
                  <c:v>39951</c:v>
                </c:pt>
                <c:pt idx="1310">
                  <c:v>39948</c:v>
                </c:pt>
                <c:pt idx="1311">
                  <c:v>39947</c:v>
                </c:pt>
                <c:pt idx="1312">
                  <c:v>39946</c:v>
                </c:pt>
                <c:pt idx="1313">
                  <c:v>39945</c:v>
                </c:pt>
                <c:pt idx="1314">
                  <c:v>39944</c:v>
                </c:pt>
                <c:pt idx="1315">
                  <c:v>39941</c:v>
                </c:pt>
                <c:pt idx="1316">
                  <c:v>39940</c:v>
                </c:pt>
                <c:pt idx="1317">
                  <c:v>39939</c:v>
                </c:pt>
                <c:pt idx="1318">
                  <c:v>39938</c:v>
                </c:pt>
                <c:pt idx="1319">
                  <c:v>39937</c:v>
                </c:pt>
                <c:pt idx="1320">
                  <c:v>39933</c:v>
                </c:pt>
                <c:pt idx="1321">
                  <c:v>39932</c:v>
                </c:pt>
                <c:pt idx="1322">
                  <c:v>39931</c:v>
                </c:pt>
                <c:pt idx="1323">
                  <c:v>39930</c:v>
                </c:pt>
                <c:pt idx="1324">
                  <c:v>39927</c:v>
                </c:pt>
                <c:pt idx="1325">
                  <c:v>39926</c:v>
                </c:pt>
                <c:pt idx="1326">
                  <c:v>39925</c:v>
                </c:pt>
                <c:pt idx="1327">
                  <c:v>39924</c:v>
                </c:pt>
                <c:pt idx="1328">
                  <c:v>39923</c:v>
                </c:pt>
                <c:pt idx="1329">
                  <c:v>39920</c:v>
                </c:pt>
                <c:pt idx="1330">
                  <c:v>39919</c:v>
                </c:pt>
                <c:pt idx="1331">
                  <c:v>39918</c:v>
                </c:pt>
                <c:pt idx="1332">
                  <c:v>39917</c:v>
                </c:pt>
                <c:pt idx="1333">
                  <c:v>39916</c:v>
                </c:pt>
                <c:pt idx="1334">
                  <c:v>39913</c:v>
                </c:pt>
                <c:pt idx="1335">
                  <c:v>39912</c:v>
                </c:pt>
                <c:pt idx="1336">
                  <c:v>39911</c:v>
                </c:pt>
                <c:pt idx="1337">
                  <c:v>39910</c:v>
                </c:pt>
                <c:pt idx="1338">
                  <c:v>39906</c:v>
                </c:pt>
                <c:pt idx="1339">
                  <c:v>39905</c:v>
                </c:pt>
                <c:pt idx="1340">
                  <c:v>39904</c:v>
                </c:pt>
                <c:pt idx="1341">
                  <c:v>39903</c:v>
                </c:pt>
                <c:pt idx="1342">
                  <c:v>39902</c:v>
                </c:pt>
                <c:pt idx="1343">
                  <c:v>39899</c:v>
                </c:pt>
                <c:pt idx="1344">
                  <c:v>39898</c:v>
                </c:pt>
                <c:pt idx="1345">
                  <c:v>39897</c:v>
                </c:pt>
                <c:pt idx="1346">
                  <c:v>39896</c:v>
                </c:pt>
                <c:pt idx="1347">
                  <c:v>39895</c:v>
                </c:pt>
                <c:pt idx="1348">
                  <c:v>39892</c:v>
                </c:pt>
                <c:pt idx="1349">
                  <c:v>39891</c:v>
                </c:pt>
                <c:pt idx="1350">
                  <c:v>39890</c:v>
                </c:pt>
                <c:pt idx="1351">
                  <c:v>39889</c:v>
                </c:pt>
                <c:pt idx="1352">
                  <c:v>39888</c:v>
                </c:pt>
                <c:pt idx="1353">
                  <c:v>39885</c:v>
                </c:pt>
                <c:pt idx="1354">
                  <c:v>39884</c:v>
                </c:pt>
                <c:pt idx="1355">
                  <c:v>39883</c:v>
                </c:pt>
                <c:pt idx="1356">
                  <c:v>39882</c:v>
                </c:pt>
                <c:pt idx="1357">
                  <c:v>39881</c:v>
                </c:pt>
                <c:pt idx="1358">
                  <c:v>39878</c:v>
                </c:pt>
                <c:pt idx="1359">
                  <c:v>39877</c:v>
                </c:pt>
                <c:pt idx="1360">
                  <c:v>39876</c:v>
                </c:pt>
                <c:pt idx="1361">
                  <c:v>39875</c:v>
                </c:pt>
                <c:pt idx="1362">
                  <c:v>39874</c:v>
                </c:pt>
                <c:pt idx="1363">
                  <c:v>39871</c:v>
                </c:pt>
                <c:pt idx="1364">
                  <c:v>39870</c:v>
                </c:pt>
                <c:pt idx="1365">
                  <c:v>39869</c:v>
                </c:pt>
                <c:pt idx="1366">
                  <c:v>39868</c:v>
                </c:pt>
                <c:pt idx="1367">
                  <c:v>39867</c:v>
                </c:pt>
                <c:pt idx="1368">
                  <c:v>39864</c:v>
                </c:pt>
                <c:pt idx="1369">
                  <c:v>39863</c:v>
                </c:pt>
                <c:pt idx="1370">
                  <c:v>39862</c:v>
                </c:pt>
                <c:pt idx="1371">
                  <c:v>39861</c:v>
                </c:pt>
                <c:pt idx="1372">
                  <c:v>39860</c:v>
                </c:pt>
                <c:pt idx="1373">
                  <c:v>39857</c:v>
                </c:pt>
                <c:pt idx="1374">
                  <c:v>39856</c:v>
                </c:pt>
                <c:pt idx="1375">
                  <c:v>39855</c:v>
                </c:pt>
                <c:pt idx="1376">
                  <c:v>39854</c:v>
                </c:pt>
                <c:pt idx="1377">
                  <c:v>39853</c:v>
                </c:pt>
                <c:pt idx="1378">
                  <c:v>39850</c:v>
                </c:pt>
                <c:pt idx="1379">
                  <c:v>39849</c:v>
                </c:pt>
                <c:pt idx="1380">
                  <c:v>39848</c:v>
                </c:pt>
                <c:pt idx="1381">
                  <c:v>39847</c:v>
                </c:pt>
                <c:pt idx="1382">
                  <c:v>39846</c:v>
                </c:pt>
                <c:pt idx="1383">
                  <c:v>39836</c:v>
                </c:pt>
                <c:pt idx="1384">
                  <c:v>39835</c:v>
                </c:pt>
                <c:pt idx="1385">
                  <c:v>39834</c:v>
                </c:pt>
                <c:pt idx="1386">
                  <c:v>39833</c:v>
                </c:pt>
                <c:pt idx="1387">
                  <c:v>39832</c:v>
                </c:pt>
                <c:pt idx="1388">
                  <c:v>39829</c:v>
                </c:pt>
                <c:pt idx="1389">
                  <c:v>39828</c:v>
                </c:pt>
                <c:pt idx="1390">
                  <c:v>39827</c:v>
                </c:pt>
                <c:pt idx="1391">
                  <c:v>39826</c:v>
                </c:pt>
                <c:pt idx="1392">
                  <c:v>39825</c:v>
                </c:pt>
                <c:pt idx="1393">
                  <c:v>39822</c:v>
                </c:pt>
                <c:pt idx="1394">
                  <c:v>39821</c:v>
                </c:pt>
                <c:pt idx="1395">
                  <c:v>39820</c:v>
                </c:pt>
                <c:pt idx="1396">
                  <c:v>39819</c:v>
                </c:pt>
                <c:pt idx="1397">
                  <c:v>39818</c:v>
                </c:pt>
                <c:pt idx="1398">
                  <c:v>39813</c:v>
                </c:pt>
                <c:pt idx="1399">
                  <c:v>39812</c:v>
                </c:pt>
                <c:pt idx="1400">
                  <c:v>39811</c:v>
                </c:pt>
                <c:pt idx="1401">
                  <c:v>39808</c:v>
                </c:pt>
                <c:pt idx="1402">
                  <c:v>39807</c:v>
                </c:pt>
                <c:pt idx="1403">
                  <c:v>39806</c:v>
                </c:pt>
                <c:pt idx="1404">
                  <c:v>39805</c:v>
                </c:pt>
                <c:pt idx="1405">
                  <c:v>39804</c:v>
                </c:pt>
                <c:pt idx="1406">
                  <c:v>39801</c:v>
                </c:pt>
                <c:pt idx="1407">
                  <c:v>39800</c:v>
                </c:pt>
                <c:pt idx="1408">
                  <c:v>39799</c:v>
                </c:pt>
                <c:pt idx="1409">
                  <c:v>39798</c:v>
                </c:pt>
                <c:pt idx="1410">
                  <c:v>39797</c:v>
                </c:pt>
                <c:pt idx="1411">
                  <c:v>39794</c:v>
                </c:pt>
                <c:pt idx="1412">
                  <c:v>39793</c:v>
                </c:pt>
                <c:pt idx="1413">
                  <c:v>39792</c:v>
                </c:pt>
                <c:pt idx="1414">
                  <c:v>39791</c:v>
                </c:pt>
                <c:pt idx="1415">
                  <c:v>39790</c:v>
                </c:pt>
                <c:pt idx="1416">
                  <c:v>39787</c:v>
                </c:pt>
                <c:pt idx="1417">
                  <c:v>39786</c:v>
                </c:pt>
                <c:pt idx="1418">
                  <c:v>39785</c:v>
                </c:pt>
                <c:pt idx="1419">
                  <c:v>39784</c:v>
                </c:pt>
                <c:pt idx="1420">
                  <c:v>39783</c:v>
                </c:pt>
                <c:pt idx="1421">
                  <c:v>39780</c:v>
                </c:pt>
                <c:pt idx="1422">
                  <c:v>39779</c:v>
                </c:pt>
                <c:pt idx="1423">
                  <c:v>39778</c:v>
                </c:pt>
                <c:pt idx="1424">
                  <c:v>39777</c:v>
                </c:pt>
                <c:pt idx="1425">
                  <c:v>39776</c:v>
                </c:pt>
                <c:pt idx="1426">
                  <c:v>39773</c:v>
                </c:pt>
                <c:pt idx="1427">
                  <c:v>39772</c:v>
                </c:pt>
                <c:pt idx="1428">
                  <c:v>39771</c:v>
                </c:pt>
                <c:pt idx="1429">
                  <c:v>39770</c:v>
                </c:pt>
                <c:pt idx="1430">
                  <c:v>39769</c:v>
                </c:pt>
                <c:pt idx="1431">
                  <c:v>39766</c:v>
                </c:pt>
                <c:pt idx="1432">
                  <c:v>39765</c:v>
                </c:pt>
                <c:pt idx="1433">
                  <c:v>39764</c:v>
                </c:pt>
                <c:pt idx="1434">
                  <c:v>39763</c:v>
                </c:pt>
                <c:pt idx="1435">
                  <c:v>39762</c:v>
                </c:pt>
                <c:pt idx="1436">
                  <c:v>39759</c:v>
                </c:pt>
                <c:pt idx="1437">
                  <c:v>39758</c:v>
                </c:pt>
                <c:pt idx="1438">
                  <c:v>39757</c:v>
                </c:pt>
                <c:pt idx="1439">
                  <c:v>39756</c:v>
                </c:pt>
                <c:pt idx="1440">
                  <c:v>39755</c:v>
                </c:pt>
                <c:pt idx="1441">
                  <c:v>39752</c:v>
                </c:pt>
                <c:pt idx="1442">
                  <c:v>39751</c:v>
                </c:pt>
                <c:pt idx="1443">
                  <c:v>39750</c:v>
                </c:pt>
                <c:pt idx="1444">
                  <c:v>39749</c:v>
                </c:pt>
                <c:pt idx="1445">
                  <c:v>39748</c:v>
                </c:pt>
                <c:pt idx="1446">
                  <c:v>39745</c:v>
                </c:pt>
                <c:pt idx="1447">
                  <c:v>39744</c:v>
                </c:pt>
                <c:pt idx="1448">
                  <c:v>39743</c:v>
                </c:pt>
                <c:pt idx="1449">
                  <c:v>39742</c:v>
                </c:pt>
                <c:pt idx="1450">
                  <c:v>39741</c:v>
                </c:pt>
                <c:pt idx="1451">
                  <c:v>39738</c:v>
                </c:pt>
                <c:pt idx="1452">
                  <c:v>39737</c:v>
                </c:pt>
                <c:pt idx="1453">
                  <c:v>39736</c:v>
                </c:pt>
                <c:pt idx="1454">
                  <c:v>39735</c:v>
                </c:pt>
                <c:pt idx="1455">
                  <c:v>39734</c:v>
                </c:pt>
                <c:pt idx="1456">
                  <c:v>39731</c:v>
                </c:pt>
                <c:pt idx="1457">
                  <c:v>39730</c:v>
                </c:pt>
                <c:pt idx="1458">
                  <c:v>39729</c:v>
                </c:pt>
                <c:pt idx="1459">
                  <c:v>39728</c:v>
                </c:pt>
                <c:pt idx="1460">
                  <c:v>39727</c:v>
                </c:pt>
                <c:pt idx="1461">
                  <c:v>39717</c:v>
                </c:pt>
                <c:pt idx="1462">
                  <c:v>39716</c:v>
                </c:pt>
                <c:pt idx="1463">
                  <c:v>39715</c:v>
                </c:pt>
                <c:pt idx="1464">
                  <c:v>39714</c:v>
                </c:pt>
                <c:pt idx="1465">
                  <c:v>39713</c:v>
                </c:pt>
                <c:pt idx="1466">
                  <c:v>39710</c:v>
                </c:pt>
                <c:pt idx="1467">
                  <c:v>39709</c:v>
                </c:pt>
                <c:pt idx="1468">
                  <c:v>39708</c:v>
                </c:pt>
                <c:pt idx="1469">
                  <c:v>39707</c:v>
                </c:pt>
                <c:pt idx="1470">
                  <c:v>39703</c:v>
                </c:pt>
                <c:pt idx="1471">
                  <c:v>39702</c:v>
                </c:pt>
                <c:pt idx="1472">
                  <c:v>39701</c:v>
                </c:pt>
                <c:pt idx="1473">
                  <c:v>39700</c:v>
                </c:pt>
                <c:pt idx="1474">
                  <c:v>39699</c:v>
                </c:pt>
                <c:pt idx="1475">
                  <c:v>39696</c:v>
                </c:pt>
                <c:pt idx="1476">
                  <c:v>39695</c:v>
                </c:pt>
                <c:pt idx="1477">
                  <c:v>39694</c:v>
                </c:pt>
                <c:pt idx="1478">
                  <c:v>39693</c:v>
                </c:pt>
                <c:pt idx="1479">
                  <c:v>39692</c:v>
                </c:pt>
                <c:pt idx="1480">
                  <c:v>39689</c:v>
                </c:pt>
                <c:pt idx="1481">
                  <c:v>39688</c:v>
                </c:pt>
                <c:pt idx="1482">
                  <c:v>39687</c:v>
                </c:pt>
                <c:pt idx="1483">
                  <c:v>39686</c:v>
                </c:pt>
                <c:pt idx="1484">
                  <c:v>39685</c:v>
                </c:pt>
                <c:pt idx="1485">
                  <c:v>39682</c:v>
                </c:pt>
                <c:pt idx="1486">
                  <c:v>39681</c:v>
                </c:pt>
                <c:pt idx="1487">
                  <c:v>39680</c:v>
                </c:pt>
                <c:pt idx="1488">
                  <c:v>39679</c:v>
                </c:pt>
                <c:pt idx="1489">
                  <c:v>39678</c:v>
                </c:pt>
                <c:pt idx="1490">
                  <c:v>39675</c:v>
                </c:pt>
                <c:pt idx="1491">
                  <c:v>39674</c:v>
                </c:pt>
                <c:pt idx="1492">
                  <c:v>39673</c:v>
                </c:pt>
                <c:pt idx="1493">
                  <c:v>39672</c:v>
                </c:pt>
                <c:pt idx="1494">
                  <c:v>39671</c:v>
                </c:pt>
                <c:pt idx="1495">
                  <c:v>39668</c:v>
                </c:pt>
                <c:pt idx="1496">
                  <c:v>39667</c:v>
                </c:pt>
                <c:pt idx="1497">
                  <c:v>39666</c:v>
                </c:pt>
                <c:pt idx="1498">
                  <c:v>39665</c:v>
                </c:pt>
                <c:pt idx="1499">
                  <c:v>39664</c:v>
                </c:pt>
                <c:pt idx="1500">
                  <c:v>39661</c:v>
                </c:pt>
                <c:pt idx="1501">
                  <c:v>39660</c:v>
                </c:pt>
                <c:pt idx="1502">
                  <c:v>39659</c:v>
                </c:pt>
                <c:pt idx="1503">
                  <c:v>39658</c:v>
                </c:pt>
                <c:pt idx="1504">
                  <c:v>39657</c:v>
                </c:pt>
                <c:pt idx="1505">
                  <c:v>39654</c:v>
                </c:pt>
                <c:pt idx="1506">
                  <c:v>39653</c:v>
                </c:pt>
                <c:pt idx="1507">
                  <c:v>39652</c:v>
                </c:pt>
                <c:pt idx="1508">
                  <c:v>39651</c:v>
                </c:pt>
                <c:pt idx="1509">
                  <c:v>39650</c:v>
                </c:pt>
                <c:pt idx="1510">
                  <c:v>39647</c:v>
                </c:pt>
                <c:pt idx="1511">
                  <c:v>39646</c:v>
                </c:pt>
                <c:pt idx="1512">
                  <c:v>39645</c:v>
                </c:pt>
                <c:pt idx="1513">
                  <c:v>39644</c:v>
                </c:pt>
                <c:pt idx="1514">
                  <c:v>39643</c:v>
                </c:pt>
                <c:pt idx="1515">
                  <c:v>39640</c:v>
                </c:pt>
                <c:pt idx="1516">
                  <c:v>39639</c:v>
                </c:pt>
                <c:pt idx="1517">
                  <c:v>39638</c:v>
                </c:pt>
                <c:pt idx="1518">
                  <c:v>39637</c:v>
                </c:pt>
                <c:pt idx="1519">
                  <c:v>39636</c:v>
                </c:pt>
                <c:pt idx="1520">
                  <c:v>39633</c:v>
                </c:pt>
                <c:pt idx="1521">
                  <c:v>39632</c:v>
                </c:pt>
                <c:pt idx="1522">
                  <c:v>39631</c:v>
                </c:pt>
                <c:pt idx="1523">
                  <c:v>39630</c:v>
                </c:pt>
                <c:pt idx="1524">
                  <c:v>39629</c:v>
                </c:pt>
                <c:pt idx="1525">
                  <c:v>39626</c:v>
                </c:pt>
                <c:pt idx="1526">
                  <c:v>39625</c:v>
                </c:pt>
                <c:pt idx="1527">
                  <c:v>39624</c:v>
                </c:pt>
                <c:pt idx="1528">
                  <c:v>39623</c:v>
                </c:pt>
                <c:pt idx="1529">
                  <c:v>39622</c:v>
                </c:pt>
                <c:pt idx="1530">
                  <c:v>39619</c:v>
                </c:pt>
                <c:pt idx="1531">
                  <c:v>39618</c:v>
                </c:pt>
                <c:pt idx="1532">
                  <c:v>39617</c:v>
                </c:pt>
                <c:pt idx="1533">
                  <c:v>39616</c:v>
                </c:pt>
                <c:pt idx="1534">
                  <c:v>39615</c:v>
                </c:pt>
                <c:pt idx="1535">
                  <c:v>39612</c:v>
                </c:pt>
                <c:pt idx="1536">
                  <c:v>39611</c:v>
                </c:pt>
                <c:pt idx="1537">
                  <c:v>39610</c:v>
                </c:pt>
                <c:pt idx="1538">
                  <c:v>39609</c:v>
                </c:pt>
                <c:pt idx="1539">
                  <c:v>39605</c:v>
                </c:pt>
                <c:pt idx="1540">
                  <c:v>39604</c:v>
                </c:pt>
                <c:pt idx="1541">
                  <c:v>39603</c:v>
                </c:pt>
                <c:pt idx="1542">
                  <c:v>39602</c:v>
                </c:pt>
                <c:pt idx="1543">
                  <c:v>39601</c:v>
                </c:pt>
                <c:pt idx="1544">
                  <c:v>39598</c:v>
                </c:pt>
                <c:pt idx="1545">
                  <c:v>39597</c:v>
                </c:pt>
                <c:pt idx="1546">
                  <c:v>39596</c:v>
                </c:pt>
                <c:pt idx="1547">
                  <c:v>39595</c:v>
                </c:pt>
                <c:pt idx="1548">
                  <c:v>39594</c:v>
                </c:pt>
                <c:pt idx="1549">
                  <c:v>39591</c:v>
                </c:pt>
                <c:pt idx="1550">
                  <c:v>39590</c:v>
                </c:pt>
                <c:pt idx="1551">
                  <c:v>39589</c:v>
                </c:pt>
                <c:pt idx="1552">
                  <c:v>39588</c:v>
                </c:pt>
                <c:pt idx="1553">
                  <c:v>39587</c:v>
                </c:pt>
                <c:pt idx="1554">
                  <c:v>39584</c:v>
                </c:pt>
                <c:pt idx="1555">
                  <c:v>39583</c:v>
                </c:pt>
                <c:pt idx="1556">
                  <c:v>39582</c:v>
                </c:pt>
                <c:pt idx="1557">
                  <c:v>39581</c:v>
                </c:pt>
                <c:pt idx="1558">
                  <c:v>39580</c:v>
                </c:pt>
                <c:pt idx="1559">
                  <c:v>39577</c:v>
                </c:pt>
                <c:pt idx="1560">
                  <c:v>39576</c:v>
                </c:pt>
                <c:pt idx="1561">
                  <c:v>39575</c:v>
                </c:pt>
                <c:pt idx="1562">
                  <c:v>39574</c:v>
                </c:pt>
                <c:pt idx="1563">
                  <c:v>39573</c:v>
                </c:pt>
                <c:pt idx="1564">
                  <c:v>39568</c:v>
                </c:pt>
                <c:pt idx="1565">
                  <c:v>39567</c:v>
                </c:pt>
                <c:pt idx="1566">
                  <c:v>39566</c:v>
                </c:pt>
                <c:pt idx="1567">
                  <c:v>39563</c:v>
                </c:pt>
                <c:pt idx="1568">
                  <c:v>39562</c:v>
                </c:pt>
                <c:pt idx="1569">
                  <c:v>39561</c:v>
                </c:pt>
                <c:pt idx="1570">
                  <c:v>39560</c:v>
                </c:pt>
                <c:pt idx="1571">
                  <c:v>39559</c:v>
                </c:pt>
                <c:pt idx="1572">
                  <c:v>39556</c:v>
                </c:pt>
                <c:pt idx="1573">
                  <c:v>39555</c:v>
                </c:pt>
                <c:pt idx="1574">
                  <c:v>39554</c:v>
                </c:pt>
                <c:pt idx="1575">
                  <c:v>39553</c:v>
                </c:pt>
                <c:pt idx="1576">
                  <c:v>39552</c:v>
                </c:pt>
                <c:pt idx="1577">
                  <c:v>39549</c:v>
                </c:pt>
                <c:pt idx="1578">
                  <c:v>39548</c:v>
                </c:pt>
                <c:pt idx="1579">
                  <c:v>39547</c:v>
                </c:pt>
                <c:pt idx="1580">
                  <c:v>39546</c:v>
                </c:pt>
                <c:pt idx="1581">
                  <c:v>39545</c:v>
                </c:pt>
                <c:pt idx="1582">
                  <c:v>39541</c:v>
                </c:pt>
                <c:pt idx="1583">
                  <c:v>39540</c:v>
                </c:pt>
                <c:pt idx="1584">
                  <c:v>39539</c:v>
                </c:pt>
                <c:pt idx="1585">
                  <c:v>39538</c:v>
                </c:pt>
                <c:pt idx="1586">
                  <c:v>39535</c:v>
                </c:pt>
                <c:pt idx="1587">
                  <c:v>39534</c:v>
                </c:pt>
                <c:pt idx="1588">
                  <c:v>39533</c:v>
                </c:pt>
                <c:pt idx="1589">
                  <c:v>39532</c:v>
                </c:pt>
                <c:pt idx="1590">
                  <c:v>39531</c:v>
                </c:pt>
                <c:pt idx="1591">
                  <c:v>39528</c:v>
                </c:pt>
                <c:pt idx="1592">
                  <c:v>39527</c:v>
                </c:pt>
                <c:pt idx="1593">
                  <c:v>39526</c:v>
                </c:pt>
                <c:pt idx="1594">
                  <c:v>39525</c:v>
                </c:pt>
                <c:pt idx="1595">
                  <c:v>39524</c:v>
                </c:pt>
                <c:pt idx="1596">
                  <c:v>39521</c:v>
                </c:pt>
                <c:pt idx="1597">
                  <c:v>39520</c:v>
                </c:pt>
                <c:pt idx="1598">
                  <c:v>39519</c:v>
                </c:pt>
                <c:pt idx="1599">
                  <c:v>39518</c:v>
                </c:pt>
                <c:pt idx="1600">
                  <c:v>39517</c:v>
                </c:pt>
                <c:pt idx="1601">
                  <c:v>39514</c:v>
                </c:pt>
                <c:pt idx="1602">
                  <c:v>39513</c:v>
                </c:pt>
                <c:pt idx="1603">
                  <c:v>39512</c:v>
                </c:pt>
                <c:pt idx="1604">
                  <c:v>39511</c:v>
                </c:pt>
                <c:pt idx="1605">
                  <c:v>39510</c:v>
                </c:pt>
                <c:pt idx="1606">
                  <c:v>39507</c:v>
                </c:pt>
                <c:pt idx="1607">
                  <c:v>39506</c:v>
                </c:pt>
                <c:pt idx="1608">
                  <c:v>39505</c:v>
                </c:pt>
                <c:pt idx="1609">
                  <c:v>39504</c:v>
                </c:pt>
                <c:pt idx="1610">
                  <c:v>39503</c:v>
                </c:pt>
                <c:pt idx="1611">
                  <c:v>39500</c:v>
                </c:pt>
                <c:pt idx="1612">
                  <c:v>39499</c:v>
                </c:pt>
                <c:pt idx="1613">
                  <c:v>39498</c:v>
                </c:pt>
                <c:pt idx="1614">
                  <c:v>39497</c:v>
                </c:pt>
                <c:pt idx="1615">
                  <c:v>39496</c:v>
                </c:pt>
                <c:pt idx="1616">
                  <c:v>39493</c:v>
                </c:pt>
                <c:pt idx="1617">
                  <c:v>39492</c:v>
                </c:pt>
                <c:pt idx="1618">
                  <c:v>39491</c:v>
                </c:pt>
                <c:pt idx="1619">
                  <c:v>39483</c:v>
                </c:pt>
                <c:pt idx="1620">
                  <c:v>39482</c:v>
                </c:pt>
                <c:pt idx="1621">
                  <c:v>39479</c:v>
                </c:pt>
                <c:pt idx="1622">
                  <c:v>39478</c:v>
                </c:pt>
                <c:pt idx="1623">
                  <c:v>39477</c:v>
                </c:pt>
                <c:pt idx="1624">
                  <c:v>39476</c:v>
                </c:pt>
                <c:pt idx="1625">
                  <c:v>39475</c:v>
                </c:pt>
                <c:pt idx="1626">
                  <c:v>39472</c:v>
                </c:pt>
                <c:pt idx="1627">
                  <c:v>39471</c:v>
                </c:pt>
                <c:pt idx="1628">
                  <c:v>39470</c:v>
                </c:pt>
                <c:pt idx="1629">
                  <c:v>39469</c:v>
                </c:pt>
                <c:pt idx="1630">
                  <c:v>39468</c:v>
                </c:pt>
                <c:pt idx="1631">
                  <c:v>39465</c:v>
                </c:pt>
                <c:pt idx="1632">
                  <c:v>39464</c:v>
                </c:pt>
                <c:pt idx="1633">
                  <c:v>39463</c:v>
                </c:pt>
                <c:pt idx="1634">
                  <c:v>39462</c:v>
                </c:pt>
                <c:pt idx="1635">
                  <c:v>39461</c:v>
                </c:pt>
                <c:pt idx="1636">
                  <c:v>39458</c:v>
                </c:pt>
                <c:pt idx="1637">
                  <c:v>39457</c:v>
                </c:pt>
                <c:pt idx="1638">
                  <c:v>39456</c:v>
                </c:pt>
                <c:pt idx="1639">
                  <c:v>39455</c:v>
                </c:pt>
                <c:pt idx="1640">
                  <c:v>39454</c:v>
                </c:pt>
                <c:pt idx="1641">
                  <c:v>39451</c:v>
                </c:pt>
                <c:pt idx="1642">
                  <c:v>39450</c:v>
                </c:pt>
                <c:pt idx="1643">
                  <c:v>39449</c:v>
                </c:pt>
                <c:pt idx="1644">
                  <c:v>39444</c:v>
                </c:pt>
                <c:pt idx="1645">
                  <c:v>39443</c:v>
                </c:pt>
                <c:pt idx="1646">
                  <c:v>39442</c:v>
                </c:pt>
                <c:pt idx="1647">
                  <c:v>39441</c:v>
                </c:pt>
                <c:pt idx="1648">
                  <c:v>39440</c:v>
                </c:pt>
                <c:pt idx="1649">
                  <c:v>39437</c:v>
                </c:pt>
                <c:pt idx="1650">
                  <c:v>39436</c:v>
                </c:pt>
                <c:pt idx="1651">
                  <c:v>39435</c:v>
                </c:pt>
                <c:pt idx="1652">
                  <c:v>39434</c:v>
                </c:pt>
                <c:pt idx="1653">
                  <c:v>39433</c:v>
                </c:pt>
                <c:pt idx="1654">
                  <c:v>39430</c:v>
                </c:pt>
                <c:pt idx="1655">
                  <c:v>39429</c:v>
                </c:pt>
                <c:pt idx="1656">
                  <c:v>39428</c:v>
                </c:pt>
                <c:pt idx="1657">
                  <c:v>39427</c:v>
                </c:pt>
                <c:pt idx="1658">
                  <c:v>39426</c:v>
                </c:pt>
                <c:pt idx="1659">
                  <c:v>39423</c:v>
                </c:pt>
                <c:pt idx="1660">
                  <c:v>39422</c:v>
                </c:pt>
                <c:pt idx="1661">
                  <c:v>39421</c:v>
                </c:pt>
                <c:pt idx="1662">
                  <c:v>39420</c:v>
                </c:pt>
                <c:pt idx="1663">
                  <c:v>39419</c:v>
                </c:pt>
                <c:pt idx="1664">
                  <c:v>39416</c:v>
                </c:pt>
                <c:pt idx="1665">
                  <c:v>39415</c:v>
                </c:pt>
                <c:pt idx="1666">
                  <c:v>39414</c:v>
                </c:pt>
                <c:pt idx="1667">
                  <c:v>39413</c:v>
                </c:pt>
                <c:pt idx="1668">
                  <c:v>39412</c:v>
                </c:pt>
                <c:pt idx="1669">
                  <c:v>39409</c:v>
                </c:pt>
                <c:pt idx="1670">
                  <c:v>39408</c:v>
                </c:pt>
                <c:pt idx="1671">
                  <c:v>39407</c:v>
                </c:pt>
                <c:pt idx="1672">
                  <c:v>39406</c:v>
                </c:pt>
                <c:pt idx="1673">
                  <c:v>39405</c:v>
                </c:pt>
                <c:pt idx="1674">
                  <c:v>39402</c:v>
                </c:pt>
                <c:pt idx="1675">
                  <c:v>39401</c:v>
                </c:pt>
                <c:pt idx="1676">
                  <c:v>39400</c:v>
                </c:pt>
                <c:pt idx="1677">
                  <c:v>39399</c:v>
                </c:pt>
                <c:pt idx="1678">
                  <c:v>39398</c:v>
                </c:pt>
                <c:pt idx="1679">
                  <c:v>39395</c:v>
                </c:pt>
                <c:pt idx="1680">
                  <c:v>39394</c:v>
                </c:pt>
                <c:pt idx="1681">
                  <c:v>39393</c:v>
                </c:pt>
                <c:pt idx="1682">
                  <c:v>39392</c:v>
                </c:pt>
                <c:pt idx="1683">
                  <c:v>39391</c:v>
                </c:pt>
                <c:pt idx="1684">
                  <c:v>39388</c:v>
                </c:pt>
                <c:pt idx="1685">
                  <c:v>39387</c:v>
                </c:pt>
                <c:pt idx="1686">
                  <c:v>39386</c:v>
                </c:pt>
                <c:pt idx="1687">
                  <c:v>39385</c:v>
                </c:pt>
                <c:pt idx="1688">
                  <c:v>39384</c:v>
                </c:pt>
                <c:pt idx="1689">
                  <c:v>39381</c:v>
                </c:pt>
                <c:pt idx="1690">
                  <c:v>39380</c:v>
                </c:pt>
                <c:pt idx="1691">
                  <c:v>39379</c:v>
                </c:pt>
                <c:pt idx="1692">
                  <c:v>39378</c:v>
                </c:pt>
                <c:pt idx="1693">
                  <c:v>39377</c:v>
                </c:pt>
                <c:pt idx="1694">
                  <c:v>39374</c:v>
                </c:pt>
                <c:pt idx="1695">
                  <c:v>39373</c:v>
                </c:pt>
                <c:pt idx="1696">
                  <c:v>39372</c:v>
                </c:pt>
                <c:pt idx="1697">
                  <c:v>39371</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c:v>#N/A</c:v>
                </c:pt>
              </c:numCache>
            </c:numRef>
          </c:cat>
          <c:val>
            <c:numRef>
              <c:f>择时策略!$B$2:$B$5238</c:f>
              <c:numCache>
                <c:formatCode>#,##0</c:formatCode>
                <c:ptCount val="5237"/>
                <c:pt idx="0">
                  <c:v>592378.60537817341</c:v>
                </c:pt>
                <c:pt idx="1">
                  <c:v>591614.79217446886</c:v>
                </c:pt>
                <c:pt idx="2">
                  <c:v>591434.63438610535</c:v>
                </c:pt>
                <c:pt idx="3">
                  <c:v>590037.49372283043</c:v>
                </c:pt>
                <c:pt idx="4">
                  <c:v>589874.64334173256</c:v>
                </c:pt>
                <c:pt idx="5">
                  <c:v>589331.08948630572</c:v>
                </c:pt>
                <c:pt idx="6">
                  <c:v>589343.19470734906</c:v>
                </c:pt>
                <c:pt idx="7">
                  <c:v>589593.97648716974</c:v>
                </c:pt>
                <c:pt idx="8">
                  <c:v>587385.0438180964</c:v>
                </c:pt>
                <c:pt idx="9">
                  <c:v>586305.66746243951</c:v>
                </c:pt>
                <c:pt idx="10">
                  <c:v>588691.59388286201</c:v>
                </c:pt>
                <c:pt idx="11">
                  <c:v>587832.87095596141</c:v>
                </c:pt>
                <c:pt idx="12">
                  <c:v>588214.84741396841</c:v>
                </c:pt>
                <c:pt idx="13">
                  <c:v>587557.55169839994</c:v>
                </c:pt>
                <c:pt idx="14">
                  <c:v>590041.15063143347</c:v>
                </c:pt>
                <c:pt idx="15">
                  <c:v>590101.0782548585</c:v>
                </c:pt>
                <c:pt idx="16">
                  <c:v>589332.34074220073</c:v>
                </c:pt>
                <c:pt idx="17">
                  <c:v>589793.76146786951</c:v>
                </c:pt>
                <c:pt idx="18">
                  <c:v>589139.88476782048</c:v>
                </c:pt>
                <c:pt idx="19">
                  <c:v>589345.81439796567</c:v>
                </c:pt>
                <c:pt idx="20">
                  <c:v>588159.04227799654</c:v>
                </c:pt>
                <c:pt idx="21">
                  <c:v>587256.84379059344</c:v>
                </c:pt>
                <c:pt idx="22">
                  <c:v>586084.71017008345</c:v>
                </c:pt>
                <c:pt idx="23">
                  <c:v>584431.9071715913</c:v>
                </c:pt>
                <c:pt idx="24">
                  <c:v>583521.51849817391</c:v>
                </c:pt>
                <c:pt idx="25">
                  <c:v>584982.23633479932</c:v>
                </c:pt>
                <c:pt idx="26">
                  <c:v>584105.95631185721</c:v>
                </c:pt>
                <c:pt idx="27">
                  <c:v>584294.3632251817</c:v>
                </c:pt>
                <c:pt idx="28">
                  <c:v>585295.86224582396</c:v>
                </c:pt>
                <c:pt idx="29">
                  <c:v>584106.77464662096</c:v>
                </c:pt>
                <c:pt idx="30">
                  <c:v>584697.19772935938</c:v>
                </c:pt>
                <c:pt idx="31">
                  <c:v>585325.64744070428</c:v>
                </c:pt>
                <c:pt idx="32">
                  <c:v>585779.79706710996</c:v>
                </c:pt>
                <c:pt idx="33">
                  <c:v>585790.64117225399</c:v>
                </c:pt>
                <c:pt idx="34">
                  <c:v>585053.1807008133</c:v>
                </c:pt>
                <c:pt idx="35">
                  <c:v>583731.98092941486</c:v>
                </c:pt>
                <c:pt idx="36">
                  <c:v>584948.43723682244</c:v>
                </c:pt>
                <c:pt idx="37">
                  <c:v>585046.49404676922</c:v>
                </c:pt>
                <c:pt idx="38">
                  <c:v>585484.95999830589</c:v>
                </c:pt>
                <c:pt idx="39">
                  <c:v>583650.28425679938</c:v>
                </c:pt>
                <c:pt idx="40">
                  <c:v>583452.80477597588</c:v>
                </c:pt>
                <c:pt idx="41">
                  <c:v>585344.50259010331</c:v>
                </c:pt>
                <c:pt idx="42">
                  <c:v>585668.00862740609</c:v>
                </c:pt>
                <c:pt idx="43">
                  <c:v>585997.76464899129</c:v>
                </c:pt>
                <c:pt idx="44">
                  <c:v>588477.90762130835</c:v>
                </c:pt>
                <c:pt idx="45">
                  <c:v>589586.77854615741</c:v>
                </c:pt>
                <c:pt idx="46">
                  <c:v>588066.5445765513</c:v>
                </c:pt>
                <c:pt idx="47">
                  <c:v>588568.28840174642</c:v>
                </c:pt>
                <c:pt idx="48">
                  <c:v>588166.37730155466</c:v>
                </c:pt>
                <c:pt idx="49">
                  <c:v>584658.06658167345</c:v>
                </c:pt>
                <c:pt idx="50">
                  <c:v>583348.34134514222</c:v>
                </c:pt>
                <c:pt idx="51">
                  <c:v>581119.89632679895</c:v>
                </c:pt>
                <c:pt idx="52">
                  <c:v>580827.16335581942</c:v>
                </c:pt>
                <c:pt idx="53">
                  <c:v>579303.65201502782</c:v>
                </c:pt>
                <c:pt idx="54">
                  <c:v>579179.41120665323</c:v>
                </c:pt>
                <c:pt idx="55">
                  <c:v>578769.36386461323</c:v>
                </c:pt>
                <c:pt idx="56">
                  <c:v>577974.75083424919</c:v>
                </c:pt>
                <c:pt idx="57">
                  <c:v>577738.65627504443</c:v>
                </c:pt>
                <c:pt idx="58">
                  <c:v>577553.43766413152</c:v>
                </c:pt>
                <c:pt idx="59">
                  <c:v>578935.47330737079</c:v>
                </c:pt>
                <c:pt idx="60">
                  <c:v>579236.59139932937</c:v>
                </c:pt>
                <c:pt idx="61">
                  <c:v>578895.51466026297</c:v>
                </c:pt>
                <c:pt idx="62">
                  <c:v>580716.39251566399</c:v>
                </c:pt>
                <c:pt idx="63">
                  <c:v>580476.07516810554</c:v>
                </c:pt>
                <c:pt idx="64">
                  <c:v>580614.11651854729</c:v>
                </c:pt>
                <c:pt idx="65">
                  <c:v>580699.94611520704</c:v>
                </c:pt>
                <c:pt idx="66">
                  <c:v>580163.0062658292</c:v>
                </c:pt>
                <c:pt idx="67">
                  <c:v>580527.2837006317</c:v>
                </c:pt>
                <c:pt idx="68">
                  <c:v>580559.55676842749</c:v>
                </c:pt>
                <c:pt idx="69">
                  <c:v>579695.7069420343</c:v>
                </c:pt>
                <c:pt idx="70">
                  <c:v>579626.95646508597</c:v>
                </c:pt>
                <c:pt idx="71">
                  <c:v>580547.15506157908</c:v>
                </c:pt>
                <c:pt idx="72">
                  <c:v>581214.46016536152</c:v>
                </c:pt>
                <c:pt idx="73">
                  <c:v>581841.82941999228</c:v>
                </c:pt>
                <c:pt idx="74">
                  <c:v>581995.0425789837</c:v>
                </c:pt>
                <c:pt idx="75">
                  <c:v>581417.79590106197</c:v>
                </c:pt>
                <c:pt idx="76">
                  <c:v>579489.07412536896</c:v>
                </c:pt>
                <c:pt idx="77">
                  <c:v>580032.64656989346</c:v>
                </c:pt>
                <c:pt idx="78">
                  <c:v>581297.61391490488</c:v>
                </c:pt>
                <c:pt idx="79">
                  <c:v>580400.82716049068</c:v>
                </c:pt>
                <c:pt idx="80">
                  <c:v>581726.1669703736</c:v>
                </c:pt>
                <c:pt idx="81">
                  <c:v>581300.62343627505</c:v>
                </c:pt>
                <c:pt idx="82">
                  <c:v>581329.65731823689</c:v>
                </c:pt>
                <c:pt idx="83">
                  <c:v>579749.08990466711</c:v>
                </c:pt>
                <c:pt idx="84">
                  <c:v>579723.61813230999</c:v>
                </c:pt>
                <c:pt idx="85">
                  <c:v>580646.96424656082</c:v>
                </c:pt>
                <c:pt idx="86">
                  <c:v>581958.35554298223</c:v>
                </c:pt>
                <c:pt idx="87">
                  <c:v>580699.93545440258</c:v>
                </c:pt>
                <c:pt idx="88">
                  <c:v>580320.49485163763</c:v>
                </c:pt>
                <c:pt idx="89">
                  <c:v>580395.89514600032</c:v>
                </c:pt>
                <c:pt idx="90">
                  <c:v>579578.36991265882</c:v>
                </c:pt>
                <c:pt idx="91">
                  <c:v>580863.25125091046</c:v>
                </c:pt>
                <c:pt idx="92">
                  <c:v>580359.07124148507</c:v>
                </c:pt>
                <c:pt idx="93">
                  <c:v>580799.04696311045</c:v>
                </c:pt>
                <c:pt idx="94">
                  <c:v>581828.32235698751</c:v>
                </c:pt>
                <c:pt idx="95">
                  <c:v>582123.10372600914</c:v>
                </c:pt>
                <c:pt idx="96">
                  <c:v>580933.58463344211</c:v>
                </c:pt>
                <c:pt idx="97">
                  <c:v>580970.69796336768</c:v>
                </c:pt>
                <c:pt idx="98">
                  <c:v>582765.29774938314</c:v>
                </c:pt>
                <c:pt idx="99">
                  <c:v>582874.20206469938</c:v>
                </c:pt>
                <c:pt idx="100">
                  <c:v>581246.48821090313</c:v>
                </c:pt>
                <c:pt idx="101">
                  <c:v>581103.94977610395</c:v>
                </c:pt>
                <c:pt idx="102">
                  <c:v>581402.22220421815</c:v>
                </c:pt>
                <c:pt idx="103">
                  <c:v>584105.1816997173</c:v>
                </c:pt>
                <c:pt idx="104">
                  <c:v>584012.40465869266</c:v>
                </c:pt>
                <c:pt idx="105">
                  <c:v>583905.96274743625</c:v>
                </c:pt>
                <c:pt idx="106">
                  <c:v>585065.49898856366</c:v>
                </c:pt>
                <c:pt idx="107">
                  <c:v>585115.23304468312</c:v>
                </c:pt>
                <c:pt idx="108">
                  <c:v>584988.47610901133</c:v>
                </c:pt>
                <c:pt idx="109">
                  <c:v>584977.53085612459</c:v>
                </c:pt>
                <c:pt idx="110">
                  <c:v>583601.57410921052</c:v>
                </c:pt>
                <c:pt idx="111">
                  <c:v>581706.99170268956</c:v>
                </c:pt>
                <c:pt idx="112">
                  <c:v>582999.40603858221</c:v>
                </c:pt>
                <c:pt idx="113">
                  <c:v>583238.28043780802</c:v>
                </c:pt>
                <c:pt idx="114">
                  <c:v>583117.25184843142</c:v>
                </c:pt>
                <c:pt idx="115">
                  <c:v>582571.64613751043</c:v>
                </c:pt>
                <c:pt idx="116">
                  <c:v>580479.52703906037</c:v>
                </c:pt>
                <c:pt idx="117">
                  <c:v>580461.32318011241</c:v>
                </c:pt>
                <c:pt idx="118">
                  <c:v>580028.90940307232</c:v>
                </c:pt>
                <c:pt idx="119">
                  <c:v>579857.1752231376</c:v>
                </c:pt>
                <c:pt idx="120">
                  <c:v>582014.33027779043</c:v>
                </c:pt>
                <c:pt idx="121">
                  <c:v>581901.31277543644</c:v>
                </c:pt>
                <c:pt idx="122">
                  <c:v>582071.46038549743</c:v>
                </c:pt>
                <c:pt idx="123">
                  <c:v>580109.25822523795</c:v>
                </c:pt>
                <c:pt idx="124">
                  <c:v>580036.40307200921</c:v>
                </c:pt>
                <c:pt idx="125">
                  <c:v>577071.13973301428</c:v>
                </c:pt>
                <c:pt idx="126">
                  <c:v>578252.65961654403</c:v>
                </c:pt>
                <c:pt idx="127">
                  <c:v>579153.6779466687</c:v>
                </c:pt>
                <c:pt idx="128">
                  <c:v>578135.93270427582</c:v>
                </c:pt>
                <c:pt idx="129">
                  <c:v>579114.94081356144</c:v>
                </c:pt>
                <c:pt idx="130">
                  <c:v>578786.17152595671</c:v>
                </c:pt>
                <c:pt idx="131">
                  <c:v>579003.1537039614</c:v>
                </c:pt>
                <c:pt idx="132">
                  <c:v>578119.93929174461</c:v>
                </c:pt>
                <c:pt idx="133">
                  <c:v>577924.88907191786</c:v>
                </c:pt>
                <c:pt idx="134">
                  <c:v>578046.2965812193</c:v>
                </c:pt>
                <c:pt idx="135">
                  <c:v>577018.1781560583</c:v>
                </c:pt>
                <c:pt idx="136">
                  <c:v>572715.82215330447</c:v>
                </c:pt>
                <c:pt idx="137">
                  <c:v>570717.64451865375</c:v>
                </c:pt>
                <c:pt idx="138">
                  <c:v>569708.41122961242</c:v>
                </c:pt>
                <c:pt idx="139">
                  <c:v>569994.51208270015</c:v>
                </c:pt>
                <c:pt idx="140">
                  <c:v>571184.07642021845</c:v>
                </c:pt>
                <c:pt idx="141">
                  <c:v>570162.21440155129</c:v>
                </c:pt>
                <c:pt idx="142">
                  <c:v>571711.25292039651</c:v>
                </c:pt>
                <c:pt idx="143">
                  <c:v>571386.81717657601</c:v>
                </c:pt>
                <c:pt idx="144">
                  <c:v>572034.76189165004</c:v>
                </c:pt>
                <c:pt idx="145">
                  <c:v>567966.53376695793</c:v>
                </c:pt>
                <c:pt idx="146">
                  <c:v>568269.94271253014</c:v>
                </c:pt>
                <c:pt idx="147">
                  <c:v>568827.82782770763</c:v>
                </c:pt>
                <c:pt idx="148">
                  <c:v>567666.28574940376</c:v>
                </c:pt>
                <c:pt idx="149">
                  <c:v>568014.229247535</c:v>
                </c:pt>
                <c:pt idx="150">
                  <c:v>568668.15029558935</c:v>
                </c:pt>
                <c:pt idx="151">
                  <c:v>567225.38373049605</c:v>
                </c:pt>
                <c:pt idx="152">
                  <c:v>567762.5577686443</c:v>
                </c:pt>
                <c:pt idx="153">
                  <c:v>568080.92151799658</c:v>
                </c:pt>
                <c:pt idx="154">
                  <c:v>564886.08239112876</c:v>
                </c:pt>
                <c:pt idx="155">
                  <c:v>562137.70916751027</c:v>
                </c:pt>
                <c:pt idx="156">
                  <c:v>560873.08362170262</c:v>
                </c:pt>
                <c:pt idx="157">
                  <c:v>562022.02049233241</c:v>
                </c:pt>
                <c:pt idx="158">
                  <c:v>563457.65390601836</c:v>
                </c:pt>
                <c:pt idx="159">
                  <c:v>561878.42273447663</c:v>
                </c:pt>
                <c:pt idx="160">
                  <c:v>561003.26073802693</c:v>
                </c:pt>
                <c:pt idx="161">
                  <c:v>560124.7445896921</c:v>
                </c:pt>
                <c:pt idx="162">
                  <c:v>559486.88204677938</c:v>
                </c:pt>
                <c:pt idx="163">
                  <c:v>559176.0175854346</c:v>
                </c:pt>
                <c:pt idx="164">
                  <c:v>558182.20668778161</c:v>
                </c:pt>
                <c:pt idx="165">
                  <c:v>555071.956801116</c:v>
                </c:pt>
                <c:pt idx="166">
                  <c:v>555641.37948948506</c:v>
                </c:pt>
                <c:pt idx="167">
                  <c:v>554220.06608390412</c:v>
                </c:pt>
                <c:pt idx="168">
                  <c:v>554666.37901875668</c:v>
                </c:pt>
                <c:pt idx="169">
                  <c:v>554888.40879511693</c:v>
                </c:pt>
                <c:pt idx="170">
                  <c:v>556544.86844783707</c:v>
                </c:pt>
                <c:pt idx="171">
                  <c:v>557317.14027676661</c:v>
                </c:pt>
                <c:pt idx="172">
                  <c:v>556653.81125755166</c:v>
                </c:pt>
                <c:pt idx="173">
                  <c:v>559876.00097049889</c:v>
                </c:pt>
                <c:pt idx="174">
                  <c:v>561111.98141918937</c:v>
                </c:pt>
                <c:pt idx="175">
                  <c:v>561828.93510449771</c:v>
                </c:pt>
                <c:pt idx="176">
                  <c:v>563714.01379901683</c:v>
                </c:pt>
                <c:pt idx="177">
                  <c:v>563878.28935006086</c:v>
                </c:pt>
                <c:pt idx="178">
                  <c:v>563657.70237744786</c:v>
                </c:pt>
                <c:pt idx="179">
                  <c:v>564749.87447737681</c:v>
                </c:pt>
                <c:pt idx="180">
                  <c:v>564116.49834447692</c:v>
                </c:pt>
                <c:pt idx="181">
                  <c:v>563139.4353070925</c:v>
                </c:pt>
                <c:pt idx="182">
                  <c:v>562041.59957677138</c:v>
                </c:pt>
                <c:pt idx="183">
                  <c:v>561823.2127217165</c:v>
                </c:pt>
                <c:pt idx="184">
                  <c:v>561787.70004145557</c:v>
                </c:pt>
                <c:pt idx="185">
                  <c:v>558942.48887093284</c:v>
                </c:pt>
                <c:pt idx="186">
                  <c:v>557262.94022749236</c:v>
                </c:pt>
                <c:pt idx="187">
                  <c:v>556831.18538870395</c:v>
                </c:pt>
                <c:pt idx="188">
                  <c:v>558492.88131878898</c:v>
                </c:pt>
                <c:pt idx="189">
                  <c:v>558711.02970136527</c:v>
                </c:pt>
                <c:pt idx="190">
                  <c:v>556606.26281047857</c:v>
                </c:pt>
                <c:pt idx="191">
                  <c:v>554449.31585350109</c:v>
                </c:pt>
                <c:pt idx="192">
                  <c:v>555370.435417464</c:v>
                </c:pt>
                <c:pt idx="193">
                  <c:v>555170.9477167615</c:v>
                </c:pt>
                <c:pt idx="194">
                  <c:v>555525.73338363995</c:v>
                </c:pt>
                <c:pt idx="195">
                  <c:v>552617.04666046542</c:v>
                </c:pt>
                <c:pt idx="196">
                  <c:v>551301.09307773702</c:v>
                </c:pt>
                <c:pt idx="197">
                  <c:v>551346.18350473163</c:v>
                </c:pt>
                <c:pt idx="198">
                  <c:v>551955.73668699374</c:v>
                </c:pt>
                <c:pt idx="199">
                  <c:v>549944.84099387075</c:v>
                </c:pt>
                <c:pt idx="200">
                  <c:v>550119.94363846013</c:v>
                </c:pt>
                <c:pt idx="201">
                  <c:v>550262.31153783586</c:v>
                </c:pt>
                <c:pt idx="202">
                  <c:v>548195.77685547411</c:v>
                </c:pt>
                <c:pt idx="203">
                  <c:v>548320.73238150717</c:v>
                </c:pt>
                <c:pt idx="204">
                  <c:v>548248.60583188233</c:v>
                </c:pt>
                <c:pt idx="205">
                  <c:v>547442.85572360549</c:v>
                </c:pt>
                <c:pt idx="206">
                  <c:v>547793.24065210402</c:v>
                </c:pt>
                <c:pt idx="207">
                  <c:v>546137.80365890265</c:v>
                </c:pt>
                <c:pt idx="208">
                  <c:v>544897.71978218399</c:v>
                </c:pt>
                <c:pt idx="209">
                  <c:v>543864.69073354674</c:v>
                </c:pt>
                <c:pt idx="210">
                  <c:v>543894.7170090992</c:v>
                </c:pt>
                <c:pt idx="211">
                  <c:v>542597.90622450516</c:v>
                </c:pt>
                <c:pt idx="212">
                  <c:v>544014.97178827738</c:v>
                </c:pt>
                <c:pt idx="213">
                  <c:v>544078.44962430862</c:v>
                </c:pt>
                <c:pt idx="214">
                  <c:v>543591.9427488863</c:v>
                </c:pt>
                <c:pt idx="215">
                  <c:v>542968.13284767931</c:v>
                </c:pt>
                <c:pt idx="216">
                  <c:v>542202.0545335568</c:v>
                </c:pt>
                <c:pt idx="217">
                  <c:v>542859.50388503179</c:v>
                </c:pt>
                <c:pt idx="218">
                  <c:v>543721.00391199789</c:v>
                </c:pt>
                <c:pt idx="219">
                  <c:v>539564.37666280742</c:v>
                </c:pt>
                <c:pt idx="220">
                  <c:v>537056.62118776049</c:v>
                </c:pt>
                <c:pt idx="221">
                  <c:v>537951.7353340711</c:v>
                </c:pt>
                <c:pt idx="222">
                  <c:v>540723.31653065234</c:v>
                </c:pt>
                <c:pt idx="223">
                  <c:v>539421.92643812241</c:v>
                </c:pt>
                <c:pt idx="224">
                  <c:v>539852.17932543089</c:v>
                </c:pt>
                <c:pt idx="225">
                  <c:v>541593.59545290854</c:v>
                </c:pt>
                <c:pt idx="226">
                  <c:v>540902.30461278849</c:v>
                </c:pt>
                <c:pt idx="227">
                  <c:v>539318.62557341834</c:v>
                </c:pt>
                <c:pt idx="228">
                  <c:v>539492.69951057388</c:v>
                </c:pt>
                <c:pt idx="229">
                  <c:v>539256.53202768241</c:v>
                </c:pt>
                <c:pt idx="230">
                  <c:v>539848.53579561075</c:v>
                </c:pt>
                <c:pt idx="231">
                  <c:v>541601.04911768192</c:v>
                </c:pt>
                <c:pt idx="232">
                  <c:v>539734.62792051642</c:v>
                </c:pt>
                <c:pt idx="233">
                  <c:v>539412.40060755948</c:v>
                </c:pt>
                <c:pt idx="234">
                  <c:v>539274.92250378407</c:v>
                </c:pt>
                <c:pt idx="235">
                  <c:v>537611.11009051034</c:v>
                </c:pt>
                <c:pt idx="236">
                  <c:v>536681.81161472609</c:v>
                </c:pt>
                <c:pt idx="237">
                  <c:v>535281.50391499547</c:v>
                </c:pt>
                <c:pt idx="238">
                  <c:v>536567.80938227172</c:v>
                </c:pt>
                <c:pt idx="239">
                  <c:v>534235.42106774997</c:v>
                </c:pt>
                <c:pt idx="240">
                  <c:v>534894.46893936256</c:v>
                </c:pt>
                <c:pt idx="241">
                  <c:v>535309.57467904419</c:v>
                </c:pt>
                <c:pt idx="242">
                  <c:v>532971.90081499435</c:v>
                </c:pt>
                <c:pt idx="243">
                  <c:v>532717.86064095481</c:v>
                </c:pt>
                <c:pt idx="244">
                  <c:v>532513.58745245391</c:v>
                </c:pt>
                <c:pt idx="245">
                  <c:v>534530.15219060867</c:v>
                </c:pt>
                <c:pt idx="246">
                  <c:v>533293.89892344852</c:v>
                </c:pt>
                <c:pt idx="247">
                  <c:v>533896.52541665314</c:v>
                </c:pt>
                <c:pt idx="248">
                  <c:v>535597.10120689694</c:v>
                </c:pt>
                <c:pt idx="249">
                  <c:v>534862.95870579744</c:v>
                </c:pt>
                <c:pt idx="250">
                  <c:v>534311.04784024123</c:v>
                </c:pt>
                <c:pt idx="251">
                  <c:v>532016.56197551335</c:v>
                </c:pt>
                <c:pt idx="252">
                  <c:v>531256.75740205706</c:v>
                </c:pt>
                <c:pt idx="253">
                  <c:v>532692.82593452616</c:v>
                </c:pt>
                <c:pt idx="254">
                  <c:v>530648.74389580893</c:v>
                </c:pt>
                <c:pt idx="255">
                  <c:v>530381.5770345513</c:v>
                </c:pt>
                <c:pt idx="256">
                  <c:v>532957.24107451295</c:v>
                </c:pt>
                <c:pt idx="257">
                  <c:v>532429.29742707324</c:v>
                </c:pt>
                <c:pt idx="258">
                  <c:v>533354.18939921167</c:v>
                </c:pt>
                <c:pt idx="259">
                  <c:v>532117.42448543722</c:v>
                </c:pt>
                <c:pt idx="260">
                  <c:v>531713.61931236601</c:v>
                </c:pt>
                <c:pt idx="261">
                  <c:v>529957.65389553877</c:v>
                </c:pt>
                <c:pt idx="262">
                  <c:v>525566.50365348905</c:v>
                </c:pt>
                <c:pt idx="263">
                  <c:v>524709.92722618219</c:v>
                </c:pt>
                <c:pt idx="264">
                  <c:v>524233.26049854018</c:v>
                </c:pt>
                <c:pt idx="265">
                  <c:v>524435.16094288032</c:v>
                </c:pt>
                <c:pt idx="266">
                  <c:v>522595.02430796786</c:v>
                </c:pt>
                <c:pt idx="267">
                  <c:v>522247.45244907978</c:v>
                </c:pt>
                <c:pt idx="268">
                  <c:v>522484.74804919516</c:v>
                </c:pt>
                <c:pt idx="269">
                  <c:v>523007.98503318528</c:v>
                </c:pt>
                <c:pt idx="270">
                  <c:v>523692.8233483326</c:v>
                </c:pt>
                <c:pt idx="271">
                  <c:v>523411.04543620988</c:v>
                </c:pt>
                <c:pt idx="272">
                  <c:v>526072.20151057839</c:v>
                </c:pt>
                <c:pt idx="273">
                  <c:v>525149.70249585039</c:v>
                </c:pt>
                <c:pt idx="274">
                  <c:v>524897.54630867322</c:v>
                </c:pt>
                <c:pt idx="275">
                  <c:v>524688.02962409682</c:v>
                </c:pt>
                <c:pt idx="276">
                  <c:v>525704.84119467752</c:v>
                </c:pt>
                <c:pt idx="277">
                  <c:v>527185.10892100015</c:v>
                </c:pt>
                <c:pt idx="278">
                  <c:v>528123.69546738069</c:v>
                </c:pt>
                <c:pt idx="279">
                  <c:v>526660.14377905964</c:v>
                </c:pt>
                <c:pt idx="280">
                  <c:v>527189.37820553745</c:v>
                </c:pt>
                <c:pt idx="281">
                  <c:v>526856.05110592744</c:v>
                </c:pt>
                <c:pt idx="282">
                  <c:v>523204.27355464757</c:v>
                </c:pt>
                <c:pt idx="283">
                  <c:v>523710.90967527777</c:v>
                </c:pt>
                <c:pt idx="284">
                  <c:v>523500.38605958119</c:v>
                </c:pt>
                <c:pt idx="285">
                  <c:v>524209.84756641689</c:v>
                </c:pt>
                <c:pt idx="286">
                  <c:v>523369.75818512036</c:v>
                </c:pt>
                <c:pt idx="287">
                  <c:v>525097.74907893199</c:v>
                </c:pt>
                <c:pt idx="288">
                  <c:v>525203.4669046395</c:v>
                </c:pt>
                <c:pt idx="289">
                  <c:v>528186.9654666686</c:v>
                </c:pt>
                <c:pt idx="290">
                  <c:v>528394.3864445854</c:v>
                </c:pt>
                <c:pt idx="291">
                  <c:v>529165.19210826547</c:v>
                </c:pt>
                <c:pt idx="292">
                  <c:v>526465.22430239455</c:v>
                </c:pt>
                <c:pt idx="293">
                  <c:v>525701.32029990701</c:v>
                </c:pt>
                <c:pt idx="294">
                  <c:v>525063.96869479062</c:v>
                </c:pt>
                <c:pt idx="295">
                  <c:v>524143.00984720775</c:v>
                </c:pt>
                <c:pt idx="296">
                  <c:v>527756.23287211615</c:v>
                </c:pt>
                <c:pt idx="297">
                  <c:v>527087.94266331242</c:v>
                </c:pt>
                <c:pt idx="298">
                  <c:v>530141.50543899601</c:v>
                </c:pt>
                <c:pt idx="299">
                  <c:v>532195.31044294743</c:v>
                </c:pt>
                <c:pt idx="300">
                  <c:v>530307.13658512745</c:v>
                </c:pt>
                <c:pt idx="301">
                  <c:v>529735.52616826247</c:v>
                </c:pt>
                <c:pt idx="302">
                  <c:v>527981.74777676398</c:v>
                </c:pt>
                <c:pt idx="303">
                  <c:v>530738.61719801836</c:v>
                </c:pt>
                <c:pt idx="304">
                  <c:v>524970.85636369092</c:v>
                </c:pt>
                <c:pt idx="305">
                  <c:v>528519.48077177128</c:v>
                </c:pt>
                <c:pt idx="306">
                  <c:v>528464.59587752703</c:v>
                </c:pt>
                <c:pt idx="307">
                  <c:v>524915.29819277138</c:v>
                </c:pt>
                <c:pt idx="308">
                  <c:v>525189.26567851298</c:v>
                </c:pt>
                <c:pt idx="309">
                  <c:v>526218.78113979171</c:v>
                </c:pt>
                <c:pt idx="310">
                  <c:v>525197.39664737461</c:v>
                </c:pt>
                <c:pt idx="311">
                  <c:v>525686.87691612961</c:v>
                </c:pt>
                <c:pt idx="312">
                  <c:v>526407.00865968224</c:v>
                </c:pt>
                <c:pt idx="313">
                  <c:v>528715.48239662824</c:v>
                </c:pt>
                <c:pt idx="314">
                  <c:v>528279.54119484697</c:v>
                </c:pt>
                <c:pt idx="315">
                  <c:v>528445.55971964996</c:v>
                </c:pt>
                <c:pt idx="316">
                  <c:v>528778.84162236913</c:v>
                </c:pt>
                <c:pt idx="317">
                  <c:v>520893.69131991686</c:v>
                </c:pt>
                <c:pt idx="318">
                  <c:v>520674.43331656914</c:v>
                </c:pt>
                <c:pt idx="319">
                  <c:v>516545.59313437692</c:v>
                </c:pt>
                <c:pt idx="320">
                  <c:v>517474.79402161407</c:v>
                </c:pt>
                <c:pt idx="321">
                  <c:v>518249.90832835395</c:v>
                </c:pt>
                <c:pt idx="322">
                  <c:v>517581.04065326182</c:v>
                </c:pt>
                <c:pt idx="323">
                  <c:v>518457.83450243401</c:v>
                </c:pt>
                <c:pt idx="324">
                  <c:v>522695.83648298262</c:v>
                </c:pt>
                <c:pt idx="325">
                  <c:v>520535.64667704084</c:v>
                </c:pt>
                <c:pt idx="326">
                  <c:v>518939.59600177337</c:v>
                </c:pt>
                <c:pt idx="327">
                  <c:v>518689.80705808359</c:v>
                </c:pt>
                <c:pt idx="328">
                  <c:v>516914.81890190416</c:v>
                </c:pt>
                <c:pt idx="329">
                  <c:v>517097.20466693264</c:v>
                </c:pt>
                <c:pt idx="330">
                  <c:v>518420.9318636356</c:v>
                </c:pt>
                <c:pt idx="331">
                  <c:v>518810.61066386022</c:v>
                </c:pt>
                <c:pt idx="332">
                  <c:v>518895.60290583584</c:v>
                </c:pt>
                <c:pt idx="333">
                  <c:v>521048.4448765032</c:v>
                </c:pt>
                <c:pt idx="334">
                  <c:v>521161.97938329296</c:v>
                </c:pt>
                <c:pt idx="335">
                  <c:v>521857.86791568459</c:v>
                </c:pt>
                <c:pt idx="336">
                  <c:v>520177.93365967472</c:v>
                </c:pt>
                <c:pt idx="337">
                  <c:v>520025.86966219521</c:v>
                </c:pt>
                <c:pt idx="338">
                  <c:v>520277.15270979551</c:v>
                </c:pt>
                <c:pt idx="339">
                  <c:v>521123.92522326799</c:v>
                </c:pt>
                <c:pt idx="340">
                  <c:v>523050.26112759515</c:v>
                </c:pt>
                <c:pt idx="341">
                  <c:v>525333.13755987736</c:v>
                </c:pt>
                <c:pt idx="342">
                  <c:v>526014.30272882001</c:v>
                </c:pt>
                <c:pt idx="343">
                  <c:v>524165.55562912562</c:v>
                </c:pt>
                <c:pt idx="344">
                  <c:v>524660.86504697055</c:v>
                </c:pt>
                <c:pt idx="345">
                  <c:v>525305.79497401323</c:v>
                </c:pt>
                <c:pt idx="346">
                  <c:v>526043.36830858456</c:v>
                </c:pt>
                <c:pt idx="347">
                  <c:v>525407.97724366467</c:v>
                </c:pt>
                <c:pt idx="348">
                  <c:v>525212.26135800802</c:v>
                </c:pt>
                <c:pt idx="349">
                  <c:v>523554.00988342747</c:v>
                </c:pt>
                <c:pt idx="350">
                  <c:v>525762.14136729075</c:v>
                </c:pt>
                <c:pt idx="351">
                  <c:v>525881.30300870375</c:v>
                </c:pt>
                <c:pt idx="352">
                  <c:v>524839.46539537248</c:v>
                </c:pt>
                <c:pt idx="353">
                  <c:v>526227.11932257737</c:v>
                </c:pt>
                <c:pt idx="354">
                  <c:v>528580.07634880836</c:v>
                </c:pt>
                <c:pt idx="355">
                  <c:v>524569.33018277411</c:v>
                </c:pt>
                <c:pt idx="356">
                  <c:v>524725.07285975956</c:v>
                </c:pt>
                <c:pt idx="357">
                  <c:v>521227.09265730565</c:v>
                </c:pt>
                <c:pt idx="358">
                  <c:v>521551.37931817217</c:v>
                </c:pt>
                <c:pt idx="359">
                  <c:v>521494.51013011148</c:v>
                </c:pt>
                <c:pt idx="360">
                  <c:v>522662.73442917713</c:v>
                </c:pt>
                <c:pt idx="361">
                  <c:v>521378.57270135946</c:v>
                </c:pt>
                <c:pt idx="362">
                  <c:v>520583.3351672779</c:v>
                </c:pt>
                <c:pt idx="363">
                  <c:v>520209.48829350882</c:v>
                </c:pt>
                <c:pt idx="364">
                  <c:v>520416.41317189496</c:v>
                </c:pt>
                <c:pt idx="365">
                  <c:v>521282.56042997324</c:v>
                </c:pt>
                <c:pt idx="366">
                  <c:v>520716.43464294402</c:v>
                </c:pt>
                <c:pt idx="367">
                  <c:v>520573.45632617816</c:v>
                </c:pt>
                <c:pt idx="368">
                  <c:v>520232.72777272464</c:v>
                </c:pt>
                <c:pt idx="369">
                  <c:v>520327.71459280222</c:v>
                </c:pt>
                <c:pt idx="370">
                  <c:v>520116.70567911392</c:v>
                </c:pt>
                <c:pt idx="371">
                  <c:v>516041.46753595275</c:v>
                </c:pt>
                <c:pt idx="372">
                  <c:v>516453.11002833128</c:v>
                </c:pt>
                <c:pt idx="373">
                  <c:v>514633.09531016415</c:v>
                </c:pt>
                <c:pt idx="374">
                  <c:v>514384.31823733659</c:v>
                </c:pt>
                <c:pt idx="375">
                  <c:v>514225.61770027853</c:v>
                </c:pt>
                <c:pt idx="376">
                  <c:v>513995.07751406886</c:v>
                </c:pt>
                <c:pt idx="377">
                  <c:v>509783.50663184142</c:v>
                </c:pt>
                <c:pt idx="378">
                  <c:v>510912.5807191616</c:v>
                </c:pt>
                <c:pt idx="379">
                  <c:v>509072.92180708185</c:v>
                </c:pt>
                <c:pt idx="380">
                  <c:v>509349.13514321472</c:v>
                </c:pt>
                <c:pt idx="381">
                  <c:v>509684.79476704611</c:v>
                </c:pt>
                <c:pt idx="382">
                  <c:v>508308.95177035063</c:v>
                </c:pt>
                <c:pt idx="383">
                  <c:v>506536.58846755308</c:v>
                </c:pt>
                <c:pt idx="384">
                  <c:v>505838.68821948324</c:v>
                </c:pt>
                <c:pt idx="385">
                  <c:v>505239.71414868522</c:v>
                </c:pt>
                <c:pt idx="386">
                  <c:v>506688.80180313555</c:v>
                </c:pt>
                <c:pt idx="387">
                  <c:v>505383.18724590715</c:v>
                </c:pt>
                <c:pt idx="388">
                  <c:v>501597.80671430787</c:v>
                </c:pt>
                <c:pt idx="389">
                  <c:v>507364.41245553759</c:v>
                </c:pt>
                <c:pt idx="390">
                  <c:v>507574.4036014023</c:v>
                </c:pt>
                <c:pt idx="391">
                  <c:v>511363.41086511925</c:v>
                </c:pt>
                <c:pt idx="392">
                  <c:v>512681.8625679774</c:v>
                </c:pt>
                <c:pt idx="393">
                  <c:v>514474.83635644225</c:v>
                </c:pt>
                <c:pt idx="394">
                  <c:v>514877.09253412695</c:v>
                </c:pt>
                <c:pt idx="395">
                  <c:v>514209.36900164391</c:v>
                </c:pt>
                <c:pt idx="396">
                  <c:v>509950.28481158492</c:v>
                </c:pt>
                <c:pt idx="397">
                  <c:v>509157.67971612408</c:v>
                </c:pt>
                <c:pt idx="398">
                  <c:v>511525.96964504028</c:v>
                </c:pt>
                <c:pt idx="399">
                  <c:v>513070.76575576549</c:v>
                </c:pt>
                <c:pt idx="400">
                  <c:v>513607.70227813785</c:v>
                </c:pt>
                <c:pt idx="401">
                  <c:v>512888.37150882982</c:v>
                </c:pt>
                <c:pt idx="402">
                  <c:v>512700.35343311721</c:v>
                </c:pt>
                <c:pt idx="403">
                  <c:v>511624.71846869908</c:v>
                </c:pt>
                <c:pt idx="404">
                  <c:v>511410.37995090085</c:v>
                </c:pt>
                <c:pt idx="405">
                  <c:v>508784.56683368923</c:v>
                </c:pt>
                <c:pt idx="406">
                  <c:v>508869.59828556364</c:v>
                </c:pt>
                <c:pt idx="407">
                  <c:v>508269.55889644567</c:v>
                </c:pt>
                <c:pt idx="408">
                  <c:v>507138.13732602552</c:v>
                </c:pt>
                <c:pt idx="409">
                  <c:v>511035.84170068544</c:v>
                </c:pt>
                <c:pt idx="410">
                  <c:v>511572.13918147696</c:v>
                </c:pt>
                <c:pt idx="411">
                  <c:v>512756.29147397983</c:v>
                </c:pt>
                <c:pt idx="412">
                  <c:v>512248.08899548365</c:v>
                </c:pt>
                <c:pt idx="413">
                  <c:v>512918.35646667576</c:v>
                </c:pt>
                <c:pt idx="414">
                  <c:v>512173.82924026076</c:v>
                </c:pt>
                <c:pt idx="415">
                  <c:v>510083.88377735356</c:v>
                </c:pt>
                <c:pt idx="416">
                  <c:v>511264.18700284936</c:v>
                </c:pt>
                <c:pt idx="417">
                  <c:v>512167.74251594406</c:v>
                </c:pt>
                <c:pt idx="418">
                  <c:v>511288.5273164949</c:v>
                </c:pt>
                <c:pt idx="419">
                  <c:v>506531.86965691461</c:v>
                </c:pt>
                <c:pt idx="420">
                  <c:v>508870.22715674946</c:v>
                </c:pt>
                <c:pt idx="421">
                  <c:v>508650.37470283388</c:v>
                </c:pt>
                <c:pt idx="422">
                  <c:v>508610.97391165042</c:v>
                </c:pt>
                <c:pt idx="423">
                  <c:v>509136.16432089941</c:v>
                </c:pt>
                <c:pt idx="424">
                  <c:v>508562.96085030487</c:v>
                </c:pt>
                <c:pt idx="425">
                  <c:v>508490.773587131</c:v>
                </c:pt>
                <c:pt idx="426">
                  <c:v>506328.36671533069</c:v>
                </c:pt>
                <c:pt idx="427">
                  <c:v>504515.43786088715</c:v>
                </c:pt>
                <c:pt idx="428">
                  <c:v>505177.91849763365</c:v>
                </c:pt>
                <c:pt idx="429">
                  <c:v>504706.99775159388</c:v>
                </c:pt>
                <c:pt idx="430">
                  <c:v>501180.54468158807</c:v>
                </c:pt>
                <c:pt idx="431">
                  <c:v>500694.93168463471</c:v>
                </c:pt>
                <c:pt idx="432">
                  <c:v>500023.28657658421</c:v>
                </c:pt>
                <c:pt idx="433">
                  <c:v>499300.68166892295</c:v>
                </c:pt>
                <c:pt idx="434">
                  <c:v>499142.90883646486</c:v>
                </c:pt>
                <c:pt idx="435">
                  <c:v>499067.90989278816</c:v>
                </c:pt>
                <c:pt idx="436">
                  <c:v>498493.01489668246</c:v>
                </c:pt>
                <c:pt idx="437">
                  <c:v>492181.80063310463</c:v>
                </c:pt>
                <c:pt idx="438">
                  <c:v>493567.08404184994</c:v>
                </c:pt>
                <c:pt idx="439">
                  <c:v>494079.97976910224</c:v>
                </c:pt>
                <c:pt idx="440">
                  <c:v>494770.52060359018</c:v>
                </c:pt>
                <c:pt idx="441">
                  <c:v>493419.18398819276</c:v>
                </c:pt>
                <c:pt idx="442">
                  <c:v>495867.16461264336</c:v>
                </c:pt>
                <c:pt idx="443">
                  <c:v>495625.07696106087</c:v>
                </c:pt>
                <c:pt idx="444">
                  <c:v>500105.83979502594</c:v>
                </c:pt>
                <c:pt idx="445">
                  <c:v>501446.79576628993</c:v>
                </c:pt>
                <c:pt idx="446">
                  <c:v>499646.80268327385</c:v>
                </c:pt>
                <c:pt idx="447">
                  <c:v>501063.90293870011</c:v>
                </c:pt>
                <c:pt idx="448">
                  <c:v>500272.21785711159</c:v>
                </c:pt>
                <c:pt idx="449">
                  <c:v>499023.92548991682</c:v>
                </c:pt>
                <c:pt idx="450">
                  <c:v>497589.7802269336</c:v>
                </c:pt>
                <c:pt idx="451">
                  <c:v>496616.25518265006</c:v>
                </c:pt>
                <c:pt idx="452">
                  <c:v>497484.77874082036</c:v>
                </c:pt>
                <c:pt idx="453">
                  <c:v>496496.69092253625</c:v>
                </c:pt>
                <c:pt idx="454">
                  <c:v>498229.75384839711</c:v>
                </c:pt>
                <c:pt idx="455">
                  <c:v>498810.44750835362</c:v>
                </c:pt>
                <c:pt idx="456">
                  <c:v>498680.98314062215</c:v>
                </c:pt>
                <c:pt idx="457">
                  <c:v>497747.42482180422</c:v>
                </c:pt>
                <c:pt idx="458">
                  <c:v>499405.40620824025</c:v>
                </c:pt>
                <c:pt idx="459">
                  <c:v>498802.56500124693</c:v>
                </c:pt>
                <c:pt idx="460">
                  <c:v>496615.0283646711</c:v>
                </c:pt>
                <c:pt idx="461">
                  <c:v>497224.3752233776</c:v>
                </c:pt>
                <c:pt idx="462">
                  <c:v>497473.82910808886</c:v>
                </c:pt>
                <c:pt idx="463">
                  <c:v>499774.3705276706</c:v>
                </c:pt>
                <c:pt idx="464">
                  <c:v>500030.72837683407</c:v>
                </c:pt>
                <c:pt idx="465">
                  <c:v>500556.0598450253</c:v>
                </c:pt>
                <c:pt idx="466">
                  <c:v>500821.25704249676</c:v>
                </c:pt>
                <c:pt idx="467">
                  <c:v>500337.65995926713</c:v>
                </c:pt>
                <c:pt idx="468">
                  <c:v>497950.32970674144</c:v>
                </c:pt>
                <c:pt idx="469">
                  <c:v>497116.69204190018</c:v>
                </c:pt>
                <c:pt idx="470">
                  <c:v>497341.88563683076</c:v>
                </c:pt>
                <c:pt idx="471">
                  <c:v>498012.12021504063</c:v>
                </c:pt>
                <c:pt idx="472">
                  <c:v>495648.11541239894</c:v>
                </c:pt>
                <c:pt idx="473">
                  <c:v>496543.9984237274</c:v>
                </c:pt>
                <c:pt idx="474">
                  <c:v>496776.36525234056</c:v>
                </c:pt>
                <c:pt idx="475">
                  <c:v>498351.94929943362</c:v>
                </c:pt>
                <c:pt idx="476">
                  <c:v>498840.80874885793</c:v>
                </c:pt>
                <c:pt idx="477">
                  <c:v>499033.81394517672</c:v>
                </c:pt>
                <c:pt idx="478">
                  <c:v>497117.41780000477</c:v>
                </c:pt>
                <c:pt idx="479">
                  <c:v>496973.77039829851</c:v>
                </c:pt>
                <c:pt idx="480">
                  <c:v>496793.74828798819</c:v>
                </c:pt>
                <c:pt idx="481">
                  <c:v>496269.0211309226</c:v>
                </c:pt>
                <c:pt idx="482">
                  <c:v>496377.48863171437</c:v>
                </c:pt>
                <c:pt idx="483">
                  <c:v>497538.35962056706</c:v>
                </c:pt>
                <c:pt idx="484">
                  <c:v>497325.01198935072</c:v>
                </c:pt>
                <c:pt idx="485">
                  <c:v>494566.10184888687</c:v>
                </c:pt>
                <c:pt idx="486">
                  <c:v>495822.69443553599</c:v>
                </c:pt>
                <c:pt idx="487">
                  <c:v>498120.32997321698</c:v>
                </c:pt>
                <c:pt idx="488">
                  <c:v>501943.51840687322</c:v>
                </c:pt>
                <c:pt idx="489">
                  <c:v>500514.71525559964</c:v>
                </c:pt>
                <c:pt idx="490">
                  <c:v>500212.18979426211</c:v>
                </c:pt>
                <c:pt idx="491">
                  <c:v>501147.41766176792</c:v>
                </c:pt>
                <c:pt idx="492">
                  <c:v>501324.56186944793</c:v>
                </c:pt>
                <c:pt idx="493">
                  <c:v>504122.85421272821</c:v>
                </c:pt>
                <c:pt idx="494">
                  <c:v>504737.83319260494</c:v>
                </c:pt>
                <c:pt idx="495">
                  <c:v>503439.19082894939</c:v>
                </c:pt>
                <c:pt idx="496">
                  <c:v>500370.95669629273</c:v>
                </c:pt>
                <c:pt idx="497">
                  <c:v>501299.89349356736</c:v>
                </c:pt>
                <c:pt idx="498">
                  <c:v>500135.59722849587</c:v>
                </c:pt>
                <c:pt idx="499">
                  <c:v>500577.93012495723</c:v>
                </c:pt>
                <c:pt idx="500">
                  <c:v>501371.76989396592</c:v>
                </c:pt>
                <c:pt idx="501">
                  <c:v>500859.99458441959</c:v>
                </c:pt>
                <c:pt idx="502">
                  <c:v>495260.13382005686</c:v>
                </c:pt>
                <c:pt idx="503">
                  <c:v>496279.96449225448</c:v>
                </c:pt>
                <c:pt idx="504">
                  <c:v>496022.97928035847</c:v>
                </c:pt>
                <c:pt idx="505">
                  <c:v>494678.83475133259</c:v>
                </c:pt>
                <c:pt idx="506">
                  <c:v>496011.17074604984</c:v>
                </c:pt>
                <c:pt idx="507">
                  <c:v>495643.63840184693</c:v>
                </c:pt>
                <c:pt idx="508">
                  <c:v>495449.2654206396</c:v>
                </c:pt>
                <c:pt idx="509">
                  <c:v>494131.53377975692</c:v>
                </c:pt>
                <c:pt idx="510">
                  <c:v>493558.93136094772</c:v>
                </c:pt>
                <c:pt idx="511">
                  <c:v>490951.30075256154</c:v>
                </c:pt>
                <c:pt idx="512">
                  <c:v>489511.26450895297</c:v>
                </c:pt>
                <c:pt idx="513">
                  <c:v>489871.35774876189</c:v>
                </c:pt>
                <c:pt idx="514">
                  <c:v>490850.14586460876</c:v>
                </c:pt>
                <c:pt idx="515">
                  <c:v>491497.19720035332</c:v>
                </c:pt>
                <c:pt idx="516">
                  <c:v>490865.67995098484</c:v>
                </c:pt>
                <c:pt idx="517">
                  <c:v>490531.904025961</c:v>
                </c:pt>
                <c:pt idx="518">
                  <c:v>489891.52171584551</c:v>
                </c:pt>
                <c:pt idx="519">
                  <c:v>488544.42649035697</c:v>
                </c:pt>
                <c:pt idx="520">
                  <c:v>488274.16983741941</c:v>
                </c:pt>
                <c:pt idx="521">
                  <c:v>485783.28640826384</c:v>
                </c:pt>
                <c:pt idx="522">
                  <c:v>486402.61095111695</c:v>
                </c:pt>
                <c:pt idx="523">
                  <c:v>485256.85367905017</c:v>
                </c:pt>
                <c:pt idx="524">
                  <c:v>485305.0981859786</c:v>
                </c:pt>
                <c:pt idx="525">
                  <c:v>485476.01875936601</c:v>
                </c:pt>
                <c:pt idx="526">
                  <c:v>487168.75248450204</c:v>
                </c:pt>
                <c:pt idx="527">
                  <c:v>488178.17180419335</c:v>
                </c:pt>
                <c:pt idx="528">
                  <c:v>486918.50049207517</c:v>
                </c:pt>
                <c:pt idx="529">
                  <c:v>488297.08280215645</c:v>
                </c:pt>
                <c:pt idx="530">
                  <c:v>488143.44119093486</c:v>
                </c:pt>
                <c:pt idx="531">
                  <c:v>487434.92757640569</c:v>
                </c:pt>
                <c:pt idx="532">
                  <c:v>487521.18999819423</c:v>
                </c:pt>
                <c:pt idx="533">
                  <c:v>486854.10540837265</c:v>
                </c:pt>
                <c:pt idx="534">
                  <c:v>487691.07161027897</c:v>
                </c:pt>
                <c:pt idx="535">
                  <c:v>488249.16229227307</c:v>
                </c:pt>
                <c:pt idx="536">
                  <c:v>486528.05432902172</c:v>
                </c:pt>
                <c:pt idx="537">
                  <c:v>487861.77773705084</c:v>
                </c:pt>
                <c:pt idx="538">
                  <c:v>488378.84558389068</c:v>
                </c:pt>
                <c:pt idx="539">
                  <c:v>488371.90747061861</c:v>
                </c:pt>
                <c:pt idx="540">
                  <c:v>487618.1771566791</c:v>
                </c:pt>
                <c:pt idx="541">
                  <c:v>490214.54715577699</c:v>
                </c:pt>
                <c:pt idx="542">
                  <c:v>490140.44075041154</c:v>
                </c:pt>
                <c:pt idx="543">
                  <c:v>488923.76897154859</c:v>
                </c:pt>
                <c:pt idx="544">
                  <c:v>489903.63522858219</c:v>
                </c:pt>
                <c:pt idx="545">
                  <c:v>489420.92305045237</c:v>
                </c:pt>
                <c:pt idx="546">
                  <c:v>486560.69092364243</c:v>
                </c:pt>
                <c:pt idx="547">
                  <c:v>488733.40536629932</c:v>
                </c:pt>
                <c:pt idx="548">
                  <c:v>486981.37010672287</c:v>
                </c:pt>
                <c:pt idx="549">
                  <c:v>487173.87869720365</c:v>
                </c:pt>
                <c:pt idx="550">
                  <c:v>487350.48436367523</c:v>
                </c:pt>
                <c:pt idx="551">
                  <c:v>487166.35705197789</c:v>
                </c:pt>
                <c:pt idx="552">
                  <c:v>489015.44035848085</c:v>
                </c:pt>
                <c:pt idx="553">
                  <c:v>487918.98094270116</c:v>
                </c:pt>
                <c:pt idx="554">
                  <c:v>487525.89197628049</c:v>
                </c:pt>
                <c:pt idx="555">
                  <c:v>487444.32326805202</c:v>
                </c:pt>
                <c:pt idx="556">
                  <c:v>490214.17302035925</c:v>
                </c:pt>
                <c:pt idx="557">
                  <c:v>488234.53334945015</c:v>
                </c:pt>
                <c:pt idx="558">
                  <c:v>487940.91815595271</c:v>
                </c:pt>
                <c:pt idx="559">
                  <c:v>486846.9068930269</c:v>
                </c:pt>
                <c:pt idx="560">
                  <c:v>487487.37239725684</c:v>
                </c:pt>
                <c:pt idx="561">
                  <c:v>487860.01619294524</c:v>
                </c:pt>
                <c:pt idx="562">
                  <c:v>488839.18373148993</c:v>
                </c:pt>
                <c:pt idx="563">
                  <c:v>490830.08751854737</c:v>
                </c:pt>
                <c:pt idx="564">
                  <c:v>491713.84076537652</c:v>
                </c:pt>
                <c:pt idx="565">
                  <c:v>493394.28733157343</c:v>
                </c:pt>
                <c:pt idx="566">
                  <c:v>492516.35127344361</c:v>
                </c:pt>
                <c:pt idx="567">
                  <c:v>491772.57859172497</c:v>
                </c:pt>
                <c:pt idx="568">
                  <c:v>491702.18542168947</c:v>
                </c:pt>
                <c:pt idx="569">
                  <c:v>491693.1976271146</c:v>
                </c:pt>
                <c:pt idx="570">
                  <c:v>488181.42131737206</c:v>
                </c:pt>
                <c:pt idx="571">
                  <c:v>488226.82332843391</c:v>
                </c:pt>
                <c:pt idx="572">
                  <c:v>487743.52457411092</c:v>
                </c:pt>
                <c:pt idx="573">
                  <c:v>488148.86564532795</c:v>
                </c:pt>
                <c:pt idx="574">
                  <c:v>486419.93153499992</c:v>
                </c:pt>
                <c:pt idx="575">
                  <c:v>488440.15769772994</c:v>
                </c:pt>
                <c:pt idx="576">
                  <c:v>487372.97175104253</c:v>
                </c:pt>
                <c:pt idx="577">
                  <c:v>486340.7744954676</c:v>
                </c:pt>
                <c:pt idx="578">
                  <c:v>485833.8335529457</c:v>
                </c:pt>
                <c:pt idx="579">
                  <c:v>487780.60599035054</c:v>
                </c:pt>
                <c:pt idx="580">
                  <c:v>487136.90340726537</c:v>
                </c:pt>
                <c:pt idx="581">
                  <c:v>489048.09730521688</c:v>
                </c:pt>
                <c:pt idx="582">
                  <c:v>487140.31150001718</c:v>
                </c:pt>
                <c:pt idx="583">
                  <c:v>485099.76437148324</c:v>
                </c:pt>
                <c:pt idx="584">
                  <c:v>485187.70052524714</c:v>
                </c:pt>
                <c:pt idx="585">
                  <c:v>484174.06414609705</c:v>
                </c:pt>
                <c:pt idx="586">
                  <c:v>483219.25772102154</c:v>
                </c:pt>
                <c:pt idx="587">
                  <c:v>483233.36865326884</c:v>
                </c:pt>
                <c:pt idx="588">
                  <c:v>485614.31136668543</c:v>
                </c:pt>
                <c:pt idx="589">
                  <c:v>486012.70667343994</c:v>
                </c:pt>
                <c:pt idx="590">
                  <c:v>485925.30403142225</c:v>
                </c:pt>
                <c:pt idx="591">
                  <c:v>487056.68230940501</c:v>
                </c:pt>
                <c:pt idx="592">
                  <c:v>486682.58882581443</c:v>
                </c:pt>
                <c:pt idx="593">
                  <c:v>489411.38607594074</c:v>
                </c:pt>
                <c:pt idx="594">
                  <c:v>489158.20222969714</c:v>
                </c:pt>
                <c:pt idx="595">
                  <c:v>488896.53900935006</c:v>
                </c:pt>
                <c:pt idx="596">
                  <c:v>487882.85922697326</c:v>
                </c:pt>
                <c:pt idx="597">
                  <c:v>487826.64362305665</c:v>
                </c:pt>
                <c:pt idx="598">
                  <c:v>488816.47398570942</c:v>
                </c:pt>
                <c:pt idx="599">
                  <c:v>490298.67429263616</c:v>
                </c:pt>
                <c:pt idx="600">
                  <c:v>490483.87315351923</c:v>
                </c:pt>
                <c:pt idx="601">
                  <c:v>493337.31880778389</c:v>
                </c:pt>
                <c:pt idx="602">
                  <c:v>494899.11223478033</c:v>
                </c:pt>
                <c:pt idx="603">
                  <c:v>495209.61961061484</c:v>
                </c:pt>
                <c:pt idx="604">
                  <c:v>494722.44545027742</c:v>
                </c:pt>
                <c:pt idx="605">
                  <c:v>492222.48116405285</c:v>
                </c:pt>
                <c:pt idx="606">
                  <c:v>492234.78378633701</c:v>
                </c:pt>
                <c:pt idx="607">
                  <c:v>493469.28068551671</c:v>
                </c:pt>
                <c:pt idx="608">
                  <c:v>492244.7933193057</c:v>
                </c:pt>
                <c:pt idx="609">
                  <c:v>492592.90652384894</c:v>
                </c:pt>
                <c:pt idx="610">
                  <c:v>495542.7733004457</c:v>
                </c:pt>
                <c:pt idx="611">
                  <c:v>496145.3322393769</c:v>
                </c:pt>
                <c:pt idx="612">
                  <c:v>494540.31789536256</c:v>
                </c:pt>
                <c:pt idx="613">
                  <c:v>490995.02224451018</c:v>
                </c:pt>
                <c:pt idx="614">
                  <c:v>490589.07485850016</c:v>
                </c:pt>
                <c:pt idx="615">
                  <c:v>490711.58067532355</c:v>
                </c:pt>
                <c:pt idx="616">
                  <c:v>489221.15804493387</c:v>
                </c:pt>
                <c:pt idx="617">
                  <c:v>489025.72123835806</c:v>
                </c:pt>
                <c:pt idx="618">
                  <c:v>488863.79092063016</c:v>
                </c:pt>
                <c:pt idx="619">
                  <c:v>486698.02215827064</c:v>
                </c:pt>
                <c:pt idx="620">
                  <c:v>486388.65725920355</c:v>
                </c:pt>
                <c:pt idx="621">
                  <c:v>488224.53641200188</c:v>
                </c:pt>
                <c:pt idx="622">
                  <c:v>487285.99494766217</c:v>
                </c:pt>
                <c:pt idx="623">
                  <c:v>490827.81383882998</c:v>
                </c:pt>
                <c:pt idx="624">
                  <c:v>492083.79352841736</c:v>
                </c:pt>
                <c:pt idx="625">
                  <c:v>492548.26790106704</c:v>
                </c:pt>
                <c:pt idx="626">
                  <c:v>493900.37624349631</c:v>
                </c:pt>
                <c:pt idx="627">
                  <c:v>495474.80656537431</c:v>
                </c:pt>
                <c:pt idx="628">
                  <c:v>496335.48197356943</c:v>
                </c:pt>
                <c:pt idx="629">
                  <c:v>494380.41609677806</c:v>
                </c:pt>
                <c:pt idx="630">
                  <c:v>495184.35380569159</c:v>
                </c:pt>
                <c:pt idx="631">
                  <c:v>497395.84717249341</c:v>
                </c:pt>
                <c:pt idx="632">
                  <c:v>497357.97906890162</c:v>
                </c:pt>
                <c:pt idx="633">
                  <c:v>498687.57501070428</c:v>
                </c:pt>
                <c:pt idx="634">
                  <c:v>498410.43224067712</c:v>
                </c:pt>
                <c:pt idx="635">
                  <c:v>498006.54510551115</c:v>
                </c:pt>
                <c:pt idx="636">
                  <c:v>496003.62405707996</c:v>
                </c:pt>
                <c:pt idx="637">
                  <c:v>495581.09849765216</c:v>
                </c:pt>
                <c:pt idx="638">
                  <c:v>493872.62813741539</c:v>
                </c:pt>
                <c:pt idx="639">
                  <c:v>492802.69914917398</c:v>
                </c:pt>
                <c:pt idx="640">
                  <c:v>492624.34492704598</c:v>
                </c:pt>
                <c:pt idx="641">
                  <c:v>492674.22517502028</c:v>
                </c:pt>
                <c:pt idx="642">
                  <c:v>493337.7097826479</c:v>
                </c:pt>
                <c:pt idx="643">
                  <c:v>491974.76205679768</c:v>
                </c:pt>
                <c:pt idx="644">
                  <c:v>491487.29789336229</c:v>
                </c:pt>
                <c:pt idx="645">
                  <c:v>491568.35767176666</c:v>
                </c:pt>
                <c:pt idx="646">
                  <c:v>491351.24622563919</c:v>
                </c:pt>
                <c:pt idx="647">
                  <c:v>491302.05184663355</c:v>
                </c:pt>
                <c:pt idx="648">
                  <c:v>487727.83931051643</c:v>
                </c:pt>
                <c:pt idx="649">
                  <c:v>485413.44044327812</c:v>
                </c:pt>
                <c:pt idx="650">
                  <c:v>485501.62562417716</c:v>
                </c:pt>
                <c:pt idx="651">
                  <c:v>484503.53131462197</c:v>
                </c:pt>
                <c:pt idx="652">
                  <c:v>487449.4010862229</c:v>
                </c:pt>
                <c:pt idx="653">
                  <c:v>485660.52734725061</c:v>
                </c:pt>
                <c:pt idx="654">
                  <c:v>485480.7019302994</c:v>
                </c:pt>
                <c:pt idx="655">
                  <c:v>487645.46384342888</c:v>
                </c:pt>
                <c:pt idx="656">
                  <c:v>485835.75290292181</c:v>
                </c:pt>
                <c:pt idx="657">
                  <c:v>483453.55853245774</c:v>
                </c:pt>
                <c:pt idx="658">
                  <c:v>485404.91106787516</c:v>
                </c:pt>
                <c:pt idx="659">
                  <c:v>479279.10111080116</c:v>
                </c:pt>
                <c:pt idx="660">
                  <c:v>481820.77867124195</c:v>
                </c:pt>
                <c:pt idx="661">
                  <c:v>483919.40922561922</c:v>
                </c:pt>
                <c:pt idx="662">
                  <c:v>483899.44501134491</c:v>
                </c:pt>
                <c:pt idx="663">
                  <c:v>484499.12450127484</c:v>
                </c:pt>
                <c:pt idx="664">
                  <c:v>488656.6435950739</c:v>
                </c:pt>
                <c:pt idx="665">
                  <c:v>492911.47671528987</c:v>
                </c:pt>
                <c:pt idx="666">
                  <c:v>493692.10037956462</c:v>
                </c:pt>
                <c:pt idx="667">
                  <c:v>494908.41200591152</c:v>
                </c:pt>
                <c:pt idx="668">
                  <c:v>492404.46016466041</c:v>
                </c:pt>
                <c:pt idx="669">
                  <c:v>494263.80840147851</c:v>
                </c:pt>
                <c:pt idx="670">
                  <c:v>494449.74357796612</c:v>
                </c:pt>
                <c:pt idx="671">
                  <c:v>494606.62839750195</c:v>
                </c:pt>
                <c:pt idx="672">
                  <c:v>492965.41945903335</c:v>
                </c:pt>
                <c:pt idx="673">
                  <c:v>491722.55070792307</c:v>
                </c:pt>
                <c:pt idx="674">
                  <c:v>492674.14456356526</c:v>
                </c:pt>
                <c:pt idx="675">
                  <c:v>492555.13552251202</c:v>
                </c:pt>
                <c:pt idx="676">
                  <c:v>490558.72018314298</c:v>
                </c:pt>
                <c:pt idx="677">
                  <c:v>490943.24959253962</c:v>
                </c:pt>
                <c:pt idx="678">
                  <c:v>491242.44892445783</c:v>
                </c:pt>
                <c:pt idx="679">
                  <c:v>493877.29881261586</c:v>
                </c:pt>
                <c:pt idx="680">
                  <c:v>490921.48687674961</c:v>
                </c:pt>
                <c:pt idx="681">
                  <c:v>489659.68223185511</c:v>
                </c:pt>
                <c:pt idx="682">
                  <c:v>486846.37856053514</c:v>
                </c:pt>
                <c:pt idx="683">
                  <c:v>485559.70982473303</c:v>
                </c:pt>
                <c:pt idx="684">
                  <c:v>484493.37361338123</c:v>
                </c:pt>
                <c:pt idx="685">
                  <c:v>484652.92211929121</c:v>
                </c:pt>
                <c:pt idx="686">
                  <c:v>485243.41243836971</c:v>
                </c:pt>
                <c:pt idx="687">
                  <c:v>484993.35145997856</c:v>
                </c:pt>
                <c:pt idx="688">
                  <c:v>483237.30770933558</c:v>
                </c:pt>
                <c:pt idx="689">
                  <c:v>481964.76805266115</c:v>
                </c:pt>
                <c:pt idx="690">
                  <c:v>485042.9213094273</c:v>
                </c:pt>
                <c:pt idx="691">
                  <c:v>480871.6208761243</c:v>
                </c:pt>
                <c:pt idx="692">
                  <c:v>482583.80524799239</c:v>
                </c:pt>
                <c:pt idx="693">
                  <c:v>482746.64742571145</c:v>
                </c:pt>
                <c:pt idx="694">
                  <c:v>483661.21974654886</c:v>
                </c:pt>
                <c:pt idx="695">
                  <c:v>483898.44783884409</c:v>
                </c:pt>
                <c:pt idx="696">
                  <c:v>482678.66224978858</c:v>
                </c:pt>
                <c:pt idx="697">
                  <c:v>482668.50777532504</c:v>
                </c:pt>
                <c:pt idx="698">
                  <c:v>482515.42864031822</c:v>
                </c:pt>
                <c:pt idx="699">
                  <c:v>485122.56826414459</c:v>
                </c:pt>
                <c:pt idx="700">
                  <c:v>484743.41806992091</c:v>
                </c:pt>
                <c:pt idx="701">
                  <c:v>488139.26020816661</c:v>
                </c:pt>
                <c:pt idx="702">
                  <c:v>488389.92425198888</c:v>
                </c:pt>
                <c:pt idx="703">
                  <c:v>490949.89452288294</c:v>
                </c:pt>
                <c:pt idx="704">
                  <c:v>491162.24174031016</c:v>
                </c:pt>
                <c:pt idx="705">
                  <c:v>493527.45553535857</c:v>
                </c:pt>
                <c:pt idx="706">
                  <c:v>494624.71294175461</c:v>
                </c:pt>
                <c:pt idx="707">
                  <c:v>495014.75434151088</c:v>
                </c:pt>
                <c:pt idx="708">
                  <c:v>496258.446779238</c:v>
                </c:pt>
                <c:pt idx="709">
                  <c:v>495372.74765221099</c:v>
                </c:pt>
                <c:pt idx="710">
                  <c:v>495285.64297344518</c:v>
                </c:pt>
                <c:pt idx="711">
                  <c:v>493207.07788399706</c:v>
                </c:pt>
                <c:pt idx="712">
                  <c:v>493103.79651382333</c:v>
                </c:pt>
                <c:pt idx="713">
                  <c:v>493736.40605447924</c:v>
                </c:pt>
                <c:pt idx="714">
                  <c:v>496160.65001811681</c:v>
                </c:pt>
                <c:pt idx="715">
                  <c:v>496435.2901292626</c:v>
                </c:pt>
                <c:pt idx="716">
                  <c:v>497683.99272027169</c:v>
                </c:pt>
                <c:pt idx="717">
                  <c:v>500049.25577889511</c:v>
                </c:pt>
                <c:pt idx="718">
                  <c:v>503478.05232673179</c:v>
                </c:pt>
                <c:pt idx="719">
                  <c:v>502850.45664455078</c:v>
                </c:pt>
                <c:pt idx="720">
                  <c:v>499823.59647253138</c:v>
                </c:pt>
                <c:pt idx="721">
                  <c:v>499383.43134695722</c:v>
                </c:pt>
                <c:pt idx="722">
                  <c:v>495880.27362114983</c:v>
                </c:pt>
                <c:pt idx="723">
                  <c:v>496500.5676015896</c:v>
                </c:pt>
                <c:pt idx="724">
                  <c:v>496086.54574852175</c:v>
                </c:pt>
                <c:pt idx="725">
                  <c:v>496929.86487261561</c:v>
                </c:pt>
                <c:pt idx="726">
                  <c:v>501473.56677787082</c:v>
                </c:pt>
                <c:pt idx="727">
                  <c:v>501224.84577478969</c:v>
                </c:pt>
                <c:pt idx="728">
                  <c:v>500049.63752143719</c:v>
                </c:pt>
                <c:pt idx="729">
                  <c:v>499719.57997145562</c:v>
                </c:pt>
                <c:pt idx="730">
                  <c:v>498646.78608195175</c:v>
                </c:pt>
                <c:pt idx="731">
                  <c:v>497353.65436514415</c:v>
                </c:pt>
                <c:pt idx="732">
                  <c:v>498644.38762802992</c:v>
                </c:pt>
                <c:pt idx="733">
                  <c:v>495902.32532221568</c:v>
                </c:pt>
                <c:pt idx="734">
                  <c:v>495147.86315088382</c:v>
                </c:pt>
                <c:pt idx="735">
                  <c:v>491298.95204948436</c:v>
                </c:pt>
                <c:pt idx="736">
                  <c:v>495070.82366290485</c:v>
                </c:pt>
                <c:pt idx="737">
                  <c:v>494577.45233414689</c:v>
                </c:pt>
                <c:pt idx="738">
                  <c:v>492075.74877813127</c:v>
                </c:pt>
                <c:pt idx="739">
                  <c:v>491849.66286035243</c:v>
                </c:pt>
                <c:pt idx="740">
                  <c:v>491664.11402730254</c:v>
                </c:pt>
                <c:pt idx="741">
                  <c:v>492253.43690290075</c:v>
                </c:pt>
                <c:pt idx="742">
                  <c:v>490853.44889812416</c:v>
                </c:pt>
                <c:pt idx="743">
                  <c:v>490626.22606009734</c:v>
                </c:pt>
                <c:pt idx="744">
                  <c:v>489592.38944451482</c:v>
                </c:pt>
                <c:pt idx="745">
                  <c:v>492153.02078079991</c:v>
                </c:pt>
                <c:pt idx="746">
                  <c:v>491218.46501414361</c:v>
                </c:pt>
                <c:pt idx="747">
                  <c:v>488541.92586481542</c:v>
                </c:pt>
                <c:pt idx="748">
                  <c:v>487188.92616645218</c:v>
                </c:pt>
                <c:pt idx="749">
                  <c:v>486651.43217324722</c:v>
                </c:pt>
                <c:pt idx="750">
                  <c:v>486872.95138330868</c:v>
                </c:pt>
                <c:pt idx="751">
                  <c:v>487357.95581227692</c:v>
                </c:pt>
                <c:pt idx="752">
                  <c:v>489443.58990501578</c:v>
                </c:pt>
                <c:pt idx="753">
                  <c:v>489556.41476398695</c:v>
                </c:pt>
                <c:pt idx="754">
                  <c:v>485382.90649926552</c:v>
                </c:pt>
                <c:pt idx="755">
                  <c:v>484896.06724386592</c:v>
                </c:pt>
                <c:pt idx="756">
                  <c:v>486840.78078741691</c:v>
                </c:pt>
                <c:pt idx="757">
                  <c:v>485510.62696559157</c:v>
                </c:pt>
                <c:pt idx="758">
                  <c:v>486683.33414003724</c:v>
                </c:pt>
                <c:pt idx="759">
                  <c:v>484441.53030893864</c:v>
                </c:pt>
                <c:pt idx="760">
                  <c:v>483942.49335363036</c:v>
                </c:pt>
                <c:pt idx="761">
                  <c:v>484812.21636856953</c:v>
                </c:pt>
                <c:pt idx="762">
                  <c:v>486660.5904010837</c:v>
                </c:pt>
                <c:pt idx="763">
                  <c:v>487028.62422409374</c:v>
                </c:pt>
                <c:pt idx="764">
                  <c:v>488923.19669268571</c:v>
                </c:pt>
                <c:pt idx="765">
                  <c:v>490081.53476122295</c:v>
                </c:pt>
                <c:pt idx="766">
                  <c:v>490273.60519187961</c:v>
                </c:pt>
                <c:pt idx="767">
                  <c:v>485807.55836465355</c:v>
                </c:pt>
                <c:pt idx="768">
                  <c:v>483151.92342924682</c:v>
                </c:pt>
                <c:pt idx="769">
                  <c:v>482921.83716487623</c:v>
                </c:pt>
                <c:pt idx="770">
                  <c:v>482857.86541290767</c:v>
                </c:pt>
                <c:pt idx="771">
                  <c:v>483753.600775623</c:v>
                </c:pt>
                <c:pt idx="772">
                  <c:v>483516.30896743049</c:v>
                </c:pt>
                <c:pt idx="773">
                  <c:v>483142.14786321128</c:v>
                </c:pt>
                <c:pt idx="774">
                  <c:v>482348.41162130638</c:v>
                </c:pt>
                <c:pt idx="775">
                  <c:v>483283.92838118621</c:v>
                </c:pt>
                <c:pt idx="776">
                  <c:v>483683.02193306061</c:v>
                </c:pt>
                <c:pt idx="777">
                  <c:v>487744.97138848511</c:v>
                </c:pt>
                <c:pt idx="778">
                  <c:v>488106.42930197011</c:v>
                </c:pt>
                <c:pt idx="779">
                  <c:v>486795.28191295976</c:v>
                </c:pt>
                <c:pt idx="780">
                  <c:v>486651.5882010741</c:v>
                </c:pt>
                <c:pt idx="781">
                  <c:v>487751.43288178864</c:v>
                </c:pt>
                <c:pt idx="782">
                  <c:v>488002.68020951422</c:v>
                </c:pt>
                <c:pt idx="783">
                  <c:v>488530.00192550785</c:v>
                </c:pt>
                <c:pt idx="784">
                  <c:v>488147.78827669029</c:v>
                </c:pt>
                <c:pt idx="785">
                  <c:v>486130.14297858614</c:v>
                </c:pt>
                <c:pt idx="786">
                  <c:v>483869.57140060561</c:v>
                </c:pt>
                <c:pt idx="787">
                  <c:v>483707.83277023188</c:v>
                </c:pt>
                <c:pt idx="788">
                  <c:v>483405.4563161814</c:v>
                </c:pt>
                <c:pt idx="789">
                  <c:v>483888.48107890831</c:v>
                </c:pt>
                <c:pt idx="790">
                  <c:v>484240.28252006124</c:v>
                </c:pt>
                <c:pt idx="791">
                  <c:v>484219.46239949676</c:v>
                </c:pt>
                <c:pt idx="792">
                  <c:v>481258.76404602791</c:v>
                </c:pt>
                <c:pt idx="793">
                  <c:v>481026.51065264811</c:v>
                </c:pt>
                <c:pt idx="794">
                  <c:v>482856.40756845521</c:v>
                </c:pt>
                <c:pt idx="795">
                  <c:v>481148.29469599511</c:v>
                </c:pt>
                <c:pt idx="796">
                  <c:v>480932.46168348164</c:v>
                </c:pt>
                <c:pt idx="797">
                  <c:v>480559.99721645121</c:v>
                </c:pt>
                <c:pt idx="798">
                  <c:v>477608.26628603361</c:v>
                </c:pt>
                <c:pt idx="799">
                  <c:v>475500.40926154563</c:v>
                </c:pt>
                <c:pt idx="800">
                  <c:v>475479.31147541216</c:v>
                </c:pt>
                <c:pt idx="801">
                  <c:v>476965.32175195758</c:v>
                </c:pt>
                <c:pt idx="802">
                  <c:v>476219.29551617638</c:v>
                </c:pt>
                <c:pt idx="803">
                  <c:v>477308.42663794896</c:v>
                </c:pt>
                <c:pt idx="804">
                  <c:v>475387.26687352522</c:v>
                </c:pt>
                <c:pt idx="805">
                  <c:v>474116.20456942514</c:v>
                </c:pt>
                <c:pt idx="806">
                  <c:v>475946.96317824</c:v>
                </c:pt>
                <c:pt idx="807">
                  <c:v>475458.09307588765</c:v>
                </c:pt>
                <c:pt idx="808">
                  <c:v>475032.81455084815</c:v>
                </c:pt>
                <c:pt idx="809">
                  <c:v>472674.49095609551</c:v>
                </c:pt>
                <c:pt idx="810">
                  <c:v>472491.83378438425</c:v>
                </c:pt>
                <c:pt idx="811">
                  <c:v>471742.04700460687</c:v>
                </c:pt>
                <c:pt idx="812">
                  <c:v>470446.07869924518</c:v>
                </c:pt>
                <c:pt idx="813">
                  <c:v>472462.77347680996</c:v>
                </c:pt>
                <c:pt idx="814">
                  <c:v>472571.75861651707</c:v>
                </c:pt>
                <c:pt idx="815">
                  <c:v>474562.36212180689</c:v>
                </c:pt>
                <c:pt idx="816">
                  <c:v>474191.07098366023</c:v>
                </c:pt>
                <c:pt idx="817">
                  <c:v>473558.4705876736</c:v>
                </c:pt>
                <c:pt idx="818">
                  <c:v>473058.44433650392</c:v>
                </c:pt>
                <c:pt idx="819">
                  <c:v>471576.39889570168</c:v>
                </c:pt>
                <c:pt idx="820">
                  <c:v>471710.4967064716</c:v>
                </c:pt>
                <c:pt idx="821">
                  <c:v>467761.55520347122</c:v>
                </c:pt>
                <c:pt idx="822">
                  <c:v>467799.88869863015</c:v>
                </c:pt>
                <c:pt idx="823">
                  <c:v>468546.05537681724</c:v>
                </c:pt>
                <c:pt idx="824">
                  <c:v>467609.32598927669</c:v>
                </c:pt>
                <c:pt idx="825">
                  <c:v>468236.85323278815</c:v>
                </c:pt>
                <c:pt idx="826">
                  <c:v>467132.74603392952</c:v>
                </c:pt>
                <c:pt idx="827">
                  <c:v>468200.33914626529</c:v>
                </c:pt>
                <c:pt idx="828">
                  <c:v>466472.16645776859</c:v>
                </c:pt>
                <c:pt idx="829">
                  <c:v>466794.69380361598</c:v>
                </c:pt>
                <c:pt idx="830">
                  <c:v>467731.74678437255</c:v>
                </c:pt>
                <c:pt idx="831">
                  <c:v>468066.65302504157</c:v>
                </c:pt>
                <c:pt idx="832">
                  <c:v>468255.42555019062</c:v>
                </c:pt>
                <c:pt idx="833">
                  <c:v>468139.13544348662</c:v>
                </c:pt>
                <c:pt idx="834">
                  <c:v>471335.20461784635</c:v>
                </c:pt>
                <c:pt idx="835">
                  <c:v>470614.46404623997</c:v>
                </c:pt>
                <c:pt idx="836">
                  <c:v>471837.94572236115</c:v>
                </c:pt>
                <c:pt idx="837">
                  <c:v>469979.12988701224</c:v>
                </c:pt>
                <c:pt idx="838">
                  <c:v>469148.99735674256</c:v>
                </c:pt>
                <c:pt idx="839">
                  <c:v>469865.01428696205</c:v>
                </c:pt>
                <c:pt idx="840">
                  <c:v>471772.92660784523</c:v>
                </c:pt>
                <c:pt idx="841">
                  <c:v>471116.34414349921</c:v>
                </c:pt>
                <c:pt idx="842">
                  <c:v>471935.92039879475</c:v>
                </c:pt>
                <c:pt idx="843">
                  <c:v>471937.96845250635</c:v>
                </c:pt>
                <c:pt idx="844">
                  <c:v>469570.53378039761</c:v>
                </c:pt>
                <c:pt idx="845">
                  <c:v>469552.15002645552</c:v>
                </c:pt>
                <c:pt idx="846">
                  <c:v>469752.83228650194</c:v>
                </c:pt>
                <c:pt idx="847">
                  <c:v>470437.54574257624</c:v>
                </c:pt>
                <c:pt idx="848">
                  <c:v>468736.94777535787</c:v>
                </c:pt>
                <c:pt idx="849">
                  <c:v>468487.35478892125</c:v>
                </c:pt>
                <c:pt idx="850">
                  <c:v>469230.304095258</c:v>
                </c:pt>
                <c:pt idx="851">
                  <c:v>468142.18162934756</c:v>
                </c:pt>
                <c:pt idx="852">
                  <c:v>467638.11451140681</c:v>
                </c:pt>
                <c:pt idx="853">
                  <c:v>466173.81667311967</c:v>
                </c:pt>
                <c:pt idx="854">
                  <c:v>464256.48102082888</c:v>
                </c:pt>
                <c:pt idx="855">
                  <c:v>462997.60531752947</c:v>
                </c:pt>
                <c:pt idx="856">
                  <c:v>463070.46490318031</c:v>
                </c:pt>
                <c:pt idx="857">
                  <c:v>464308.54789850203</c:v>
                </c:pt>
                <c:pt idx="858">
                  <c:v>464457.015761755</c:v>
                </c:pt>
                <c:pt idx="859">
                  <c:v>466114.89841458859</c:v>
                </c:pt>
                <c:pt idx="860">
                  <c:v>466634.24402916007</c:v>
                </c:pt>
                <c:pt idx="861">
                  <c:v>465006.66460762825</c:v>
                </c:pt>
                <c:pt idx="862">
                  <c:v>465624.47160520538</c:v>
                </c:pt>
                <c:pt idx="863">
                  <c:v>465291.14449138654</c:v>
                </c:pt>
                <c:pt idx="864">
                  <c:v>464564.50941584975</c:v>
                </c:pt>
                <c:pt idx="865">
                  <c:v>466530.79376762052</c:v>
                </c:pt>
                <c:pt idx="866">
                  <c:v>464805.03930306871</c:v>
                </c:pt>
                <c:pt idx="867">
                  <c:v>462546.36455774819</c:v>
                </c:pt>
                <c:pt idx="868">
                  <c:v>463144.69379341422</c:v>
                </c:pt>
                <c:pt idx="869">
                  <c:v>464397.75795694493</c:v>
                </c:pt>
                <c:pt idx="870">
                  <c:v>466591.58440898388</c:v>
                </c:pt>
                <c:pt idx="871">
                  <c:v>466644.05699514685</c:v>
                </c:pt>
                <c:pt idx="872">
                  <c:v>466533.58349229413</c:v>
                </c:pt>
                <c:pt idx="873">
                  <c:v>464093.56057341467</c:v>
                </c:pt>
                <c:pt idx="874">
                  <c:v>462194.41856284731</c:v>
                </c:pt>
                <c:pt idx="875">
                  <c:v>463026.13368739054</c:v>
                </c:pt>
                <c:pt idx="876">
                  <c:v>462580.84255185985</c:v>
                </c:pt>
                <c:pt idx="877">
                  <c:v>461989.17251282086</c:v>
                </c:pt>
                <c:pt idx="878">
                  <c:v>463628.75286281254</c:v>
                </c:pt>
                <c:pt idx="879">
                  <c:v>463366.99572893174</c:v>
                </c:pt>
                <c:pt idx="880">
                  <c:v>462729.42423493322</c:v>
                </c:pt>
                <c:pt idx="881">
                  <c:v>463170.53869457362</c:v>
                </c:pt>
                <c:pt idx="882">
                  <c:v>466789.80909754377</c:v>
                </c:pt>
                <c:pt idx="883">
                  <c:v>464998.33271427115</c:v>
                </c:pt>
                <c:pt idx="884">
                  <c:v>463687.7976311653</c:v>
                </c:pt>
                <c:pt idx="885">
                  <c:v>463788.61255435919</c:v>
                </c:pt>
                <c:pt idx="886">
                  <c:v>462589.91946236865</c:v>
                </c:pt>
                <c:pt idx="887">
                  <c:v>462647.0775320782</c:v>
                </c:pt>
                <c:pt idx="888">
                  <c:v>458714.50847311062</c:v>
                </c:pt>
                <c:pt idx="889">
                  <c:v>458038.27948642423</c:v>
                </c:pt>
                <c:pt idx="890">
                  <c:v>460636.72819437645</c:v>
                </c:pt>
                <c:pt idx="891">
                  <c:v>459160.83208732394</c:v>
                </c:pt>
                <c:pt idx="892">
                  <c:v>459129.34346450819</c:v>
                </c:pt>
                <c:pt idx="893">
                  <c:v>460766.50475780515</c:v>
                </c:pt>
                <c:pt idx="894">
                  <c:v>461190.63805386733</c:v>
                </c:pt>
                <c:pt idx="895">
                  <c:v>463206.59041267686</c:v>
                </c:pt>
                <c:pt idx="896">
                  <c:v>464898.56401691842</c:v>
                </c:pt>
                <c:pt idx="897">
                  <c:v>464239.4248565546</c:v>
                </c:pt>
                <c:pt idx="898">
                  <c:v>463015.00592763454</c:v>
                </c:pt>
                <c:pt idx="899">
                  <c:v>464659.60592770227</c:v>
                </c:pt>
                <c:pt idx="900">
                  <c:v>460548.64943098056</c:v>
                </c:pt>
                <c:pt idx="901">
                  <c:v>463369.79383757268</c:v>
                </c:pt>
                <c:pt idx="902">
                  <c:v>463231.1921262744</c:v>
                </c:pt>
                <c:pt idx="903">
                  <c:v>467982.05099384364</c:v>
                </c:pt>
                <c:pt idx="904">
                  <c:v>466015.41887780436</c:v>
                </c:pt>
                <c:pt idx="905">
                  <c:v>465973.53126358602</c:v>
                </c:pt>
                <c:pt idx="906">
                  <c:v>465276.91387601622</c:v>
                </c:pt>
                <c:pt idx="907">
                  <c:v>464603.89291556546</c:v>
                </c:pt>
                <c:pt idx="908">
                  <c:v>466910.64768026123</c:v>
                </c:pt>
                <c:pt idx="909">
                  <c:v>467186.82603332197</c:v>
                </c:pt>
                <c:pt idx="910">
                  <c:v>467817.36385504197</c:v>
                </c:pt>
                <c:pt idx="911">
                  <c:v>468366.79166634131</c:v>
                </c:pt>
                <c:pt idx="912">
                  <c:v>465912.51275547018</c:v>
                </c:pt>
                <c:pt idx="913">
                  <c:v>468530.04489706614</c:v>
                </c:pt>
                <c:pt idx="914">
                  <c:v>468622.63658243098</c:v>
                </c:pt>
                <c:pt idx="915">
                  <c:v>467928.90165050642</c:v>
                </c:pt>
                <c:pt idx="916">
                  <c:v>470137.89933383738</c:v>
                </c:pt>
                <c:pt idx="917">
                  <c:v>467638.41704591375</c:v>
                </c:pt>
                <c:pt idx="918">
                  <c:v>466632.80550457275</c:v>
                </c:pt>
                <c:pt idx="919">
                  <c:v>465589.17339426046</c:v>
                </c:pt>
                <c:pt idx="920">
                  <c:v>466899.21746553399</c:v>
                </c:pt>
                <c:pt idx="921">
                  <c:v>469685.45706294884</c:v>
                </c:pt>
                <c:pt idx="922">
                  <c:v>471506.94419380388</c:v>
                </c:pt>
                <c:pt idx="923">
                  <c:v>471313.33080460975</c:v>
                </c:pt>
                <c:pt idx="924">
                  <c:v>470659.81859699084</c:v>
                </c:pt>
                <c:pt idx="925">
                  <c:v>471494.43297227001</c:v>
                </c:pt>
                <c:pt idx="926">
                  <c:v>471171.95357062743</c:v>
                </c:pt>
                <c:pt idx="927">
                  <c:v>467254.94215656555</c:v>
                </c:pt>
                <c:pt idx="928">
                  <c:v>465709.69417730224</c:v>
                </c:pt>
                <c:pt idx="929">
                  <c:v>463797.73780565918</c:v>
                </c:pt>
                <c:pt idx="930">
                  <c:v>462686.25399097591</c:v>
                </c:pt>
                <c:pt idx="931">
                  <c:v>464059.18998670491</c:v>
                </c:pt>
                <c:pt idx="932">
                  <c:v>464352.63654222677</c:v>
                </c:pt>
                <c:pt idx="933">
                  <c:v>464475.33630790462</c:v>
                </c:pt>
                <c:pt idx="934">
                  <c:v>465234.05977430643</c:v>
                </c:pt>
                <c:pt idx="935">
                  <c:v>465195.7666361499</c:v>
                </c:pt>
                <c:pt idx="936">
                  <c:v>463116.44969754398</c:v>
                </c:pt>
                <c:pt idx="937">
                  <c:v>462928.53025336296</c:v>
                </c:pt>
                <c:pt idx="938">
                  <c:v>461818.27966735122</c:v>
                </c:pt>
                <c:pt idx="939">
                  <c:v>463645.48974917893</c:v>
                </c:pt>
                <c:pt idx="940">
                  <c:v>466456.20114756748</c:v>
                </c:pt>
                <c:pt idx="941">
                  <c:v>463903.93898380111</c:v>
                </c:pt>
                <c:pt idx="942">
                  <c:v>463632.41749455605</c:v>
                </c:pt>
                <c:pt idx="943">
                  <c:v>464858.76647843834</c:v>
                </c:pt>
                <c:pt idx="944">
                  <c:v>466632.98257905507</c:v>
                </c:pt>
                <c:pt idx="945">
                  <c:v>464044.59272539127</c:v>
                </c:pt>
                <c:pt idx="946">
                  <c:v>469525.72741058376</c:v>
                </c:pt>
                <c:pt idx="947">
                  <c:v>468650.07545618585</c:v>
                </c:pt>
                <c:pt idx="948">
                  <c:v>476418.720532006</c:v>
                </c:pt>
                <c:pt idx="949">
                  <c:v>476030.62195496686</c:v>
                </c:pt>
                <c:pt idx="950">
                  <c:v>475149.40301737637</c:v>
                </c:pt>
                <c:pt idx="951">
                  <c:v>474282.43309206015</c:v>
                </c:pt>
                <c:pt idx="952">
                  <c:v>473296.57704465219</c:v>
                </c:pt>
                <c:pt idx="953">
                  <c:v>471849.48100542818</c:v>
                </c:pt>
                <c:pt idx="954">
                  <c:v>469650.72363006731</c:v>
                </c:pt>
                <c:pt idx="955">
                  <c:v>468106.23975117248</c:v>
                </c:pt>
                <c:pt idx="956">
                  <c:v>468461.26473681169</c:v>
                </c:pt>
                <c:pt idx="957">
                  <c:v>465021.45453658287</c:v>
                </c:pt>
                <c:pt idx="958">
                  <c:v>464369.94610085658</c:v>
                </c:pt>
                <c:pt idx="959">
                  <c:v>464596.89353013708</c:v>
                </c:pt>
                <c:pt idx="960">
                  <c:v>462353.29527920054</c:v>
                </c:pt>
                <c:pt idx="961">
                  <c:v>462891.81334298593</c:v>
                </c:pt>
                <c:pt idx="962">
                  <c:v>459102.3616232925</c:v>
                </c:pt>
                <c:pt idx="963">
                  <c:v>458955.31086151756</c:v>
                </c:pt>
                <c:pt idx="964">
                  <c:v>458138.60529149289</c:v>
                </c:pt>
                <c:pt idx="965">
                  <c:v>457353.3917311788</c:v>
                </c:pt>
                <c:pt idx="966">
                  <c:v>454725.19164406869</c:v>
                </c:pt>
                <c:pt idx="967">
                  <c:v>455533.67460353352</c:v>
                </c:pt>
                <c:pt idx="968">
                  <c:v>451519.30953253765</c:v>
                </c:pt>
                <c:pt idx="969">
                  <c:v>451264.34282933158</c:v>
                </c:pt>
                <c:pt idx="970">
                  <c:v>449497.28982822195</c:v>
                </c:pt>
                <c:pt idx="971">
                  <c:v>447908.06484621647</c:v>
                </c:pt>
                <c:pt idx="972">
                  <c:v>444267.49265611148</c:v>
                </c:pt>
                <c:pt idx="973">
                  <c:v>439640.67180267686</c:v>
                </c:pt>
                <c:pt idx="974">
                  <c:v>436998.67295196955</c:v>
                </c:pt>
                <c:pt idx="975">
                  <c:v>436734.21630689211</c:v>
                </c:pt>
                <c:pt idx="976">
                  <c:v>437772.15775257099</c:v>
                </c:pt>
                <c:pt idx="977">
                  <c:v>439852.35895111115</c:v>
                </c:pt>
                <c:pt idx="978">
                  <c:v>439516.90010938491</c:v>
                </c:pt>
                <c:pt idx="979">
                  <c:v>440021.07311188825</c:v>
                </c:pt>
                <c:pt idx="980">
                  <c:v>439864.48352462385</c:v>
                </c:pt>
                <c:pt idx="981">
                  <c:v>442241.81404226169</c:v>
                </c:pt>
                <c:pt idx="982">
                  <c:v>440057.37716534105</c:v>
                </c:pt>
                <c:pt idx="983">
                  <c:v>439943.86812056933</c:v>
                </c:pt>
                <c:pt idx="984">
                  <c:v>441212.60008594819</c:v>
                </c:pt>
                <c:pt idx="985">
                  <c:v>440952.30266175664</c:v>
                </c:pt>
                <c:pt idx="986">
                  <c:v>438666.67688998516</c:v>
                </c:pt>
                <c:pt idx="987">
                  <c:v>438576.96340995072</c:v>
                </c:pt>
                <c:pt idx="988">
                  <c:v>438240.08284499246</c:v>
                </c:pt>
                <c:pt idx="989">
                  <c:v>440589.44701634365</c:v>
                </c:pt>
                <c:pt idx="990">
                  <c:v>440640.27893111855</c:v>
                </c:pt>
                <c:pt idx="991">
                  <c:v>442259.14405166788</c:v>
                </c:pt>
                <c:pt idx="992">
                  <c:v>441434.79165010131</c:v>
                </c:pt>
                <c:pt idx="993">
                  <c:v>441941.73673776817</c:v>
                </c:pt>
                <c:pt idx="994">
                  <c:v>444409.93232954398</c:v>
                </c:pt>
                <c:pt idx="995">
                  <c:v>444038.32164877001</c:v>
                </c:pt>
                <c:pt idx="996">
                  <c:v>444349.1703474964</c:v>
                </c:pt>
                <c:pt idx="997">
                  <c:v>447302.81422812532</c:v>
                </c:pt>
                <c:pt idx="998">
                  <c:v>447977.62273529585</c:v>
                </c:pt>
                <c:pt idx="999">
                  <c:v>448069.96029623185</c:v>
                </c:pt>
                <c:pt idx="1000">
                  <c:v>450483.42786994041</c:v>
                </c:pt>
                <c:pt idx="1001">
                  <c:v>449716.03011644597</c:v>
                </c:pt>
                <c:pt idx="1002">
                  <c:v>449925.433265217</c:v>
                </c:pt>
                <c:pt idx="1003">
                  <c:v>449060.98143410863</c:v>
                </c:pt>
                <c:pt idx="1004">
                  <c:v>451973.55825389113</c:v>
                </c:pt>
                <c:pt idx="1005">
                  <c:v>453711.64564674156</c:v>
                </c:pt>
                <c:pt idx="1006">
                  <c:v>452228.20284198079</c:v>
                </c:pt>
                <c:pt idx="1007">
                  <c:v>453003.67256313819</c:v>
                </c:pt>
                <c:pt idx="1008">
                  <c:v>449336.95175426709</c:v>
                </c:pt>
                <c:pt idx="1009">
                  <c:v>448449.07985491684</c:v>
                </c:pt>
                <c:pt idx="1010">
                  <c:v>446395.72975920787</c:v>
                </c:pt>
                <c:pt idx="1011">
                  <c:v>445283.02388798009</c:v>
                </c:pt>
                <c:pt idx="1012">
                  <c:v>444826.67767931265</c:v>
                </c:pt>
                <c:pt idx="1013">
                  <c:v>447024.96203714656</c:v>
                </c:pt>
                <c:pt idx="1014">
                  <c:v>444914.83657206444</c:v>
                </c:pt>
                <c:pt idx="1015">
                  <c:v>444518.29052720492</c:v>
                </c:pt>
                <c:pt idx="1016">
                  <c:v>443896.19845408574</c:v>
                </c:pt>
                <c:pt idx="1017">
                  <c:v>440855.84110836789</c:v>
                </c:pt>
                <c:pt idx="1018">
                  <c:v>441537.56914286071</c:v>
                </c:pt>
                <c:pt idx="1019">
                  <c:v>440732.94549495395</c:v>
                </c:pt>
                <c:pt idx="1020">
                  <c:v>440203.06471318612</c:v>
                </c:pt>
                <c:pt idx="1021">
                  <c:v>438658.34046223015</c:v>
                </c:pt>
                <c:pt idx="1022">
                  <c:v>438392.42793176795</c:v>
                </c:pt>
                <c:pt idx="1023">
                  <c:v>435641.65364595992</c:v>
                </c:pt>
                <c:pt idx="1024">
                  <c:v>438811.60557491751</c:v>
                </c:pt>
                <c:pt idx="1025">
                  <c:v>438446.98296722327</c:v>
                </c:pt>
                <c:pt idx="1026">
                  <c:v>440570.97712009185</c:v>
                </c:pt>
                <c:pt idx="1027">
                  <c:v>439668.75047635625</c:v>
                </c:pt>
                <c:pt idx="1028">
                  <c:v>437724.54226910253</c:v>
                </c:pt>
                <c:pt idx="1029">
                  <c:v>439099.34658355365</c:v>
                </c:pt>
                <c:pt idx="1030">
                  <c:v>442553.59653920028</c:v>
                </c:pt>
                <c:pt idx="1031">
                  <c:v>442332.9009081212</c:v>
                </c:pt>
                <c:pt idx="1032">
                  <c:v>443190.08350815822</c:v>
                </c:pt>
                <c:pt idx="1033">
                  <c:v>445689.98301668547</c:v>
                </c:pt>
                <c:pt idx="1034">
                  <c:v>444631.71984290198</c:v>
                </c:pt>
                <c:pt idx="1035">
                  <c:v>445029.27398924256</c:v>
                </c:pt>
                <c:pt idx="1036">
                  <c:v>443224.84609612974</c:v>
                </c:pt>
                <c:pt idx="1037">
                  <c:v>441828.78186974855</c:v>
                </c:pt>
                <c:pt idx="1038">
                  <c:v>436088.61622494203</c:v>
                </c:pt>
                <c:pt idx="1039">
                  <c:v>435197.35372214182</c:v>
                </c:pt>
                <c:pt idx="1040">
                  <c:v>434235.83897217666</c:v>
                </c:pt>
                <c:pt idx="1041">
                  <c:v>434190.66035122576</c:v>
                </c:pt>
                <c:pt idx="1042">
                  <c:v>433057.95842718153</c:v>
                </c:pt>
                <c:pt idx="1043">
                  <c:v>433195.38068942673</c:v>
                </c:pt>
                <c:pt idx="1044">
                  <c:v>437112.84163211321</c:v>
                </c:pt>
                <c:pt idx="1045">
                  <c:v>434990.55156596372</c:v>
                </c:pt>
                <c:pt idx="1046">
                  <c:v>434259.5900042206</c:v>
                </c:pt>
                <c:pt idx="1047">
                  <c:v>433857.63882053935</c:v>
                </c:pt>
                <c:pt idx="1048">
                  <c:v>432414.95078226121</c:v>
                </c:pt>
                <c:pt idx="1049">
                  <c:v>428580.81342403655</c:v>
                </c:pt>
                <c:pt idx="1050">
                  <c:v>428412.90806312131</c:v>
                </c:pt>
                <c:pt idx="1051">
                  <c:v>426195.84059715155</c:v>
                </c:pt>
                <c:pt idx="1052">
                  <c:v>426575.7185683776</c:v>
                </c:pt>
                <c:pt idx="1053">
                  <c:v>425603.33461710555</c:v>
                </c:pt>
                <c:pt idx="1054">
                  <c:v>426212.12702804868</c:v>
                </c:pt>
                <c:pt idx="1055">
                  <c:v>424900.4055330886</c:v>
                </c:pt>
                <c:pt idx="1056">
                  <c:v>421521.90388659626</c:v>
                </c:pt>
                <c:pt idx="1057">
                  <c:v>421098.95497683156</c:v>
                </c:pt>
                <c:pt idx="1058">
                  <c:v>423143.90505401854</c:v>
                </c:pt>
                <c:pt idx="1059">
                  <c:v>423143.94947567192</c:v>
                </c:pt>
                <c:pt idx="1060">
                  <c:v>420554.48357226432</c:v>
                </c:pt>
                <c:pt idx="1061">
                  <c:v>425280.28266652569</c:v>
                </c:pt>
                <c:pt idx="1062">
                  <c:v>427241.42788105441</c:v>
                </c:pt>
                <c:pt idx="1063">
                  <c:v>425605.39771061594</c:v>
                </c:pt>
                <c:pt idx="1064">
                  <c:v>425191.60990771279</c:v>
                </c:pt>
                <c:pt idx="1065">
                  <c:v>427799.29616575461</c:v>
                </c:pt>
                <c:pt idx="1066">
                  <c:v>421117.51571978186</c:v>
                </c:pt>
                <c:pt idx="1067">
                  <c:v>420299.68655913213</c:v>
                </c:pt>
                <c:pt idx="1068">
                  <c:v>423349.14968400815</c:v>
                </c:pt>
                <c:pt idx="1069">
                  <c:v>424123.1649088515</c:v>
                </c:pt>
                <c:pt idx="1070">
                  <c:v>421612.17297782254</c:v>
                </c:pt>
                <c:pt idx="1071">
                  <c:v>422557.07934907597</c:v>
                </c:pt>
                <c:pt idx="1072">
                  <c:v>419965.17453917157</c:v>
                </c:pt>
                <c:pt idx="1073">
                  <c:v>414220.77839031845</c:v>
                </c:pt>
                <c:pt idx="1074">
                  <c:v>414922.27227214922</c:v>
                </c:pt>
                <c:pt idx="1075">
                  <c:v>416874.92544514977</c:v>
                </c:pt>
                <c:pt idx="1076">
                  <c:v>417173.16267156042</c:v>
                </c:pt>
                <c:pt idx="1077">
                  <c:v>415668.28899393958</c:v>
                </c:pt>
                <c:pt idx="1078">
                  <c:v>415223.68855686713</c:v>
                </c:pt>
                <c:pt idx="1079">
                  <c:v>412717.85390443803</c:v>
                </c:pt>
                <c:pt idx="1080">
                  <c:v>412012.29030465492</c:v>
                </c:pt>
                <c:pt idx="1081">
                  <c:v>411561.80411690968</c:v>
                </c:pt>
                <c:pt idx="1082">
                  <c:v>410204.78045160358</c:v>
                </c:pt>
                <c:pt idx="1083">
                  <c:v>412698.3803235378</c:v>
                </c:pt>
                <c:pt idx="1084">
                  <c:v>412578.39472967968</c:v>
                </c:pt>
                <c:pt idx="1085">
                  <c:v>405878.03701774881</c:v>
                </c:pt>
                <c:pt idx="1086">
                  <c:v>407286.24022675212</c:v>
                </c:pt>
                <c:pt idx="1087">
                  <c:v>407621.64659398654</c:v>
                </c:pt>
                <c:pt idx="1088">
                  <c:v>408063.56891295442</c:v>
                </c:pt>
                <c:pt idx="1089">
                  <c:v>409564.32469890948</c:v>
                </c:pt>
                <c:pt idx="1090">
                  <c:v>408539.96072787495</c:v>
                </c:pt>
                <c:pt idx="1091">
                  <c:v>409751.06322032725</c:v>
                </c:pt>
                <c:pt idx="1092">
                  <c:v>411234.88390968525</c:v>
                </c:pt>
                <c:pt idx="1093">
                  <c:v>411902.84371756407</c:v>
                </c:pt>
                <c:pt idx="1094">
                  <c:v>411822.09905588318</c:v>
                </c:pt>
                <c:pt idx="1095">
                  <c:v>411254.17101480917</c:v>
                </c:pt>
                <c:pt idx="1096">
                  <c:v>412985.09757013991</c:v>
                </c:pt>
                <c:pt idx="1097">
                  <c:v>413768.54092192446</c:v>
                </c:pt>
                <c:pt idx="1098">
                  <c:v>413464.53977857076</c:v>
                </c:pt>
                <c:pt idx="1099">
                  <c:v>410276.06844328577</c:v>
                </c:pt>
                <c:pt idx="1100">
                  <c:v>412051.85744886252</c:v>
                </c:pt>
                <c:pt idx="1101">
                  <c:v>410238.23971695261</c:v>
                </c:pt>
                <c:pt idx="1102">
                  <c:v>410280.06446028745</c:v>
                </c:pt>
                <c:pt idx="1103">
                  <c:v>409256.06932671502</c:v>
                </c:pt>
                <c:pt idx="1104">
                  <c:v>408923.74756912363</c:v>
                </c:pt>
                <c:pt idx="1105">
                  <c:v>409930.46359991736</c:v>
                </c:pt>
                <c:pt idx="1106">
                  <c:v>410173.33024646522</c:v>
                </c:pt>
                <c:pt idx="1107">
                  <c:v>407444.49000415328</c:v>
                </c:pt>
                <c:pt idx="1108">
                  <c:v>406628.16873076087</c:v>
                </c:pt>
                <c:pt idx="1109">
                  <c:v>404697.25883117784</c:v>
                </c:pt>
                <c:pt idx="1110">
                  <c:v>403034.80371239246</c:v>
                </c:pt>
                <c:pt idx="1111">
                  <c:v>402920.88302345021</c:v>
                </c:pt>
                <c:pt idx="1112">
                  <c:v>401931.39102090785</c:v>
                </c:pt>
                <c:pt idx="1113">
                  <c:v>402680.1712147987</c:v>
                </c:pt>
                <c:pt idx="1114">
                  <c:v>403693.05128832592</c:v>
                </c:pt>
                <c:pt idx="1115">
                  <c:v>404046.48897454271</c:v>
                </c:pt>
                <c:pt idx="1116">
                  <c:v>400879.09963677294</c:v>
                </c:pt>
                <c:pt idx="1117">
                  <c:v>401779.25444301468</c:v>
                </c:pt>
                <c:pt idx="1118">
                  <c:v>401283.41651865892</c:v>
                </c:pt>
                <c:pt idx="1119">
                  <c:v>402912.04813442944</c:v>
                </c:pt>
                <c:pt idx="1120">
                  <c:v>402514.81266849372</c:v>
                </c:pt>
                <c:pt idx="1121">
                  <c:v>404350.42869730346</c:v>
                </c:pt>
                <c:pt idx="1122">
                  <c:v>406142.17010941851</c:v>
                </c:pt>
                <c:pt idx="1123">
                  <c:v>404800.25484828785</c:v>
                </c:pt>
                <c:pt idx="1124">
                  <c:v>404110.79519580677</c:v>
                </c:pt>
                <c:pt idx="1125">
                  <c:v>405309.40480865591</c:v>
                </c:pt>
                <c:pt idx="1126">
                  <c:v>405065.63744392601</c:v>
                </c:pt>
                <c:pt idx="1127">
                  <c:v>403293.10250597616</c:v>
                </c:pt>
                <c:pt idx="1128">
                  <c:v>404015.17761384725</c:v>
                </c:pt>
                <c:pt idx="1129">
                  <c:v>403931.96551091486</c:v>
                </c:pt>
                <c:pt idx="1130">
                  <c:v>401379.96790435154</c:v>
                </c:pt>
                <c:pt idx="1131">
                  <c:v>400919.04052449903</c:v>
                </c:pt>
                <c:pt idx="1132">
                  <c:v>397560.77120247192</c:v>
                </c:pt>
                <c:pt idx="1133">
                  <c:v>397302.34249342885</c:v>
                </c:pt>
                <c:pt idx="1134">
                  <c:v>395295.26106322376</c:v>
                </c:pt>
                <c:pt idx="1135">
                  <c:v>395201.11841235362</c:v>
                </c:pt>
                <c:pt idx="1136">
                  <c:v>395513.91483425011</c:v>
                </c:pt>
                <c:pt idx="1137">
                  <c:v>393808.94378610863</c:v>
                </c:pt>
                <c:pt idx="1138">
                  <c:v>390608.19853683986</c:v>
                </c:pt>
                <c:pt idx="1139">
                  <c:v>389190.31509151566</c:v>
                </c:pt>
                <c:pt idx="1140">
                  <c:v>387636.25612140086</c:v>
                </c:pt>
                <c:pt idx="1141">
                  <c:v>388156.96148789208</c:v>
                </c:pt>
                <c:pt idx="1142">
                  <c:v>392185.77760156011</c:v>
                </c:pt>
                <c:pt idx="1143">
                  <c:v>391943.03932526871</c:v>
                </c:pt>
                <c:pt idx="1144">
                  <c:v>392587.14462403051</c:v>
                </c:pt>
                <c:pt idx="1145">
                  <c:v>393080.32705346175</c:v>
                </c:pt>
                <c:pt idx="1146">
                  <c:v>394830.72838120506</c:v>
                </c:pt>
                <c:pt idx="1147">
                  <c:v>398853.87914348597</c:v>
                </c:pt>
                <c:pt idx="1148">
                  <c:v>396956.1475760077</c:v>
                </c:pt>
                <c:pt idx="1149">
                  <c:v>396887.11279857124</c:v>
                </c:pt>
                <c:pt idx="1150">
                  <c:v>396574.77987544064</c:v>
                </c:pt>
                <c:pt idx="1151">
                  <c:v>394094.66918367968</c:v>
                </c:pt>
                <c:pt idx="1152">
                  <c:v>394877.1734667425</c:v>
                </c:pt>
                <c:pt idx="1153">
                  <c:v>393858.53365585621</c:v>
                </c:pt>
                <c:pt idx="1154">
                  <c:v>395272.77356072515</c:v>
                </c:pt>
                <c:pt idx="1155">
                  <c:v>394681.74812755868</c:v>
                </c:pt>
                <c:pt idx="1156">
                  <c:v>392606.47083594854</c:v>
                </c:pt>
                <c:pt idx="1157">
                  <c:v>391804.96050069138</c:v>
                </c:pt>
                <c:pt idx="1158">
                  <c:v>389846.80723959423</c:v>
                </c:pt>
                <c:pt idx="1159">
                  <c:v>390356.93906690599</c:v>
                </c:pt>
                <c:pt idx="1160">
                  <c:v>394190.95725373714</c:v>
                </c:pt>
                <c:pt idx="1161">
                  <c:v>395360.84825197858</c:v>
                </c:pt>
                <c:pt idx="1162">
                  <c:v>392009.02547040378</c:v>
                </c:pt>
                <c:pt idx="1163">
                  <c:v>392189.13240682392</c:v>
                </c:pt>
                <c:pt idx="1164">
                  <c:v>389013.33812421613</c:v>
                </c:pt>
                <c:pt idx="1165">
                  <c:v>386184.90974043024</c:v>
                </c:pt>
                <c:pt idx="1166">
                  <c:v>385395.91142851976</c:v>
                </c:pt>
                <c:pt idx="1167">
                  <c:v>386413.55642113317</c:v>
                </c:pt>
                <c:pt idx="1168">
                  <c:v>385094.22813765501</c:v>
                </c:pt>
                <c:pt idx="1169">
                  <c:v>385016.75913015008</c:v>
                </c:pt>
                <c:pt idx="1170">
                  <c:v>384216.3954761902</c:v>
                </c:pt>
                <c:pt idx="1171">
                  <c:v>386615.01010817761</c:v>
                </c:pt>
                <c:pt idx="1172">
                  <c:v>385088.19585230533</c:v>
                </c:pt>
                <c:pt idx="1173">
                  <c:v>384218.80300901324</c:v>
                </c:pt>
                <c:pt idx="1174">
                  <c:v>386050.35469723615</c:v>
                </c:pt>
                <c:pt idx="1175">
                  <c:v>385826.12583187525</c:v>
                </c:pt>
                <c:pt idx="1176">
                  <c:v>387107.35765669355</c:v>
                </c:pt>
                <c:pt idx="1177">
                  <c:v>388857.30903309042</c:v>
                </c:pt>
                <c:pt idx="1178">
                  <c:v>393630.35478905257</c:v>
                </c:pt>
                <c:pt idx="1179">
                  <c:v>397333.37130791391</c:v>
                </c:pt>
                <c:pt idx="1180">
                  <c:v>392379.14595871116</c:v>
                </c:pt>
                <c:pt idx="1181">
                  <c:v>395252.14346722321</c:v>
                </c:pt>
                <c:pt idx="1182">
                  <c:v>399256.66916883754</c:v>
                </c:pt>
                <c:pt idx="1183">
                  <c:v>398069.12178192398</c:v>
                </c:pt>
                <c:pt idx="1184">
                  <c:v>398461.16699780553</c:v>
                </c:pt>
                <c:pt idx="1185">
                  <c:v>398040.80784139963</c:v>
                </c:pt>
                <c:pt idx="1186">
                  <c:v>397976.21243532852</c:v>
                </c:pt>
                <c:pt idx="1187">
                  <c:v>397888.09390252584</c:v>
                </c:pt>
                <c:pt idx="1188">
                  <c:v>401691.88971248158</c:v>
                </c:pt>
                <c:pt idx="1189">
                  <c:v>401022.95961207035</c:v>
                </c:pt>
                <c:pt idx="1190">
                  <c:v>401177.36474252562</c:v>
                </c:pt>
                <c:pt idx="1191">
                  <c:v>401466.41004679142</c:v>
                </c:pt>
                <c:pt idx="1192">
                  <c:v>401180.78059786622</c:v>
                </c:pt>
                <c:pt idx="1193">
                  <c:v>400722.59358148032</c:v>
                </c:pt>
                <c:pt idx="1194">
                  <c:v>400047.74935528589</c:v>
                </c:pt>
                <c:pt idx="1195">
                  <c:v>400425.22251017718</c:v>
                </c:pt>
                <c:pt idx="1196">
                  <c:v>399753.43517673196</c:v>
                </c:pt>
                <c:pt idx="1197">
                  <c:v>398183.12590737565</c:v>
                </c:pt>
                <c:pt idx="1198">
                  <c:v>402467.35800056503</c:v>
                </c:pt>
                <c:pt idx="1199">
                  <c:v>403750.098862966</c:v>
                </c:pt>
                <c:pt idx="1200">
                  <c:v>400661.03611845372</c:v>
                </c:pt>
                <c:pt idx="1201">
                  <c:v>400110.27349039592</c:v>
                </c:pt>
                <c:pt idx="1202">
                  <c:v>403753.72815188853</c:v>
                </c:pt>
                <c:pt idx="1203">
                  <c:v>403717.58227106871</c:v>
                </c:pt>
                <c:pt idx="1204">
                  <c:v>401255.46332217846</c:v>
                </c:pt>
                <c:pt idx="1205">
                  <c:v>402070.36173534265</c:v>
                </c:pt>
                <c:pt idx="1206">
                  <c:v>402377.12777510984</c:v>
                </c:pt>
                <c:pt idx="1207">
                  <c:v>400559.25070228853</c:v>
                </c:pt>
                <c:pt idx="1208">
                  <c:v>397187.22532925231</c:v>
                </c:pt>
                <c:pt idx="1209">
                  <c:v>397266.940902851</c:v>
                </c:pt>
                <c:pt idx="1210">
                  <c:v>396792.72002095816</c:v>
                </c:pt>
                <c:pt idx="1211">
                  <c:v>395663.99380190123</c:v>
                </c:pt>
                <c:pt idx="1212">
                  <c:v>393804.44135415333</c:v>
                </c:pt>
                <c:pt idx="1213">
                  <c:v>394281.57135477284</c:v>
                </c:pt>
                <c:pt idx="1214">
                  <c:v>400891.94207766501</c:v>
                </c:pt>
                <c:pt idx="1215">
                  <c:v>402259.53422727669</c:v>
                </c:pt>
                <c:pt idx="1216">
                  <c:v>402244.52233382023</c:v>
                </c:pt>
                <c:pt idx="1217">
                  <c:v>398734.45965007175</c:v>
                </c:pt>
                <c:pt idx="1218">
                  <c:v>399643.1961792839</c:v>
                </c:pt>
                <c:pt idx="1219">
                  <c:v>400495.17860190244</c:v>
                </c:pt>
                <c:pt idx="1220">
                  <c:v>397662.36118039256</c:v>
                </c:pt>
                <c:pt idx="1221">
                  <c:v>394640.09666909761</c:v>
                </c:pt>
                <c:pt idx="1222">
                  <c:v>394291.82063352043</c:v>
                </c:pt>
                <c:pt idx="1223">
                  <c:v>398825.08563549607</c:v>
                </c:pt>
                <c:pt idx="1224">
                  <c:v>401198.30230856704</c:v>
                </c:pt>
                <c:pt idx="1225">
                  <c:v>399517.60243252839</c:v>
                </c:pt>
                <c:pt idx="1226">
                  <c:v>399166.59675267362</c:v>
                </c:pt>
                <c:pt idx="1227">
                  <c:v>397033.38449733995</c:v>
                </c:pt>
                <c:pt idx="1228">
                  <c:v>400006.07834864286</c:v>
                </c:pt>
                <c:pt idx="1229">
                  <c:v>398754.2821315988</c:v>
                </c:pt>
                <c:pt idx="1230">
                  <c:v>399698.0794022741</c:v>
                </c:pt>
                <c:pt idx="1231">
                  <c:v>402386.32548629894</c:v>
                </c:pt>
                <c:pt idx="1232">
                  <c:v>403485.80350843765</c:v>
                </c:pt>
                <c:pt idx="1233">
                  <c:v>404517.02471550286</c:v>
                </c:pt>
                <c:pt idx="1234">
                  <c:v>411480.10505723412</c:v>
                </c:pt>
                <c:pt idx="1235">
                  <c:v>409404.20042594412</c:v>
                </c:pt>
                <c:pt idx="1236">
                  <c:v>408811.10351048992</c:v>
                </c:pt>
                <c:pt idx="1237">
                  <c:v>399928.36792824697</c:v>
                </c:pt>
                <c:pt idx="1238">
                  <c:v>395591.01227046968</c:v>
                </c:pt>
                <c:pt idx="1239">
                  <c:v>394957.22275053064</c:v>
                </c:pt>
                <c:pt idx="1240">
                  <c:v>397471.66887781094</c:v>
                </c:pt>
                <c:pt idx="1241">
                  <c:v>392836.03288573783</c:v>
                </c:pt>
                <c:pt idx="1242">
                  <c:v>393849.57255206571</c:v>
                </c:pt>
                <c:pt idx="1243">
                  <c:v>396204.32180390786</c:v>
                </c:pt>
                <c:pt idx="1244">
                  <c:v>401587.43142359494</c:v>
                </c:pt>
                <c:pt idx="1245">
                  <c:v>395383.98348908342</c:v>
                </c:pt>
                <c:pt idx="1246">
                  <c:v>394121.55263518519</c:v>
                </c:pt>
                <c:pt idx="1247">
                  <c:v>386489.86927325762</c:v>
                </c:pt>
                <c:pt idx="1248">
                  <c:v>389990.41565464326</c:v>
                </c:pt>
                <c:pt idx="1249">
                  <c:v>388392.87047303392</c:v>
                </c:pt>
                <c:pt idx="1250">
                  <c:v>382805.19341423095</c:v>
                </c:pt>
                <c:pt idx="1251">
                  <c:v>383222.59607223526</c:v>
                </c:pt>
                <c:pt idx="1252">
                  <c:v>382851.43862074666</c:v>
                </c:pt>
                <c:pt idx="1253">
                  <c:v>386537.67467088992</c:v>
                </c:pt>
                <c:pt idx="1254">
                  <c:v>389137.82607684785</c:v>
                </c:pt>
                <c:pt idx="1255">
                  <c:v>387629.91597772262</c:v>
                </c:pt>
                <c:pt idx="1256">
                  <c:v>387616.11889699969</c:v>
                </c:pt>
                <c:pt idx="1257">
                  <c:v>385861.89182930725</c:v>
                </c:pt>
                <c:pt idx="1258">
                  <c:v>382429.6704636162</c:v>
                </c:pt>
                <c:pt idx="1259">
                  <c:v>379749.12288581085</c:v>
                </c:pt>
                <c:pt idx="1260">
                  <c:v>386315.93469618092</c:v>
                </c:pt>
                <c:pt idx="1261">
                  <c:v>385908.84274842759</c:v>
                </c:pt>
                <c:pt idx="1262">
                  <c:v>388501.50936347072</c:v>
                </c:pt>
                <c:pt idx="1263">
                  <c:v>389035.02292834455</c:v>
                </c:pt>
                <c:pt idx="1264">
                  <c:v>390596.08298949368</c:v>
                </c:pt>
                <c:pt idx="1265">
                  <c:v>392965.26322177611</c:v>
                </c:pt>
                <c:pt idx="1266">
                  <c:v>394750.6030722906</c:v>
                </c:pt>
                <c:pt idx="1267">
                  <c:v>397283.19788070209</c:v>
                </c:pt>
                <c:pt idx="1268">
                  <c:v>397946.14158064843</c:v>
                </c:pt>
                <c:pt idx="1269">
                  <c:v>397662.20559452637</c:v>
                </c:pt>
                <c:pt idx="1270">
                  <c:v>396267.31571383157</c:v>
                </c:pt>
                <c:pt idx="1271">
                  <c:v>392780.93914440082</c:v>
                </c:pt>
                <c:pt idx="1272">
                  <c:v>391408.97043053992</c:v>
                </c:pt>
                <c:pt idx="1273">
                  <c:v>391335.14017270657</c:v>
                </c:pt>
                <c:pt idx="1274">
                  <c:v>392977.12504921865</c:v>
                </c:pt>
                <c:pt idx="1275">
                  <c:v>393417.77856952231</c:v>
                </c:pt>
                <c:pt idx="1276">
                  <c:v>392148.79680996836</c:v>
                </c:pt>
                <c:pt idx="1277">
                  <c:v>393937.79845853394</c:v>
                </c:pt>
                <c:pt idx="1278">
                  <c:v>392232.62239461124</c:v>
                </c:pt>
                <c:pt idx="1279">
                  <c:v>390516.38815288153</c:v>
                </c:pt>
                <c:pt idx="1280">
                  <c:v>393336.12550111191</c:v>
                </c:pt>
                <c:pt idx="1281">
                  <c:v>393866.71193394816</c:v>
                </c:pt>
                <c:pt idx="1282">
                  <c:v>391806.92682190612</c:v>
                </c:pt>
                <c:pt idx="1283">
                  <c:v>392227.88039962668</c:v>
                </c:pt>
                <c:pt idx="1284">
                  <c:v>392340.39413839957</c:v>
                </c:pt>
                <c:pt idx="1285">
                  <c:v>390847.3553027712</c:v>
                </c:pt>
                <c:pt idx="1286">
                  <c:v>390793.34180815605</c:v>
                </c:pt>
                <c:pt idx="1287">
                  <c:v>390689.36456918786</c:v>
                </c:pt>
                <c:pt idx="1288">
                  <c:v>389766.48919812473</c:v>
                </c:pt>
                <c:pt idx="1289">
                  <c:v>387821.68638883956</c:v>
                </c:pt>
                <c:pt idx="1290">
                  <c:v>389905.62476558943</c:v>
                </c:pt>
                <c:pt idx="1291">
                  <c:v>390115.15267207701</c:v>
                </c:pt>
                <c:pt idx="1292">
                  <c:v>387538.58243776421</c:v>
                </c:pt>
                <c:pt idx="1293">
                  <c:v>385202.74800340395</c:v>
                </c:pt>
                <c:pt idx="1294">
                  <c:v>386372.05354479002</c:v>
                </c:pt>
                <c:pt idx="1295">
                  <c:v>385145.97472716251</c:v>
                </c:pt>
                <c:pt idx="1296">
                  <c:v>384633.93088623852</c:v>
                </c:pt>
                <c:pt idx="1297">
                  <c:v>384243.87282491359</c:v>
                </c:pt>
                <c:pt idx="1298">
                  <c:v>384855.1718138943</c:v>
                </c:pt>
                <c:pt idx="1299">
                  <c:v>384244.33016561856</c:v>
                </c:pt>
                <c:pt idx="1300">
                  <c:v>381003.25542439654</c:v>
                </c:pt>
                <c:pt idx="1301">
                  <c:v>380707.76069353538</c:v>
                </c:pt>
                <c:pt idx="1302">
                  <c:v>376240.3561237831</c:v>
                </c:pt>
                <c:pt idx="1303">
                  <c:v>374404.35123512364</c:v>
                </c:pt>
                <c:pt idx="1304">
                  <c:v>372908.01089343929</c:v>
                </c:pt>
                <c:pt idx="1305">
                  <c:v>373457.09967697738</c:v>
                </c:pt>
                <c:pt idx="1306">
                  <c:v>373032.87394688884</c:v>
                </c:pt>
                <c:pt idx="1307">
                  <c:v>370239.6808857217</c:v>
                </c:pt>
                <c:pt idx="1308">
                  <c:v>371437.66481859115</c:v>
                </c:pt>
                <c:pt idx="1309">
                  <c:v>372750.16408475512</c:v>
                </c:pt>
                <c:pt idx="1310">
                  <c:v>372103.86579097906</c:v>
                </c:pt>
                <c:pt idx="1311">
                  <c:v>372261.38046280621</c:v>
                </c:pt>
                <c:pt idx="1312">
                  <c:v>371310.42266422388</c:v>
                </c:pt>
                <c:pt idx="1313">
                  <c:v>372450.92985036492</c:v>
                </c:pt>
                <c:pt idx="1314">
                  <c:v>375351.78611804161</c:v>
                </c:pt>
                <c:pt idx="1315">
                  <c:v>378215.62542216218</c:v>
                </c:pt>
                <c:pt idx="1316">
                  <c:v>377215.3366697029</c:v>
                </c:pt>
                <c:pt idx="1317">
                  <c:v>377120.53486469819</c:v>
                </c:pt>
                <c:pt idx="1318">
                  <c:v>375380.30727510754</c:v>
                </c:pt>
                <c:pt idx="1319">
                  <c:v>374794.84346693009</c:v>
                </c:pt>
                <c:pt idx="1320">
                  <c:v>370440.21241748391</c:v>
                </c:pt>
                <c:pt idx="1321">
                  <c:v>369597.91362690896</c:v>
                </c:pt>
                <c:pt idx="1322">
                  <c:v>373907.91616410215</c:v>
                </c:pt>
                <c:pt idx="1323">
                  <c:v>374168.48079407756</c:v>
                </c:pt>
                <c:pt idx="1324">
                  <c:v>371273.09630785062</c:v>
                </c:pt>
                <c:pt idx="1325">
                  <c:v>370276.59111268271</c:v>
                </c:pt>
                <c:pt idx="1326">
                  <c:v>369438.02769510518</c:v>
                </c:pt>
                <c:pt idx="1327">
                  <c:v>364805.10162158159</c:v>
                </c:pt>
                <c:pt idx="1328">
                  <c:v>366292.77532739565</c:v>
                </c:pt>
                <c:pt idx="1329">
                  <c:v>363605.92876549903</c:v>
                </c:pt>
                <c:pt idx="1330">
                  <c:v>365299.89803950611</c:v>
                </c:pt>
                <c:pt idx="1331">
                  <c:v>365294.50166661321</c:v>
                </c:pt>
                <c:pt idx="1332">
                  <c:v>364822.02857114963</c:v>
                </c:pt>
                <c:pt idx="1333">
                  <c:v>363864.28990722948</c:v>
                </c:pt>
                <c:pt idx="1334">
                  <c:v>360927.12485808675</c:v>
                </c:pt>
                <c:pt idx="1335">
                  <c:v>357061.39628137602</c:v>
                </c:pt>
                <c:pt idx="1336">
                  <c:v>355129.38633359922</c:v>
                </c:pt>
                <c:pt idx="1337">
                  <c:v>359863.76224310475</c:v>
                </c:pt>
                <c:pt idx="1338">
                  <c:v>359550.25356406398</c:v>
                </c:pt>
                <c:pt idx="1339">
                  <c:v>359836.36014689255</c:v>
                </c:pt>
                <c:pt idx="1340">
                  <c:v>358454.12186467054</c:v>
                </c:pt>
                <c:pt idx="1341">
                  <c:v>356438.75095427915</c:v>
                </c:pt>
                <c:pt idx="1342">
                  <c:v>357611.12577451376</c:v>
                </c:pt>
                <c:pt idx="1343">
                  <c:v>358333.63471933856</c:v>
                </c:pt>
                <c:pt idx="1344">
                  <c:v>357368.7340765823</c:v>
                </c:pt>
                <c:pt idx="1345">
                  <c:v>353284.42985645734</c:v>
                </c:pt>
                <c:pt idx="1346">
                  <c:v>355856.84348360158</c:v>
                </c:pt>
                <c:pt idx="1347">
                  <c:v>355222.05493972061</c:v>
                </c:pt>
                <c:pt idx="1348">
                  <c:v>352093.84831389145</c:v>
                </c:pt>
                <c:pt idx="1349">
                  <c:v>352236.86650773633</c:v>
                </c:pt>
                <c:pt idx="1350">
                  <c:v>349562.22837054322</c:v>
                </c:pt>
                <c:pt idx="1351">
                  <c:v>349010.59069181152</c:v>
                </c:pt>
                <c:pt idx="1352">
                  <c:v>344505.52202253987</c:v>
                </c:pt>
                <c:pt idx="1353">
                  <c:v>346556.83011686418</c:v>
                </c:pt>
                <c:pt idx="1354">
                  <c:v>345976.99078843498</c:v>
                </c:pt>
                <c:pt idx="1355">
                  <c:v>345713.52237311867</c:v>
                </c:pt>
                <c:pt idx="1356">
                  <c:v>346851.6295160717</c:v>
                </c:pt>
                <c:pt idx="1357">
                  <c:v>344680.54375866643</c:v>
                </c:pt>
                <c:pt idx="1358">
                  <c:v>349275.24124521401</c:v>
                </c:pt>
                <c:pt idx="1359">
                  <c:v>350270.01589890034</c:v>
                </c:pt>
                <c:pt idx="1360">
                  <c:v>349188.57657043642</c:v>
                </c:pt>
                <c:pt idx="1361">
                  <c:v>357532.68955204281</c:v>
                </c:pt>
                <c:pt idx="1362">
                  <c:v>356232.71994934196</c:v>
                </c:pt>
                <c:pt idx="1363">
                  <c:v>357644.60527087387</c:v>
                </c:pt>
                <c:pt idx="1364">
                  <c:v>360480.89535595779</c:v>
                </c:pt>
                <c:pt idx="1365">
                  <c:v>354293.09289867338</c:v>
                </c:pt>
                <c:pt idx="1366">
                  <c:v>354162.65428171807</c:v>
                </c:pt>
                <c:pt idx="1367">
                  <c:v>348529.33877331961</c:v>
                </c:pt>
                <c:pt idx="1368">
                  <c:v>352057.06749636075</c:v>
                </c:pt>
                <c:pt idx="1369">
                  <c:v>354553.7913213321</c:v>
                </c:pt>
                <c:pt idx="1370">
                  <c:v>353314.19570775056</c:v>
                </c:pt>
                <c:pt idx="1371">
                  <c:v>347578.52717562491</c:v>
                </c:pt>
                <c:pt idx="1372">
                  <c:v>343671.92974117008</c:v>
                </c:pt>
                <c:pt idx="1373">
                  <c:v>340380.02226888365</c:v>
                </c:pt>
                <c:pt idx="1374">
                  <c:v>344732.37651499815</c:v>
                </c:pt>
                <c:pt idx="1375">
                  <c:v>344046.28457192192</c:v>
                </c:pt>
                <c:pt idx="1376">
                  <c:v>344281.75199328701</c:v>
                </c:pt>
                <c:pt idx="1377">
                  <c:v>342644.43721782113</c:v>
                </c:pt>
                <c:pt idx="1378">
                  <c:v>339326.12212091743</c:v>
                </c:pt>
                <c:pt idx="1379">
                  <c:v>334310.42223468004</c:v>
                </c:pt>
                <c:pt idx="1380">
                  <c:v>335201.46845206991</c:v>
                </c:pt>
                <c:pt idx="1381">
                  <c:v>331793.07264570525</c:v>
                </c:pt>
                <c:pt idx="1382">
                  <c:v>328642.52499597362</c:v>
                </c:pt>
                <c:pt idx="1383">
                  <c:v>327143.21275726613</c:v>
                </c:pt>
                <c:pt idx="1384">
                  <c:v>327868.86107809556</c:v>
                </c:pt>
                <c:pt idx="1385">
                  <c:v>326456.62836420489</c:v>
                </c:pt>
                <c:pt idx="1386">
                  <c:v>326671.42302544665</c:v>
                </c:pt>
                <c:pt idx="1387">
                  <c:v>325881.03660878842</c:v>
                </c:pt>
                <c:pt idx="1388">
                  <c:v>324483.51101606322</c:v>
                </c:pt>
                <c:pt idx="1389">
                  <c:v>322223.77458292269</c:v>
                </c:pt>
                <c:pt idx="1390">
                  <c:v>322247.42891967023</c:v>
                </c:pt>
                <c:pt idx="1391">
                  <c:v>327514.70000434446</c:v>
                </c:pt>
                <c:pt idx="1392">
                  <c:v>330410.92932229186</c:v>
                </c:pt>
                <c:pt idx="1393">
                  <c:v>330259.62860527477</c:v>
                </c:pt>
                <c:pt idx="1394">
                  <c:v>332270.62865771144</c:v>
                </c:pt>
                <c:pt idx="1395">
                  <c:v>335066.0079546998</c:v>
                </c:pt>
                <c:pt idx="1396">
                  <c:v>335813.44914123806</c:v>
                </c:pt>
                <c:pt idx="1397">
                  <c:v>331841.24369226128</c:v>
                </c:pt>
                <c:pt idx="1398">
                  <c:v>327355.06538776821</c:v>
                </c:pt>
                <c:pt idx="1399">
                  <c:v>328426.34688943019</c:v>
                </c:pt>
                <c:pt idx="1400">
                  <c:v>329863.32758285798</c:v>
                </c:pt>
                <c:pt idx="1401">
                  <c:v>330355.98478205741</c:v>
                </c:pt>
                <c:pt idx="1402">
                  <c:v>330935.22642919095</c:v>
                </c:pt>
                <c:pt idx="1403">
                  <c:v>332015.6021429277</c:v>
                </c:pt>
                <c:pt idx="1404">
                  <c:v>334092.25323688245</c:v>
                </c:pt>
                <c:pt idx="1405">
                  <c:v>340200.77897776902</c:v>
                </c:pt>
                <c:pt idx="1406">
                  <c:v>342306.22974707355</c:v>
                </c:pt>
                <c:pt idx="1407">
                  <c:v>341877.64476695983</c:v>
                </c:pt>
                <c:pt idx="1408">
                  <c:v>344605.83275348914</c:v>
                </c:pt>
                <c:pt idx="1409">
                  <c:v>345042.66997678403</c:v>
                </c:pt>
                <c:pt idx="1410">
                  <c:v>343813.83037199761</c:v>
                </c:pt>
                <c:pt idx="1411">
                  <c:v>342879.44520177564</c:v>
                </c:pt>
                <c:pt idx="1412">
                  <c:v>337628.78267649241</c:v>
                </c:pt>
                <c:pt idx="1413">
                  <c:v>334644.13237475988</c:v>
                </c:pt>
                <c:pt idx="1414">
                  <c:v>338046.27374057536</c:v>
                </c:pt>
                <c:pt idx="1415">
                  <c:v>334813.09540855623</c:v>
                </c:pt>
                <c:pt idx="1416">
                  <c:v>339895.9247701366</c:v>
                </c:pt>
                <c:pt idx="1417">
                  <c:v>341802.63797404495</c:v>
                </c:pt>
                <c:pt idx="1418">
                  <c:v>343739.73122287192</c:v>
                </c:pt>
                <c:pt idx="1419">
                  <c:v>349361.29321130126</c:v>
                </c:pt>
                <c:pt idx="1420">
                  <c:v>349658.06851230061</c:v>
                </c:pt>
                <c:pt idx="1421">
                  <c:v>351999.76412370295</c:v>
                </c:pt>
                <c:pt idx="1422">
                  <c:v>349289.95489363116</c:v>
                </c:pt>
                <c:pt idx="1423">
                  <c:v>351119.22484011872</c:v>
                </c:pt>
                <c:pt idx="1424">
                  <c:v>351746.23719473579</c:v>
                </c:pt>
                <c:pt idx="1425">
                  <c:v>351518.49969200167</c:v>
                </c:pt>
                <c:pt idx="1426">
                  <c:v>346110.8692796852</c:v>
                </c:pt>
                <c:pt idx="1427">
                  <c:v>345354.50216018554</c:v>
                </c:pt>
                <c:pt idx="1428">
                  <c:v>346681.51634179795</c:v>
                </c:pt>
                <c:pt idx="1429">
                  <c:v>338980.75882162852</c:v>
                </c:pt>
                <c:pt idx="1430">
                  <c:v>329708.65827941534</c:v>
                </c:pt>
                <c:pt idx="1431">
                  <c:v>326906.52631559875</c:v>
                </c:pt>
                <c:pt idx="1432">
                  <c:v>322266.12103984243</c:v>
                </c:pt>
                <c:pt idx="1433">
                  <c:v>317253.21189171856</c:v>
                </c:pt>
                <c:pt idx="1434">
                  <c:v>318689.05224075506</c:v>
                </c:pt>
                <c:pt idx="1435">
                  <c:v>317280.35528543859</c:v>
                </c:pt>
                <c:pt idx="1436">
                  <c:v>326506.42567291058</c:v>
                </c:pt>
                <c:pt idx="1437">
                  <c:v>328631.78996478976</c:v>
                </c:pt>
                <c:pt idx="1438">
                  <c:v>325554.19835537259</c:v>
                </c:pt>
                <c:pt idx="1439">
                  <c:v>330442.89809532184</c:v>
                </c:pt>
                <c:pt idx="1440">
                  <c:v>328493.82453081652</c:v>
                </c:pt>
                <c:pt idx="1441">
                  <c:v>327733.60309133946</c:v>
                </c:pt>
                <c:pt idx="1442">
                  <c:v>325230.44579681085</c:v>
                </c:pt>
                <c:pt idx="1443">
                  <c:v>322257.91134276014</c:v>
                </c:pt>
                <c:pt idx="1444">
                  <c:v>318770.07264934562</c:v>
                </c:pt>
                <c:pt idx="1445">
                  <c:v>314906.08699902601</c:v>
                </c:pt>
                <c:pt idx="1446">
                  <c:v>306000.66894175386</c:v>
                </c:pt>
                <c:pt idx="1447">
                  <c:v>302377.48251068336</c:v>
                </c:pt>
                <c:pt idx="1448">
                  <c:v>302476.82397969865</c:v>
                </c:pt>
                <c:pt idx="1449">
                  <c:v>299282.20516802272</c:v>
                </c:pt>
                <c:pt idx="1450">
                  <c:v>300292.29725794785</c:v>
                </c:pt>
                <c:pt idx="1451">
                  <c:v>295964.56068783422</c:v>
                </c:pt>
                <c:pt idx="1452">
                  <c:v>296812.97216280008</c:v>
                </c:pt>
                <c:pt idx="1453">
                  <c:v>290710.85479278082</c:v>
                </c:pt>
                <c:pt idx="1454">
                  <c:v>289401.61767684249</c:v>
                </c:pt>
                <c:pt idx="1455">
                  <c:v>292604.04519332986</c:v>
                </c:pt>
                <c:pt idx="1456">
                  <c:v>297751.37392597215</c:v>
                </c:pt>
                <c:pt idx="1457">
                  <c:v>292217.29804654163</c:v>
                </c:pt>
                <c:pt idx="1458">
                  <c:v>290512.7983750336</c:v>
                </c:pt>
                <c:pt idx="1459">
                  <c:v>285782.18196977646</c:v>
                </c:pt>
                <c:pt idx="1460">
                  <c:v>284240.86277718126</c:v>
                </c:pt>
                <c:pt idx="1461">
                  <c:v>277836.08477412671</c:v>
                </c:pt>
                <c:pt idx="1462">
                  <c:v>278967.44919793529</c:v>
                </c:pt>
                <c:pt idx="1463">
                  <c:v>283916.30496315152</c:v>
                </c:pt>
                <c:pt idx="1464">
                  <c:v>284821.36496377341</c:v>
                </c:pt>
                <c:pt idx="1465">
                  <c:v>280057.39807463385</c:v>
                </c:pt>
                <c:pt idx="1466">
                  <c:v>271947.55312165752</c:v>
                </c:pt>
                <c:pt idx="1467">
                  <c:v>283625.0276863969</c:v>
                </c:pt>
                <c:pt idx="1468">
                  <c:v>281477.36824317492</c:v>
                </c:pt>
                <c:pt idx="1469">
                  <c:v>277009.07267338282</c:v>
                </c:pt>
                <c:pt idx="1470">
                  <c:v>272365.14092868147</c:v>
                </c:pt>
                <c:pt idx="1471">
                  <c:v>272710.19716560945</c:v>
                </c:pt>
                <c:pt idx="1472">
                  <c:v>268566.23045452277</c:v>
                </c:pt>
                <c:pt idx="1473">
                  <c:v>268330.68073722918</c:v>
                </c:pt>
                <c:pt idx="1474">
                  <c:v>269072.9152257216</c:v>
                </c:pt>
                <c:pt idx="1475">
                  <c:v>265814.62735598226</c:v>
                </c:pt>
                <c:pt idx="1476">
                  <c:v>262054.65354708701</c:v>
                </c:pt>
                <c:pt idx="1477">
                  <c:v>262343.05977265432</c:v>
                </c:pt>
                <c:pt idx="1478">
                  <c:v>260185.51568102278</c:v>
                </c:pt>
                <c:pt idx="1479">
                  <c:v>258899.33981964205</c:v>
                </c:pt>
                <c:pt idx="1480">
                  <c:v>254589.06527999582</c:v>
                </c:pt>
                <c:pt idx="1481">
                  <c:v>257573.7733003652</c:v>
                </c:pt>
                <c:pt idx="1482">
                  <c:v>258142.14277826308</c:v>
                </c:pt>
                <c:pt idx="1483">
                  <c:v>257807.59879602271</c:v>
                </c:pt>
                <c:pt idx="1484">
                  <c:v>254213.83603851908</c:v>
                </c:pt>
                <c:pt idx="1485">
                  <c:v>253986.17849534101</c:v>
                </c:pt>
                <c:pt idx="1486">
                  <c:v>251988.87205367367</c:v>
                </c:pt>
                <c:pt idx="1487">
                  <c:v>247598.66739031815</c:v>
                </c:pt>
                <c:pt idx="1488">
                  <c:v>257417.17917159537</c:v>
                </c:pt>
                <c:pt idx="1489">
                  <c:v>255522.24262360256</c:v>
                </c:pt>
                <c:pt idx="1490">
                  <c:v>248667.96815641699</c:v>
                </c:pt>
                <c:pt idx="1491">
                  <c:v>248877.86072088976</c:v>
                </c:pt>
                <c:pt idx="1492">
                  <c:v>248818.54806054098</c:v>
                </c:pt>
                <c:pt idx="1493">
                  <c:v>248844.98869135205</c:v>
                </c:pt>
                <c:pt idx="1494">
                  <c:v>248201.0645148484</c:v>
                </c:pt>
                <c:pt idx="1495">
                  <c:v>241706.1303811433</c:v>
                </c:pt>
                <c:pt idx="1496">
                  <c:v>235779.70371959344</c:v>
                </c:pt>
                <c:pt idx="1497">
                  <c:v>235837.15876687458</c:v>
                </c:pt>
                <c:pt idx="1498">
                  <c:v>236697.93642080182</c:v>
                </c:pt>
                <c:pt idx="1499">
                  <c:v>233539.4794314577</c:v>
                </c:pt>
                <c:pt idx="1500">
                  <c:v>230563.28057395772</c:v>
                </c:pt>
                <c:pt idx="1501">
                  <c:v>232148.6342551437</c:v>
                </c:pt>
                <c:pt idx="1502">
                  <c:v>228717.4856979473</c:v>
                </c:pt>
                <c:pt idx="1503">
                  <c:v>229631.48713653377</c:v>
                </c:pt>
                <c:pt idx="1504">
                  <c:v>227300.18947920486</c:v>
                </c:pt>
                <c:pt idx="1505">
                  <c:v>228220.89006392137</c:v>
                </c:pt>
                <c:pt idx="1506">
                  <c:v>226618.80069756295</c:v>
                </c:pt>
                <c:pt idx="1507">
                  <c:v>230695.784868588</c:v>
                </c:pt>
                <c:pt idx="1508">
                  <c:v>229773.88747525579</c:v>
                </c:pt>
                <c:pt idx="1509">
                  <c:v>230044.75184692082</c:v>
                </c:pt>
                <c:pt idx="1510">
                  <c:v>225800.82136588427</c:v>
                </c:pt>
                <c:pt idx="1511">
                  <c:v>230279.82998524181</c:v>
                </c:pt>
                <c:pt idx="1512">
                  <c:v>229026.55018734004</c:v>
                </c:pt>
                <c:pt idx="1513">
                  <c:v>224321.6873054193</c:v>
                </c:pt>
                <c:pt idx="1514">
                  <c:v>219159.54838421484</c:v>
                </c:pt>
                <c:pt idx="1515">
                  <c:v>220106.56104513418</c:v>
                </c:pt>
                <c:pt idx="1516">
                  <c:v>219256.19746110777</c:v>
                </c:pt>
                <c:pt idx="1517">
                  <c:v>217539.93419383446</c:v>
                </c:pt>
                <c:pt idx="1518">
                  <c:v>222419.81045169974</c:v>
                </c:pt>
                <c:pt idx="1519">
                  <c:v>223247.05500839773</c:v>
                </c:pt>
                <c:pt idx="1520">
                  <c:v>216822.97559054426</c:v>
                </c:pt>
                <c:pt idx="1521">
                  <c:v>215973.52626553964</c:v>
                </c:pt>
                <c:pt idx="1522">
                  <c:v>213148.33606122385</c:v>
                </c:pt>
                <c:pt idx="1523">
                  <c:v>213206.2418828251</c:v>
                </c:pt>
                <c:pt idx="1524">
                  <c:v>209021.15681821312</c:v>
                </c:pt>
                <c:pt idx="1525">
                  <c:v>210095.45633515564</c:v>
                </c:pt>
                <c:pt idx="1526">
                  <c:v>203181.20171399505</c:v>
                </c:pt>
                <c:pt idx="1527">
                  <c:v>203659.8116791177</c:v>
                </c:pt>
                <c:pt idx="1528">
                  <c:v>208815.20726418949</c:v>
                </c:pt>
                <c:pt idx="1529">
                  <c:v>211591.8788855607</c:v>
                </c:pt>
                <c:pt idx="1530">
                  <c:v>208971.96842581581</c:v>
                </c:pt>
                <c:pt idx="1531">
                  <c:v>205519.48461361573</c:v>
                </c:pt>
                <c:pt idx="1532">
                  <c:v>196401.41849260303</c:v>
                </c:pt>
                <c:pt idx="1533">
                  <c:v>189867.21445387349</c:v>
                </c:pt>
                <c:pt idx="1534">
                  <c:v>185228.11305229462</c:v>
                </c:pt>
                <c:pt idx="1535">
                  <c:v>186355.75422919367</c:v>
                </c:pt>
                <c:pt idx="1536">
                  <c:v>190631.6275664756</c:v>
                </c:pt>
                <c:pt idx="1537">
                  <c:v>188415.83537598685</c:v>
                </c:pt>
                <c:pt idx="1538">
                  <c:v>190998.93684104495</c:v>
                </c:pt>
                <c:pt idx="1539">
                  <c:v>180863.53643147362</c:v>
                </c:pt>
                <c:pt idx="1540">
                  <c:v>180057.90180094368</c:v>
                </c:pt>
                <c:pt idx="1541">
                  <c:v>178832.25958105468</c:v>
                </c:pt>
                <c:pt idx="1542">
                  <c:v>176508.20948962143</c:v>
                </c:pt>
                <c:pt idx="1543">
                  <c:v>176104.33599982903</c:v>
                </c:pt>
                <c:pt idx="1544">
                  <c:v>176606.09020118974</c:v>
                </c:pt>
                <c:pt idx="1545">
                  <c:v>177669.44969950125</c:v>
                </c:pt>
                <c:pt idx="1546">
                  <c:v>174426.92950897993</c:v>
                </c:pt>
                <c:pt idx="1547">
                  <c:v>177923.41613988997</c:v>
                </c:pt>
                <c:pt idx="1548">
                  <c:v>178519.7551661419</c:v>
                </c:pt>
                <c:pt idx="1549">
                  <c:v>174576.7156088129</c:v>
                </c:pt>
                <c:pt idx="1550">
                  <c:v>173354.24667219399</c:v>
                </c:pt>
                <c:pt idx="1551">
                  <c:v>170988.26489400398</c:v>
                </c:pt>
                <c:pt idx="1552">
                  <c:v>173421.38745619895</c:v>
                </c:pt>
                <c:pt idx="1553">
                  <c:v>179912.51740986388</c:v>
                </c:pt>
                <c:pt idx="1554">
                  <c:v>179212.30392557301</c:v>
                </c:pt>
                <c:pt idx="1555">
                  <c:v>179591.18985719347</c:v>
                </c:pt>
                <c:pt idx="1556">
                  <c:v>180461.89906609867</c:v>
                </c:pt>
                <c:pt idx="1557">
                  <c:v>176434.60531144027</c:v>
                </c:pt>
                <c:pt idx="1558">
                  <c:v>174730.56912119815</c:v>
                </c:pt>
                <c:pt idx="1559">
                  <c:v>175568.30144077947</c:v>
                </c:pt>
                <c:pt idx="1560">
                  <c:v>177036.98036668115</c:v>
                </c:pt>
                <c:pt idx="1561">
                  <c:v>173644.10738224851</c:v>
                </c:pt>
                <c:pt idx="1562">
                  <c:v>167736.15757163303</c:v>
                </c:pt>
                <c:pt idx="1563">
                  <c:v>169119.70805601581</c:v>
                </c:pt>
                <c:pt idx="1564">
                  <c:v>166067.89274053791</c:v>
                </c:pt>
                <c:pt idx="1565">
                  <c:v>160038.67810849281</c:v>
                </c:pt>
                <c:pt idx="1566">
                  <c:v>158436.80674571183</c:v>
                </c:pt>
                <c:pt idx="1567">
                  <c:v>156007.32214511294</c:v>
                </c:pt>
                <c:pt idx="1568">
                  <c:v>156953.34048288636</c:v>
                </c:pt>
                <c:pt idx="1569">
                  <c:v>168563.15359202895</c:v>
                </c:pt>
                <c:pt idx="1570">
                  <c:v>162592.40234751918</c:v>
                </c:pt>
                <c:pt idx="1571">
                  <c:v>161493.60642861458</c:v>
                </c:pt>
                <c:pt idx="1572">
                  <c:v>161304.72172612872</c:v>
                </c:pt>
                <c:pt idx="1573">
                  <c:v>157092.16381457663</c:v>
                </c:pt>
                <c:pt idx="1574">
                  <c:v>153250.38117820621</c:v>
                </c:pt>
                <c:pt idx="1575">
                  <c:v>150135.82808062778</c:v>
                </c:pt>
                <c:pt idx="1576">
                  <c:v>148475.48954293042</c:v>
                </c:pt>
                <c:pt idx="1577">
                  <c:v>140302.30029676895</c:v>
                </c:pt>
                <c:pt idx="1578">
                  <c:v>141268.1858566583</c:v>
                </c:pt>
                <c:pt idx="1579">
                  <c:v>143525.09146587708</c:v>
                </c:pt>
                <c:pt idx="1580">
                  <c:v>137005.85081699435</c:v>
                </c:pt>
                <c:pt idx="1581">
                  <c:v>138476.18017701176</c:v>
                </c:pt>
                <c:pt idx="1582">
                  <c:v>145157.23130750805</c:v>
                </c:pt>
                <c:pt idx="1583">
                  <c:v>148776.23024690364</c:v>
                </c:pt>
                <c:pt idx="1584">
                  <c:v>147559.39339472828</c:v>
                </c:pt>
                <c:pt idx="1585">
                  <c:v>140710.91178397735</c:v>
                </c:pt>
                <c:pt idx="1586">
                  <c:v>136639.28982711807</c:v>
                </c:pt>
                <c:pt idx="1587">
                  <c:v>142282.11496075656</c:v>
                </c:pt>
                <c:pt idx="1588">
                  <c:v>136998.69770587279</c:v>
                </c:pt>
                <c:pt idx="1589">
                  <c:v>137273.80322913127</c:v>
                </c:pt>
                <c:pt idx="1590">
                  <c:v>138851.51425539432</c:v>
                </c:pt>
                <c:pt idx="1591">
                  <c:v>133256.33689527761</c:v>
                </c:pt>
                <c:pt idx="1592">
                  <c:v>132131.91438078924</c:v>
                </c:pt>
                <c:pt idx="1593">
                  <c:v>135763.15113622978</c:v>
                </c:pt>
                <c:pt idx="1594">
                  <c:v>139911.48820146039</c:v>
                </c:pt>
                <c:pt idx="1595">
                  <c:v>133564.80364282025</c:v>
                </c:pt>
                <c:pt idx="1596">
                  <c:v>127774.82122152825</c:v>
                </c:pt>
                <c:pt idx="1597">
                  <c:v>126551.63143167547</c:v>
                </c:pt>
                <c:pt idx="1598">
                  <c:v>123341.16041408897</c:v>
                </c:pt>
                <c:pt idx="1599">
                  <c:v>119638.99450517802</c:v>
                </c:pt>
                <c:pt idx="1600">
                  <c:v>119909.63670597786</c:v>
                </c:pt>
                <c:pt idx="1601">
                  <c:v>114768.22183239819</c:v>
                </c:pt>
                <c:pt idx="1602">
                  <c:v>116458.31239745324</c:v>
                </c:pt>
                <c:pt idx="1603">
                  <c:v>117978.87184320977</c:v>
                </c:pt>
                <c:pt idx="1604">
                  <c:v>116843.60488099841</c:v>
                </c:pt>
                <c:pt idx="1605">
                  <c:v>113723.10835686768</c:v>
                </c:pt>
                <c:pt idx="1606">
                  <c:v>116830.19887895</c:v>
                </c:pt>
                <c:pt idx="1607">
                  <c:v>118249.8593071231</c:v>
                </c:pt>
                <c:pt idx="1608">
                  <c:v>117772.68027575771</c:v>
                </c:pt>
                <c:pt idx="1609">
                  <c:v>121211.78148485092</c:v>
                </c:pt>
                <c:pt idx="1610">
                  <c:v>121094.24265610614</c:v>
                </c:pt>
                <c:pt idx="1611">
                  <c:v>116243.94893445302</c:v>
                </c:pt>
                <c:pt idx="1612">
                  <c:v>120699.13583855332</c:v>
                </c:pt>
                <c:pt idx="1613">
                  <c:v>121531.5071078687</c:v>
                </c:pt>
                <c:pt idx="1614">
                  <c:v>124320.82974532964</c:v>
                </c:pt>
                <c:pt idx="1615">
                  <c:v>127114.58811431096</c:v>
                </c:pt>
                <c:pt idx="1616">
                  <c:v>129651.32945514678</c:v>
                </c:pt>
                <c:pt idx="1617">
                  <c:v>127936.74074128525</c:v>
                </c:pt>
                <c:pt idx="1618">
                  <c:v>129602.20172576974</c:v>
                </c:pt>
                <c:pt idx="1619">
                  <c:v>132287.81412717578</c:v>
                </c:pt>
                <c:pt idx="1620">
                  <c:v>133002.31643055246</c:v>
                </c:pt>
                <c:pt idx="1621">
                  <c:v>143341.98040288797</c:v>
                </c:pt>
                <c:pt idx="1622">
                  <c:v>142031.05522561457</c:v>
                </c:pt>
                <c:pt idx="1623">
                  <c:v>139636.19035340581</c:v>
                </c:pt>
                <c:pt idx="1624">
                  <c:v>138286.17713440067</c:v>
                </c:pt>
                <c:pt idx="1625">
                  <c:v>137488.39747670398</c:v>
                </c:pt>
                <c:pt idx="1626">
                  <c:v>128981.48383990079</c:v>
                </c:pt>
                <c:pt idx="1627">
                  <c:v>130230.08818588742</c:v>
                </c:pt>
                <c:pt idx="1628">
                  <c:v>131539.15445596658</c:v>
                </c:pt>
                <c:pt idx="1629">
                  <c:v>125721.70748436367</c:v>
                </c:pt>
                <c:pt idx="1630">
                  <c:v>135240.90338527886</c:v>
                </c:pt>
                <c:pt idx="1631">
                  <c:v>129036.83125852518</c:v>
                </c:pt>
                <c:pt idx="1632">
                  <c:v>130174.72314211595</c:v>
                </c:pt>
                <c:pt idx="1633">
                  <c:v>133355.34884445407</c:v>
                </c:pt>
                <c:pt idx="1634">
                  <c:v>137540.6967365623</c:v>
                </c:pt>
                <c:pt idx="1635">
                  <c:v>138310.68314736101</c:v>
                </c:pt>
                <c:pt idx="1636">
                  <c:v>139025.92176113935</c:v>
                </c:pt>
                <c:pt idx="1637">
                  <c:v>139620.77955237712</c:v>
                </c:pt>
                <c:pt idx="1638">
                  <c:v>138320.49193755648</c:v>
                </c:pt>
                <c:pt idx="1639">
                  <c:v>140258.42525007471</c:v>
                </c:pt>
                <c:pt idx="1640">
                  <c:v>139616.41763857621</c:v>
                </c:pt>
                <c:pt idx="1641">
                  <c:v>137953.67931647322</c:v>
                </c:pt>
                <c:pt idx="1642">
                  <c:v>139374.17944612924</c:v>
                </c:pt>
                <c:pt idx="1643">
                  <c:v>138516.93029044921</c:v>
                </c:pt>
                <c:pt idx="1644">
                  <c:v>139613.4455505287</c:v>
                </c:pt>
                <c:pt idx="1645">
                  <c:v>138932.14987076554</c:v>
                </c:pt>
                <c:pt idx="1646">
                  <c:v>141365.75608657501</c:v>
                </c:pt>
                <c:pt idx="1647">
                  <c:v>142520.98725932371</c:v>
                </c:pt>
                <c:pt idx="1648">
                  <c:v>142753.33676290847</c:v>
                </c:pt>
                <c:pt idx="1649">
                  <c:v>140173.83230060755</c:v>
                </c:pt>
                <c:pt idx="1650">
                  <c:v>138569.34309580195</c:v>
                </c:pt>
                <c:pt idx="1651">
                  <c:v>136271.91179129767</c:v>
                </c:pt>
                <c:pt idx="1652">
                  <c:v>139283.76977868419</c:v>
                </c:pt>
                <c:pt idx="1653">
                  <c:v>138579.15862624903</c:v>
                </c:pt>
                <c:pt idx="1654">
                  <c:v>135556.57388147389</c:v>
                </c:pt>
                <c:pt idx="1655">
                  <c:v>133167.43832913879</c:v>
                </c:pt>
                <c:pt idx="1656">
                  <c:v>128413.71643659144</c:v>
                </c:pt>
                <c:pt idx="1657">
                  <c:v>126891.09970507394</c:v>
                </c:pt>
                <c:pt idx="1658">
                  <c:v>127047.86220253671</c:v>
                </c:pt>
                <c:pt idx="1659">
                  <c:v>129334.25374448478</c:v>
                </c:pt>
                <c:pt idx="1660">
                  <c:v>131101.86142534917</c:v>
                </c:pt>
                <c:pt idx="1661">
                  <c:v>130973.28574784008</c:v>
                </c:pt>
                <c:pt idx="1662">
                  <c:v>127434.07108475003</c:v>
                </c:pt>
                <c:pt idx="1663">
                  <c:v>125953.24503210107</c:v>
                </c:pt>
                <c:pt idx="1664">
                  <c:v>125022.72564259537</c:v>
                </c:pt>
                <c:pt idx="1665">
                  <c:v>127724.61760202583</c:v>
                </c:pt>
                <c:pt idx="1666">
                  <c:v>132922.76114638872</c:v>
                </c:pt>
                <c:pt idx="1667">
                  <c:v>134578.43368677775</c:v>
                </c:pt>
                <c:pt idx="1668">
                  <c:v>132262.58783247785</c:v>
                </c:pt>
                <c:pt idx="1669">
                  <c:v>133706.08919085524</c:v>
                </c:pt>
                <c:pt idx="1670">
                  <c:v>131517.98149229051</c:v>
                </c:pt>
                <c:pt idx="1671">
                  <c:v>125890.22768147681</c:v>
                </c:pt>
                <c:pt idx="1672">
                  <c:v>124120.73191256462</c:v>
                </c:pt>
                <c:pt idx="1673">
                  <c:v>125996.97730341711</c:v>
                </c:pt>
                <c:pt idx="1674">
                  <c:v>125666.33398124401</c:v>
                </c:pt>
                <c:pt idx="1675">
                  <c:v>127473.29536942806</c:v>
                </c:pt>
                <c:pt idx="1676">
                  <c:v>129046.76043512706</c:v>
                </c:pt>
                <c:pt idx="1677">
                  <c:v>134276.40691543871</c:v>
                </c:pt>
                <c:pt idx="1678">
                  <c:v>133296.94665509026</c:v>
                </c:pt>
                <c:pt idx="1679">
                  <c:v>131752.63827451484</c:v>
                </c:pt>
                <c:pt idx="1680">
                  <c:v>133056.80625244966</c:v>
                </c:pt>
                <c:pt idx="1681">
                  <c:v>127053.77371178963</c:v>
                </c:pt>
                <c:pt idx="1682">
                  <c:v>127831.38760871845</c:v>
                </c:pt>
                <c:pt idx="1683">
                  <c:v>128828.43908246854</c:v>
                </c:pt>
                <c:pt idx="1684">
                  <c:v>126256.11950228031</c:v>
                </c:pt>
                <c:pt idx="1685">
                  <c:v>123305.70638824681</c:v>
                </c:pt>
                <c:pt idx="1686">
                  <c:v>125136.38165957728</c:v>
                </c:pt>
                <c:pt idx="1687">
                  <c:v>123070.75718896683</c:v>
                </c:pt>
                <c:pt idx="1688">
                  <c:v>121080.34970448466</c:v>
                </c:pt>
                <c:pt idx="1689">
                  <c:v>118449.3473349837</c:v>
                </c:pt>
                <c:pt idx="1690">
                  <c:v>117019.43124526736</c:v>
                </c:pt>
                <c:pt idx="1691">
                  <c:v>111332.66131233606</c:v>
                </c:pt>
                <c:pt idx="1692">
                  <c:v>110251.36118905277</c:v>
                </c:pt>
                <c:pt idx="1693">
                  <c:v>108711.59829056634</c:v>
                </c:pt>
                <c:pt idx="1694">
                  <c:v>105563.63140029447</c:v>
                </c:pt>
                <c:pt idx="1695">
                  <c:v>105601.18205918271</c:v>
                </c:pt>
                <c:pt idx="1696">
                  <c:v>101129.04490946539</c:v>
                </c:pt>
                <c:pt idx="1697">
                  <c:v>100000</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c:v>#N/A</c:v>
                </c:pt>
              </c:numCache>
            </c:numRef>
          </c:val>
        </c:ser>
        <c:ser>
          <c:idx val="3"/>
          <c:order val="1"/>
          <c:tx>
            <c:strRef>
              <c:f>择时策略!$D$1</c:f>
              <c:strCache>
                <c:ptCount val="1"/>
                <c:pt idx="0">
                  <c:v>ATM累计净值(ETF复利不可卖空)</c:v>
                </c:pt>
              </c:strCache>
            </c:strRef>
          </c:tx>
          <c:spPr>
            <a:ln w="28575" cap="rnd">
              <a:solidFill>
                <a:schemeClr val="accent4"/>
              </a:solidFill>
              <a:round/>
            </a:ln>
            <a:effectLst/>
          </c:spPr>
          <c:marker>
            <c:symbol val="none"/>
          </c:marker>
          <c:cat>
            <c:numRef>
              <c:f>择时策略!$A$2:$A$5238</c:f>
              <c:numCache>
                <c:formatCode>yyyy/mm/dd</c:formatCode>
                <c:ptCount val="5237"/>
                <c:pt idx="0">
                  <c:v>41922</c:v>
                </c:pt>
                <c:pt idx="1">
                  <c:v>41921</c:v>
                </c:pt>
                <c:pt idx="2">
                  <c:v>41920</c:v>
                </c:pt>
                <c:pt idx="3">
                  <c:v>41912</c:v>
                </c:pt>
                <c:pt idx="4">
                  <c:v>41911</c:v>
                </c:pt>
                <c:pt idx="5">
                  <c:v>41908</c:v>
                </c:pt>
                <c:pt idx="6">
                  <c:v>41907</c:v>
                </c:pt>
                <c:pt idx="7">
                  <c:v>41906</c:v>
                </c:pt>
                <c:pt idx="8">
                  <c:v>41905</c:v>
                </c:pt>
                <c:pt idx="9">
                  <c:v>41904</c:v>
                </c:pt>
                <c:pt idx="10">
                  <c:v>41901</c:v>
                </c:pt>
                <c:pt idx="11">
                  <c:v>41900</c:v>
                </c:pt>
                <c:pt idx="12">
                  <c:v>41899</c:v>
                </c:pt>
                <c:pt idx="13">
                  <c:v>41898</c:v>
                </c:pt>
                <c:pt idx="14">
                  <c:v>41897</c:v>
                </c:pt>
                <c:pt idx="15">
                  <c:v>41894</c:v>
                </c:pt>
                <c:pt idx="16">
                  <c:v>41893</c:v>
                </c:pt>
                <c:pt idx="17">
                  <c:v>41892</c:v>
                </c:pt>
                <c:pt idx="18">
                  <c:v>41891</c:v>
                </c:pt>
                <c:pt idx="19">
                  <c:v>41887</c:v>
                </c:pt>
                <c:pt idx="20">
                  <c:v>41886</c:v>
                </c:pt>
                <c:pt idx="21">
                  <c:v>41885</c:v>
                </c:pt>
                <c:pt idx="22">
                  <c:v>41884</c:v>
                </c:pt>
                <c:pt idx="23">
                  <c:v>41883</c:v>
                </c:pt>
                <c:pt idx="24">
                  <c:v>41880</c:v>
                </c:pt>
                <c:pt idx="25">
                  <c:v>41879</c:v>
                </c:pt>
                <c:pt idx="26">
                  <c:v>41878</c:v>
                </c:pt>
                <c:pt idx="27">
                  <c:v>41877</c:v>
                </c:pt>
                <c:pt idx="28">
                  <c:v>41876</c:v>
                </c:pt>
                <c:pt idx="29">
                  <c:v>41873</c:v>
                </c:pt>
                <c:pt idx="30">
                  <c:v>41872</c:v>
                </c:pt>
                <c:pt idx="31">
                  <c:v>41871</c:v>
                </c:pt>
                <c:pt idx="32">
                  <c:v>41870</c:v>
                </c:pt>
                <c:pt idx="33">
                  <c:v>41869</c:v>
                </c:pt>
                <c:pt idx="34">
                  <c:v>41866</c:v>
                </c:pt>
                <c:pt idx="35">
                  <c:v>41865</c:v>
                </c:pt>
                <c:pt idx="36">
                  <c:v>41864</c:v>
                </c:pt>
                <c:pt idx="37">
                  <c:v>41863</c:v>
                </c:pt>
                <c:pt idx="38">
                  <c:v>41862</c:v>
                </c:pt>
                <c:pt idx="39">
                  <c:v>41859</c:v>
                </c:pt>
                <c:pt idx="40">
                  <c:v>41858</c:v>
                </c:pt>
                <c:pt idx="41">
                  <c:v>41857</c:v>
                </c:pt>
                <c:pt idx="42">
                  <c:v>41856</c:v>
                </c:pt>
                <c:pt idx="43">
                  <c:v>41855</c:v>
                </c:pt>
                <c:pt idx="44">
                  <c:v>41852</c:v>
                </c:pt>
                <c:pt idx="45">
                  <c:v>41851</c:v>
                </c:pt>
                <c:pt idx="46">
                  <c:v>41850</c:v>
                </c:pt>
                <c:pt idx="47">
                  <c:v>41849</c:v>
                </c:pt>
                <c:pt idx="48">
                  <c:v>41848</c:v>
                </c:pt>
                <c:pt idx="49">
                  <c:v>41845</c:v>
                </c:pt>
                <c:pt idx="50">
                  <c:v>41844</c:v>
                </c:pt>
                <c:pt idx="51">
                  <c:v>41843</c:v>
                </c:pt>
                <c:pt idx="52">
                  <c:v>41842</c:v>
                </c:pt>
                <c:pt idx="53">
                  <c:v>41841</c:v>
                </c:pt>
                <c:pt idx="54">
                  <c:v>41838</c:v>
                </c:pt>
                <c:pt idx="55">
                  <c:v>41837</c:v>
                </c:pt>
                <c:pt idx="56">
                  <c:v>41836</c:v>
                </c:pt>
                <c:pt idx="57">
                  <c:v>41835</c:v>
                </c:pt>
                <c:pt idx="58">
                  <c:v>41834</c:v>
                </c:pt>
                <c:pt idx="59">
                  <c:v>41831</c:v>
                </c:pt>
                <c:pt idx="60">
                  <c:v>41830</c:v>
                </c:pt>
                <c:pt idx="61">
                  <c:v>41829</c:v>
                </c:pt>
                <c:pt idx="62">
                  <c:v>41828</c:v>
                </c:pt>
                <c:pt idx="63">
                  <c:v>41827</c:v>
                </c:pt>
                <c:pt idx="64">
                  <c:v>41824</c:v>
                </c:pt>
                <c:pt idx="65">
                  <c:v>41823</c:v>
                </c:pt>
                <c:pt idx="66">
                  <c:v>41822</c:v>
                </c:pt>
                <c:pt idx="67">
                  <c:v>41821</c:v>
                </c:pt>
                <c:pt idx="68">
                  <c:v>41820</c:v>
                </c:pt>
                <c:pt idx="69">
                  <c:v>41817</c:v>
                </c:pt>
                <c:pt idx="70">
                  <c:v>41816</c:v>
                </c:pt>
                <c:pt idx="71">
                  <c:v>41815</c:v>
                </c:pt>
                <c:pt idx="72">
                  <c:v>41814</c:v>
                </c:pt>
                <c:pt idx="73">
                  <c:v>41813</c:v>
                </c:pt>
                <c:pt idx="74">
                  <c:v>41810</c:v>
                </c:pt>
                <c:pt idx="75">
                  <c:v>41809</c:v>
                </c:pt>
                <c:pt idx="76">
                  <c:v>41808</c:v>
                </c:pt>
                <c:pt idx="77">
                  <c:v>41807</c:v>
                </c:pt>
                <c:pt idx="78">
                  <c:v>41806</c:v>
                </c:pt>
                <c:pt idx="79">
                  <c:v>41803</c:v>
                </c:pt>
                <c:pt idx="80">
                  <c:v>41802</c:v>
                </c:pt>
                <c:pt idx="81">
                  <c:v>41801</c:v>
                </c:pt>
                <c:pt idx="82">
                  <c:v>41800</c:v>
                </c:pt>
                <c:pt idx="83">
                  <c:v>41799</c:v>
                </c:pt>
                <c:pt idx="84">
                  <c:v>41796</c:v>
                </c:pt>
                <c:pt idx="85">
                  <c:v>41795</c:v>
                </c:pt>
                <c:pt idx="86">
                  <c:v>41794</c:v>
                </c:pt>
                <c:pt idx="87">
                  <c:v>41793</c:v>
                </c:pt>
                <c:pt idx="88">
                  <c:v>41789</c:v>
                </c:pt>
                <c:pt idx="89">
                  <c:v>41788</c:v>
                </c:pt>
                <c:pt idx="90">
                  <c:v>41787</c:v>
                </c:pt>
                <c:pt idx="91">
                  <c:v>41786</c:v>
                </c:pt>
                <c:pt idx="92">
                  <c:v>41785</c:v>
                </c:pt>
                <c:pt idx="93">
                  <c:v>41782</c:v>
                </c:pt>
                <c:pt idx="94">
                  <c:v>41781</c:v>
                </c:pt>
                <c:pt idx="95">
                  <c:v>41780</c:v>
                </c:pt>
                <c:pt idx="96">
                  <c:v>41779</c:v>
                </c:pt>
                <c:pt idx="97">
                  <c:v>41778</c:v>
                </c:pt>
                <c:pt idx="98">
                  <c:v>41775</c:v>
                </c:pt>
                <c:pt idx="99">
                  <c:v>41774</c:v>
                </c:pt>
                <c:pt idx="100">
                  <c:v>41773</c:v>
                </c:pt>
                <c:pt idx="101">
                  <c:v>41772</c:v>
                </c:pt>
                <c:pt idx="102">
                  <c:v>41771</c:v>
                </c:pt>
                <c:pt idx="103">
                  <c:v>41768</c:v>
                </c:pt>
                <c:pt idx="104">
                  <c:v>41767</c:v>
                </c:pt>
                <c:pt idx="105">
                  <c:v>41766</c:v>
                </c:pt>
                <c:pt idx="106">
                  <c:v>41765</c:v>
                </c:pt>
                <c:pt idx="107">
                  <c:v>41764</c:v>
                </c:pt>
                <c:pt idx="108">
                  <c:v>41759</c:v>
                </c:pt>
                <c:pt idx="109">
                  <c:v>41758</c:v>
                </c:pt>
                <c:pt idx="110">
                  <c:v>41757</c:v>
                </c:pt>
                <c:pt idx="111">
                  <c:v>41754</c:v>
                </c:pt>
                <c:pt idx="112">
                  <c:v>41753</c:v>
                </c:pt>
                <c:pt idx="113">
                  <c:v>41752</c:v>
                </c:pt>
                <c:pt idx="114">
                  <c:v>41751</c:v>
                </c:pt>
                <c:pt idx="115">
                  <c:v>41750</c:v>
                </c:pt>
                <c:pt idx="116">
                  <c:v>41747</c:v>
                </c:pt>
                <c:pt idx="117">
                  <c:v>41746</c:v>
                </c:pt>
                <c:pt idx="118">
                  <c:v>41745</c:v>
                </c:pt>
                <c:pt idx="119">
                  <c:v>41744</c:v>
                </c:pt>
                <c:pt idx="120">
                  <c:v>41743</c:v>
                </c:pt>
                <c:pt idx="121">
                  <c:v>41740</c:v>
                </c:pt>
                <c:pt idx="122">
                  <c:v>41739</c:v>
                </c:pt>
                <c:pt idx="123">
                  <c:v>41738</c:v>
                </c:pt>
                <c:pt idx="124">
                  <c:v>41737</c:v>
                </c:pt>
                <c:pt idx="125">
                  <c:v>41733</c:v>
                </c:pt>
                <c:pt idx="126">
                  <c:v>41732</c:v>
                </c:pt>
                <c:pt idx="127">
                  <c:v>41731</c:v>
                </c:pt>
                <c:pt idx="128">
                  <c:v>41730</c:v>
                </c:pt>
                <c:pt idx="129">
                  <c:v>41729</c:v>
                </c:pt>
                <c:pt idx="130">
                  <c:v>41726</c:v>
                </c:pt>
                <c:pt idx="131">
                  <c:v>41725</c:v>
                </c:pt>
                <c:pt idx="132">
                  <c:v>41724</c:v>
                </c:pt>
                <c:pt idx="133">
                  <c:v>41723</c:v>
                </c:pt>
                <c:pt idx="134">
                  <c:v>41722</c:v>
                </c:pt>
                <c:pt idx="135">
                  <c:v>41719</c:v>
                </c:pt>
                <c:pt idx="136">
                  <c:v>41718</c:v>
                </c:pt>
                <c:pt idx="137">
                  <c:v>41717</c:v>
                </c:pt>
                <c:pt idx="138">
                  <c:v>41716</c:v>
                </c:pt>
                <c:pt idx="139">
                  <c:v>41715</c:v>
                </c:pt>
                <c:pt idx="140">
                  <c:v>41712</c:v>
                </c:pt>
                <c:pt idx="141">
                  <c:v>41711</c:v>
                </c:pt>
                <c:pt idx="142">
                  <c:v>41710</c:v>
                </c:pt>
                <c:pt idx="143">
                  <c:v>41709</c:v>
                </c:pt>
                <c:pt idx="144">
                  <c:v>41708</c:v>
                </c:pt>
                <c:pt idx="145">
                  <c:v>41705</c:v>
                </c:pt>
                <c:pt idx="146">
                  <c:v>41704</c:v>
                </c:pt>
                <c:pt idx="147">
                  <c:v>41703</c:v>
                </c:pt>
                <c:pt idx="148">
                  <c:v>41702</c:v>
                </c:pt>
                <c:pt idx="149">
                  <c:v>41701</c:v>
                </c:pt>
                <c:pt idx="150">
                  <c:v>41698</c:v>
                </c:pt>
                <c:pt idx="151">
                  <c:v>41697</c:v>
                </c:pt>
                <c:pt idx="152">
                  <c:v>41696</c:v>
                </c:pt>
                <c:pt idx="153">
                  <c:v>41695</c:v>
                </c:pt>
                <c:pt idx="154">
                  <c:v>41694</c:v>
                </c:pt>
                <c:pt idx="155">
                  <c:v>41691</c:v>
                </c:pt>
                <c:pt idx="156">
                  <c:v>41690</c:v>
                </c:pt>
                <c:pt idx="157">
                  <c:v>41689</c:v>
                </c:pt>
                <c:pt idx="158">
                  <c:v>41688</c:v>
                </c:pt>
                <c:pt idx="159">
                  <c:v>41687</c:v>
                </c:pt>
                <c:pt idx="160">
                  <c:v>41684</c:v>
                </c:pt>
                <c:pt idx="161">
                  <c:v>41683</c:v>
                </c:pt>
                <c:pt idx="162">
                  <c:v>41682</c:v>
                </c:pt>
                <c:pt idx="163">
                  <c:v>41681</c:v>
                </c:pt>
                <c:pt idx="164">
                  <c:v>41680</c:v>
                </c:pt>
                <c:pt idx="165">
                  <c:v>41677</c:v>
                </c:pt>
                <c:pt idx="166">
                  <c:v>41669</c:v>
                </c:pt>
                <c:pt idx="167">
                  <c:v>41668</c:v>
                </c:pt>
                <c:pt idx="168">
                  <c:v>41667</c:v>
                </c:pt>
                <c:pt idx="169">
                  <c:v>41666</c:v>
                </c:pt>
                <c:pt idx="170">
                  <c:v>41663</c:v>
                </c:pt>
                <c:pt idx="171">
                  <c:v>41662</c:v>
                </c:pt>
                <c:pt idx="172">
                  <c:v>41661</c:v>
                </c:pt>
                <c:pt idx="173">
                  <c:v>41660</c:v>
                </c:pt>
                <c:pt idx="174">
                  <c:v>41659</c:v>
                </c:pt>
                <c:pt idx="175">
                  <c:v>41656</c:v>
                </c:pt>
                <c:pt idx="176">
                  <c:v>41655</c:v>
                </c:pt>
                <c:pt idx="177">
                  <c:v>41654</c:v>
                </c:pt>
                <c:pt idx="178">
                  <c:v>41653</c:v>
                </c:pt>
                <c:pt idx="179">
                  <c:v>41652</c:v>
                </c:pt>
                <c:pt idx="180">
                  <c:v>41649</c:v>
                </c:pt>
                <c:pt idx="181">
                  <c:v>41648</c:v>
                </c:pt>
                <c:pt idx="182">
                  <c:v>41647</c:v>
                </c:pt>
                <c:pt idx="183">
                  <c:v>41646</c:v>
                </c:pt>
                <c:pt idx="184">
                  <c:v>41645</c:v>
                </c:pt>
                <c:pt idx="185">
                  <c:v>41642</c:v>
                </c:pt>
                <c:pt idx="186">
                  <c:v>41641</c:v>
                </c:pt>
                <c:pt idx="187">
                  <c:v>41639</c:v>
                </c:pt>
                <c:pt idx="188">
                  <c:v>41638</c:v>
                </c:pt>
                <c:pt idx="189">
                  <c:v>41635</c:v>
                </c:pt>
                <c:pt idx="190">
                  <c:v>41634</c:v>
                </c:pt>
                <c:pt idx="191">
                  <c:v>41633</c:v>
                </c:pt>
                <c:pt idx="192">
                  <c:v>41632</c:v>
                </c:pt>
                <c:pt idx="193">
                  <c:v>41631</c:v>
                </c:pt>
                <c:pt idx="194">
                  <c:v>41628</c:v>
                </c:pt>
                <c:pt idx="195">
                  <c:v>41627</c:v>
                </c:pt>
                <c:pt idx="196">
                  <c:v>41626</c:v>
                </c:pt>
                <c:pt idx="197">
                  <c:v>41625</c:v>
                </c:pt>
                <c:pt idx="198">
                  <c:v>41624</c:v>
                </c:pt>
                <c:pt idx="199">
                  <c:v>41621</c:v>
                </c:pt>
                <c:pt idx="200">
                  <c:v>41620</c:v>
                </c:pt>
                <c:pt idx="201">
                  <c:v>41619</c:v>
                </c:pt>
                <c:pt idx="202">
                  <c:v>41618</c:v>
                </c:pt>
                <c:pt idx="203">
                  <c:v>41617</c:v>
                </c:pt>
                <c:pt idx="204">
                  <c:v>41614</c:v>
                </c:pt>
                <c:pt idx="205">
                  <c:v>41613</c:v>
                </c:pt>
                <c:pt idx="206">
                  <c:v>41612</c:v>
                </c:pt>
                <c:pt idx="207">
                  <c:v>41611</c:v>
                </c:pt>
                <c:pt idx="208">
                  <c:v>41610</c:v>
                </c:pt>
                <c:pt idx="209">
                  <c:v>41607</c:v>
                </c:pt>
                <c:pt idx="210">
                  <c:v>41606</c:v>
                </c:pt>
                <c:pt idx="211">
                  <c:v>41605</c:v>
                </c:pt>
                <c:pt idx="212">
                  <c:v>41604</c:v>
                </c:pt>
                <c:pt idx="213">
                  <c:v>41603</c:v>
                </c:pt>
                <c:pt idx="214">
                  <c:v>41600</c:v>
                </c:pt>
                <c:pt idx="215">
                  <c:v>41599</c:v>
                </c:pt>
                <c:pt idx="216">
                  <c:v>41598</c:v>
                </c:pt>
                <c:pt idx="217">
                  <c:v>41597</c:v>
                </c:pt>
                <c:pt idx="218">
                  <c:v>41596</c:v>
                </c:pt>
                <c:pt idx="219">
                  <c:v>41593</c:v>
                </c:pt>
                <c:pt idx="220">
                  <c:v>41592</c:v>
                </c:pt>
                <c:pt idx="221">
                  <c:v>41591</c:v>
                </c:pt>
                <c:pt idx="222">
                  <c:v>41590</c:v>
                </c:pt>
                <c:pt idx="223">
                  <c:v>41589</c:v>
                </c:pt>
                <c:pt idx="224">
                  <c:v>41586</c:v>
                </c:pt>
                <c:pt idx="225">
                  <c:v>41585</c:v>
                </c:pt>
                <c:pt idx="226">
                  <c:v>41584</c:v>
                </c:pt>
                <c:pt idx="227">
                  <c:v>41583</c:v>
                </c:pt>
                <c:pt idx="228">
                  <c:v>41582</c:v>
                </c:pt>
                <c:pt idx="229">
                  <c:v>41579</c:v>
                </c:pt>
                <c:pt idx="230">
                  <c:v>41578</c:v>
                </c:pt>
                <c:pt idx="231">
                  <c:v>41577</c:v>
                </c:pt>
                <c:pt idx="232">
                  <c:v>41576</c:v>
                </c:pt>
                <c:pt idx="233">
                  <c:v>41575</c:v>
                </c:pt>
                <c:pt idx="234">
                  <c:v>41572</c:v>
                </c:pt>
                <c:pt idx="235">
                  <c:v>41571</c:v>
                </c:pt>
                <c:pt idx="236">
                  <c:v>41570</c:v>
                </c:pt>
                <c:pt idx="237">
                  <c:v>41569</c:v>
                </c:pt>
                <c:pt idx="238">
                  <c:v>41568</c:v>
                </c:pt>
                <c:pt idx="239">
                  <c:v>41565</c:v>
                </c:pt>
                <c:pt idx="240">
                  <c:v>41564</c:v>
                </c:pt>
                <c:pt idx="241">
                  <c:v>41563</c:v>
                </c:pt>
                <c:pt idx="242">
                  <c:v>41562</c:v>
                </c:pt>
                <c:pt idx="243">
                  <c:v>41561</c:v>
                </c:pt>
                <c:pt idx="244">
                  <c:v>41558</c:v>
                </c:pt>
                <c:pt idx="245">
                  <c:v>41557</c:v>
                </c:pt>
                <c:pt idx="246">
                  <c:v>41556</c:v>
                </c:pt>
                <c:pt idx="247">
                  <c:v>41555</c:v>
                </c:pt>
                <c:pt idx="248">
                  <c:v>41547</c:v>
                </c:pt>
                <c:pt idx="249">
                  <c:v>41544</c:v>
                </c:pt>
                <c:pt idx="250">
                  <c:v>41543</c:v>
                </c:pt>
                <c:pt idx="251">
                  <c:v>41542</c:v>
                </c:pt>
                <c:pt idx="252">
                  <c:v>41541</c:v>
                </c:pt>
                <c:pt idx="253">
                  <c:v>41540</c:v>
                </c:pt>
                <c:pt idx="254">
                  <c:v>41535</c:v>
                </c:pt>
                <c:pt idx="255">
                  <c:v>41534</c:v>
                </c:pt>
                <c:pt idx="256">
                  <c:v>41533</c:v>
                </c:pt>
                <c:pt idx="257">
                  <c:v>41530</c:v>
                </c:pt>
                <c:pt idx="258">
                  <c:v>41529</c:v>
                </c:pt>
                <c:pt idx="259">
                  <c:v>41528</c:v>
                </c:pt>
                <c:pt idx="260">
                  <c:v>41527</c:v>
                </c:pt>
                <c:pt idx="261">
                  <c:v>41526</c:v>
                </c:pt>
                <c:pt idx="262">
                  <c:v>41523</c:v>
                </c:pt>
                <c:pt idx="263">
                  <c:v>41522</c:v>
                </c:pt>
                <c:pt idx="264">
                  <c:v>41521</c:v>
                </c:pt>
                <c:pt idx="265">
                  <c:v>41520</c:v>
                </c:pt>
                <c:pt idx="266">
                  <c:v>41519</c:v>
                </c:pt>
                <c:pt idx="267">
                  <c:v>41516</c:v>
                </c:pt>
                <c:pt idx="268">
                  <c:v>41515</c:v>
                </c:pt>
                <c:pt idx="269">
                  <c:v>41514</c:v>
                </c:pt>
                <c:pt idx="270">
                  <c:v>41513</c:v>
                </c:pt>
                <c:pt idx="271">
                  <c:v>41512</c:v>
                </c:pt>
                <c:pt idx="272">
                  <c:v>41509</c:v>
                </c:pt>
                <c:pt idx="273">
                  <c:v>41508</c:v>
                </c:pt>
                <c:pt idx="274">
                  <c:v>41507</c:v>
                </c:pt>
                <c:pt idx="275">
                  <c:v>41506</c:v>
                </c:pt>
                <c:pt idx="276">
                  <c:v>41505</c:v>
                </c:pt>
                <c:pt idx="277">
                  <c:v>41502</c:v>
                </c:pt>
                <c:pt idx="278">
                  <c:v>41501</c:v>
                </c:pt>
                <c:pt idx="279">
                  <c:v>41500</c:v>
                </c:pt>
                <c:pt idx="280">
                  <c:v>41499</c:v>
                </c:pt>
                <c:pt idx="281">
                  <c:v>41498</c:v>
                </c:pt>
                <c:pt idx="282">
                  <c:v>41495</c:v>
                </c:pt>
                <c:pt idx="283">
                  <c:v>41494</c:v>
                </c:pt>
                <c:pt idx="284">
                  <c:v>41493</c:v>
                </c:pt>
                <c:pt idx="285">
                  <c:v>41492</c:v>
                </c:pt>
                <c:pt idx="286">
                  <c:v>41491</c:v>
                </c:pt>
                <c:pt idx="287">
                  <c:v>41488</c:v>
                </c:pt>
                <c:pt idx="288">
                  <c:v>41487</c:v>
                </c:pt>
                <c:pt idx="289">
                  <c:v>41486</c:v>
                </c:pt>
                <c:pt idx="290">
                  <c:v>41485</c:v>
                </c:pt>
                <c:pt idx="291">
                  <c:v>41484</c:v>
                </c:pt>
                <c:pt idx="292">
                  <c:v>41481</c:v>
                </c:pt>
                <c:pt idx="293">
                  <c:v>41480</c:v>
                </c:pt>
                <c:pt idx="294">
                  <c:v>41479</c:v>
                </c:pt>
                <c:pt idx="295">
                  <c:v>41478</c:v>
                </c:pt>
                <c:pt idx="296">
                  <c:v>41477</c:v>
                </c:pt>
                <c:pt idx="297">
                  <c:v>41474</c:v>
                </c:pt>
                <c:pt idx="298">
                  <c:v>41473</c:v>
                </c:pt>
                <c:pt idx="299">
                  <c:v>41472</c:v>
                </c:pt>
                <c:pt idx="300">
                  <c:v>41471</c:v>
                </c:pt>
                <c:pt idx="301">
                  <c:v>41470</c:v>
                </c:pt>
                <c:pt idx="302">
                  <c:v>41467</c:v>
                </c:pt>
                <c:pt idx="303">
                  <c:v>41466</c:v>
                </c:pt>
                <c:pt idx="304">
                  <c:v>41465</c:v>
                </c:pt>
                <c:pt idx="305">
                  <c:v>41464</c:v>
                </c:pt>
                <c:pt idx="306">
                  <c:v>41463</c:v>
                </c:pt>
                <c:pt idx="307">
                  <c:v>41460</c:v>
                </c:pt>
                <c:pt idx="308">
                  <c:v>41459</c:v>
                </c:pt>
                <c:pt idx="309">
                  <c:v>41458</c:v>
                </c:pt>
                <c:pt idx="310">
                  <c:v>41457</c:v>
                </c:pt>
                <c:pt idx="311">
                  <c:v>41456</c:v>
                </c:pt>
                <c:pt idx="312">
                  <c:v>41453</c:v>
                </c:pt>
                <c:pt idx="313">
                  <c:v>41452</c:v>
                </c:pt>
                <c:pt idx="314">
                  <c:v>41451</c:v>
                </c:pt>
                <c:pt idx="315">
                  <c:v>41450</c:v>
                </c:pt>
                <c:pt idx="316">
                  <c:v>41449</c:v>
                </c:pt>
                <c:pt idx="317">
                  <c:v>41446</c:v>
                </c:pt>
                <c:pt idx="318">
                  <c:v>41445</c:v>
                </c:pt>
                <c:pt idx="319">
                  <c:v>41444</c:v>
                </c:pt>
                <c:pt idx="320">
                  <c:v>41443</c:v>
                </c:pt>
                <c:pt idx="321">
                  <c:v>41442</c:v>
                </c:pt>
                <c:pt idx="322">
                  <c:v>41439</c:v>
                </c:pt>
                <c:pt idx="323">
                  <c:v>41438</c:v>
                </c:pt>
                <c:pt idx="324">
                  <c:v>41432</c:v>
                </c:pt>
                <c:pt idx="325">
                  <c:v>41431</c:v>
                </c:pt>
                <c:pt idx="326">
                  <c:v>41430</c:v>
                </c:pt>
                <c:pt idx="327">
                  <c:v>41429</c:v>
                </c:pt>
                <c:pt idx="328">
                  <c:v>41428</c:v>
                </c:pt>
                <c:pt idx="329">
                  <c:v>41425</c:v>
                </c:pt>
                <c:pt idx="330">
                  <c:v>41424</c:v>
                </c:pt>
                <c:pt idx="331">
                  <c:v>41423</c:v>
                </c:pt>
                <c:pt idx="332">
                  <c:v>41422</c:v>
                </c:pt>
                <c:pt idx="333">
                  <c:v>41421</c:v>
                </c:pt>
                <c:pt idx="334">
                  <c:v>41418</c:v>
                </c:pt>
                <c:pt idx="335">
                  <c:v>41417</c:v>
                </c:pt>
                <c:pt idx="336">
                  <c:v>41416</c:v>
                </c:pt>
                <c:pt idx="337">
                  <c:v>41415</c:v>
                </c:pt>
                <c:pt idx="338">
                  <c:v>41414</c:v>
                </c:pt>
                <c:pt idx="339">
                  <c:v>41411</c:v>
                </c:pt>
                <c:pt idx="340">
                  <c:v>41410</c:v>
                </c:pt>
                <c:pt idx="341">
                  <c:v>41409</c:v>
                </c:pt>
                <c:pt idx="342">
                  <c:v>41408</c:v>
                </c:pt>
                <c:pt idx="343">
                  <c:v>41407</c:v>
                </c:pt>
                <c:pt idx="344">
                  <c:v>41404</c:v>
                </c:pt>
                <c:pt idx="345">
                  <c:v>41403</c:v>
                </c:pt>
                <c:pt idx="346">
                  <c:v>41402</c:v>
                </c:pt>
                <c:pt idx="347">
                  <c:v>41401</c:v>
                </c:pt>
                <c:pt idx="348">
                  <c:v>41400</c:v>
                </c:pt>
                <c:pt idx="349">
                  <c:v>41397</c:v>
                </c:pt>
                <c:pt idx="350">
                  <c:v>41396</c:v>
                </c:pt>
                <c:pt idx="351">
                  <c:v>41390</c:v>
                </c:pt>
                <c:pt idx="352">
                  <c:v>41389</c:v>
                </c:pt>
                <c:pt idx="353">
                  <c:v>41388</c:v>
                </c:pt>
                <c:pt idx="354">
                  <c:v>41387</c:v>
                </c:pt>
                <c:pt idx="355">
                  <c:v>41386</c:v>
                </c:pt>
                <c:pt idx="356">
                  <c:v>41383</c:v>
                </c:pt>
                <c:pt idx="357">
                  <c:v>41382</c:v>
                </c:pt>
                <c:pt idx="358">
                  <c:v>41381</c:v>
                </c:pt>
                <c:pt idx="359">
                  <c:v>41380</c:v>
                </c:pt>
                <c:pt idx="360">
                  <c:v>41379</c:v>
                </c:pt>
                <c:pt idx="361">
                  <c:v>41376</c:v>
                </c:pt>
                <c:pt idx="362">
                  <c:v>41375</c:v>
                </c:pt>
                <c:pt idx="363">
                  <c:v>41374</c:v>
                </c:pt>
                <c:pt idx="364">
                  <c:v>41373</c:v>
                </c:pt>
                <c:pt idx="365">
                  <c:v>41372</c:v>
                </c:pt>
                <c:pt idx="366">
                  <c:v>41367</c:v>
                </c:pt>
                <c:pt idx="367">
                  <c:v>41366</c:v>
                </c:pt>
                <c:pt idx="368">
                  <c:v>41365</c:v>
                </c:pt>
                <c:pt idx="369">
                  <c:v>41362</c:v>
                </c:pt>
                <c:pt idx="370">
                  <c:v>41361</c:v>
                </c:pt>
                <c:pt idx="371">
                  <c:v>41360</c:v>
                </c:pt>
                <c:pt idx="372">
                  <c:v>41359</c:v>
                </c:pt>
                <c:pt idx="373">
                  <c:v>41358</c:v>
                </c:pt>
                <c:pt idx="374">
                  <c:v>41355</c:v>
                </c:pt>
                <c:pt idx="375">
                  <c:v>41354</c:v>
                </c:pt>
                <c:pt idx="376">
                  <c:v>41353</c:v>
                </c:pt>
                <c:pt idx="377">
                  <c:v>41352</c:v>
                </c:pt>
                <c:pt idx="378">
                  <c:v>41351</c:v>
                </c:pt>
                <c:pt idx="379">
                  <c:v>41348</c:v>
                </c:pt>
                <c:pt idx="380">
                  <c:v>41347</c:v>
                </c:pt>
                <c:pt idx="381">
                  <c:v>41346</c:v>
                </c:pt>
                <c:pt idx="382">
                  <c:v>41345</c:v>
                </c:pt>
                <c:pt idx="383">
                  <c:v>41344</c:v>
                </c:pt>
                <c:pt idx="384">
                  <c:v>41341</c:v>
                </c:pt>
                <c:pt idx="385">
                  <c:v>41340</c:v>
                </c:pt>
                <c:pt idx="386">
                  <c:v>41339</c:v>
                </c:pt>
                <c:pt idx="387">
                  <c:v>41338</c:v>
                </c:pt>
                <c:pt idx="388">
                  <c:v>41337</c:v>
                </c:pt>
                <c:pt idx="389">
                  <c:v>41334</c:v>
                </c:pt>
                <c:pt idx="390">
                  <c:v>41333</c:v>
                </c:pt>
                <c:pt idx="391">
                  <c:v>41332</c:v>
                </c:pt>
                <c:pt idx="392">
                  <c:v>41331</c:v>
                </c:pt>
                <c:pt idx="393">
                  <c:v>41330</c:v>
                </c:pt>
                <c:pt idx="394">
                  <c:v>41327</c:v>
                </c:pt>
                <c:pt idx="395">
                  <c:v>41326</c:v>
                </c:pt>
                <c:pt idx="396">
                  <c:v>41325</c:v>
                </c:pt>
                <c:pt idx="397">
                  <c:v>41324</c:v>
                </c:pt>
                <c:pt idx="398">
                  <c:v>41323</c:v>
                </c:pt>
                <c:pt idx="399">
                  <c:v>41313</c:v>
                </c:pt>
                <c:pt idx="400">
                  <c:v>41312</c:v>
                </c:pt>
                <c:pt idx="401">
                  <c:v>41311</c:v>
                </c:pt>
                <c:pt idx="402">
                  <c:v>41310</c:v>
                </c:pt>
                <c:pt idx="403">
                  <c:v>41309</c:v>
                </c:pt>
                <c:pt idx="404">
                  <c:v>41306</c:v>
                </c:pt>
                <c:pt idx="405">
                  <c:v>41305</c:v>
                </c:pt>
                <c:pt idx="406">
                  <c:v>41304</c:v>
                </c:pt>
                <c:pt idx="407">
                  <c:v>41303</c:v>
                </c:pt>
                <c:pt idx="408">
                  <c:v>41302</c:v>
                </c:pt>
                <c:pt idx="409">
                  <c:v>41299</c:v>
                </c:pt>
                <c:pt idx="410">
                  <c:v>41298</c:v>
                </c:pt>
                <c:pt idx="411">
                  <c:v>41297</c:v>
                </c:pt>
                <c:pt idx="412">
                  <c:v>41296</c:v>
                </c:pt>
                <c:pt idx="413">
                  <c:v>41295</c:v>
                </c:pt>
                <c:pt idx="414">
                  <c:v>41292</c:v>
                </c:pt>
                <c:pt idx="415">
                  <c:v>41291</c:v>
                </c:pt>
                <c:pt idx="416">
                  <c:v>41290</c:v>
                </c:pt>
                <c:pt idx="417">
                  <c:v>41289</c:v>
                </c:pt>
                <c:pt idx="418">
                  <c:v>41288</c:v>
                </c:pt>
                <c:pt idx="419">
                  <c:v>41285</c:v>
                </c:pt>
                <c:pt idx="420">
                  <c:v>41284</c:v>
                </c:pt>
                <c:pt idx="421">
                  <c:v>41283</c:v>
                </c:pt>
                <c:pt idx="422">
                  <c:v>41282</c:v>
                </c:pt>
                <c:pt idx="423">
                  <c:v>41281</c:v>
                </c:pt>
                <c:pt idx="424">
                  <c:v>41278</c:v>
                </c:pt>
                <c:pt idx="425">
                  <c:v>41274</c:v>
                </c:pt>
                <c:pt idx="426">
                  <c:v>41271</c:v>
                </c:pt>
                <c:pt idx="427">
                  <c:v>41270</c:v>
                </c:pt>
                <c:pt idx="428">
                  <c:v>41269</c:v>
                </c:pt>
                <c:pt idx="429">
                  <c:v>41268</c:v>
                </c:pt>
                <c:pt idx="430">
                  <c:v>41267</c:v>
                </c:pt>
                <c:pt idx="431">
                  <c:v>41264</c:v>
                </c:pt>
                <c:pt idx="432">
                  <c:v>41263</c:v>
                </c:pt>
                <c:pt idx="433">
                  <c:v>41262</c:v>
                </c:pt>
                <c:pt idx="434">
                  <c:v>41261</c:v>
                </c:pt>
                <c:pt idx="435">
                  <c:v>41260</c:v>
                </c:pt>
                <c:pt idx="436">
                  <c:v>41257</c:v>
                </c:pt>
                <c:pt idx="437">
                  <c:v>41256</c:v>
                </c:pt>
                <c:pt idx="438">
                  <c:v>41255</c:v>
                </c:pt>
                <c:pt idx="439">
                  <c:v>41254</c:v>
                </c:pt>
                <c:pt idx="440">
                  <c:v>41253</c:v>
                </c:pt>
                <c:pt idx="441">
                  <c:v>41250</c:v>
                </c:pt>
                <c:pt idx="442">
                  <c:v>41249</c:v>
                </c:pt>
                <c:pt idx="443">
                  <c:v>41248</c:v>
                </c:pt>
                <c:pt idx="444">
                  <c:v>41247</c:v>
                </c:pt>
                <c:pt idx="445">
                  <c:v>41246</c:v>
                </c:pt>
                <c:pt idx="446">
                  <c:v>41243</c:v>
                </c:pt>
                <c:pt idx="447">
                  <c:v>41242</c:v>
                </c:pt>
                <c:pt idx="448">
                  <c:v>41241</c:v>
                </c:pt>
                <c:pt idx="449">
                  <c:v>41240</c:v>
                </c:pt>
                <c:pt idx="450">
                  <c:v>41239</c:v>
                </c:pt>
                <c:pt idx="451">
                  <c:v>41236</c:v>
                </c:pt>
                <c:pt idx="452">
                  <c:v>41235</c:v>
                </c:pt>
                <c:pt idx="453">
                  <c:v>41234</c:v>
                </c:pt>
                <c:pt idx="454">
                  <c:v>41233</c:v>
                </c:pt>
                <c:pt idx="455">
                  <c:v>41232</c:v>
                </c:pt>
                <c:pt idx="456">
                  <c:v>41229</c:v>
                </c:pt>
                <c:pt idx="457">
                  <c:v>41228</c:v>
                </c:pt>
                <c:pt idx="458">
                  <c:v>41227</c:v>
                </c:pt>
                <c:pt idx="459">
                  <c:v>41226</c:v>
                </c:pt>
                <c:pt idx="460">
                  <c:v>41225</c:v>
                </c:pt>
                <c:pt idx="461">
                  <c:v>41222</c:v>
                </c:pt>
                <c:pt idx="462">
                  <c:v>41221</c:v>
                </c:pt>
                <c:pt idx="463">
                  <c:v>41220</c:v>
                </c:pt>
                <c:pt idx="464">
                  <c:v>41219</c:v>
                </c:pt>
                <c:pt idx="465">
                  <c:v>41218</c:v>
                </c:pt>
                <c:pt idx="466">
                  <c:v>41215</c:v>
                </c:pt>
                <c:pt idx="467">
                  <c:v>41214</c:v>
                </c:pt>
                <c:pt idx="468">
                  <c:v>41213</c:v>
                </c:pt>
                <c:pt idx="469">
                  <c:v>41212</c:v>
                </c:pt>
                <c:pt idx="470">
                  <c:v>41211</c:v>
                </c:pt>
                <c:pt idx="471">
                  <c:v>41208</c:v>
                </c:pt>
                <c:pt idx="472">
                  <c:v>41207</c:v>
                </c:pt>
                <c:pt idx="473">
                  <c:v>41206</c:v>
                </c:pt>
                <c:pt idx="474">
                  <c:v>41205</c:v>
                </c:pt>
                <c:pt idx="475">
                  <c:v>41204</c:v>
                </c:pt>
                <c:pt idx="476">
                  <c:v>41201</c:v>
                </c:pt>
                <c:pt idx="477">
                  <c:v>41200</c:v>
                </c:pt>
                <c:pt idx="478">
                  <c:v>41199</c:v>
                </c:pt>
                <c:pt idx="479">
                  <c:v>41198</c:v>
                </c:pt>
                <c:pt idx="480">
                  <c:v>41197</c:v>
                </c:pt>
                <c:pt idx="481">
                  <c:v>41194</c:v>
                </c:pt>
                <c:pt idx="482">
                  <c:v>41193</c:v>
                </c:pt>
                <c:pt idx="483">
                  <c:v>41192</c:v>
                </c:pt>
                <c:pt idx="484">
                  <c:v>41191</c:v>
                </c:pt>
                <c:pt idx="485">
                  <c:v>41190</c:v>
                </c:pt>
                <c:pt idx="486">
                  <c:v>41180</c:v>
                </c:pt>
                <c:pt idx="487">
                  <c:v>41179</c:v>
                </c:pt>
                <c:pt idx="488">
                  <c:v>41178</c:v>
                </c:pt>
                <c:pt idx="489">
                  <c:v>41177</c:v>
                </c:pt>
                <c:pt idx="490">
                  <c:v>41176</c:v>
                </c:pt>
                <c:pt idx="491">
                  <c:v>41173</c:v>
                </c:pt>
                <c:pt idx="492">
                  <c:v>41172</c:v>
                </c:pt>
                <c:pt idx="493">
                  <c:v>41171</c:v>
                </c:pt>
                <c:pt idx="494">
                  <c:v>41170</c:v>
                </c:pt>
                <c:pt idx="495">
                  <c:v>41169</c:v>
                </c:pt>
                <c:pt idx="496">
                  <c:v>41166</c:v>
                </c:pt>
                <c:pt idx="497">
                  <c:v>41165</c:v>
                </c:pt>
                <c:pt idx="498">
                  <c:v>41164</c:v>
                </c:pt>
                <c:pt idx="499">
                  <c:v>41163</c:v>
                </c:pt>
                <c:pt idx="500">
                  <c:v>41162</c:v>
                </c:pt>
                <c:pt idx="501">
                  <c:v>41159</c:v>
                </c:pt>
                <c:pt idx="502">
                  <c:v>41158</c:v>
                </c:pt>
                <c:pt idx="503">
                  <c:v>41157</c:v>
                </c:pt>
                <c:pt idx="504">
                  <c:v>41156</c:v>
                </c:pt>
                <c:pt idx="505">
                  <c:v>41155</c:v>
                </c:pt>
                <c:pt idx="506">
                  <c:v>41152</c:v>
                </c:pt>
                <c:pt idx="507">
                  <c:v>41151</c:v>
                </c:pt>
                <c:pt idx="508">
                  <c:v>41150</c:v>
                </c:pt>
                <c:pt idx="509">
                  <c:v>41149</c:v>
                </c:pt>
                <c:pt idx="510">
                  <c:v>41148</c:v>
                </c:pt>
                <c:pt idx="511">
                  <c:v>41145</c:v>
                </c:pt>
                <c:pt idx="512">
                  <c:v>41144</c:v>
                </c:pt>
                <c:pt idx="513">
                  <c:v>41143</c:v>
                </c:pt>
                <c:pt idx="514">
                  <c:v>41142</c:v>
                </c:pt>
                <c:pt idx="515">
                  <c:v>41141</c:v>
                </c:pt>
                <c:pt idx="516">
                  <c:v>41138</c:v>
                </c:pt>
                <c:pt idx="517">
                  <c:v>41137</c:v>
                </c:pt>
                <c:pt idx="518">
                  <c:v>41136</c:v>
                </c:pt>
                <c:pt idx="519">
                  <c:v>41135</c:v>
                </c:pt>
                <c:pt idx="520">
                  <c:v>41134</c:v>
                </c:pt>
                <c:pt idx="521">
                  <c:v>41131</c:v>
                </c:pt>
                <c:pt idx="522">
                  <c:v>41130</c:v>
                </c:pt>
                <c:pt idx="523">
                  <c:v>41129</c:v>
                </c:pt>
                <c:pt idx="524">
                  <c:v>41128</c:v>
                </c:pt>
                <c:pt idx="525">
                  <c:v>41127</c:v>
                </c:pt>
                <c:pt idx="526">
                  <c:v>41124</c:v>
                </c:pt>
                <c:pt idx="527">
                  <c:v>41123</c:v>
                </c:pt>
                <c:pt idx="528">
                  <c:v>41122</c:v>
                </c:pt>
                <c:pt idx="529">
                  <c:v>41121</c:v>
                </c:pt>
                <c:pt idx="530">
                  <c:v>41120</c:v>
                </c:pt>
                <c:pt idx="531">
                  <c:v>41117</c:v>
                </c:pt>
                <c:pt idx="532">
                  <c:v>41116</c:v>
                </c:pt>
                <c:pt idx="533">
                  <c:v>41115</c:v>
                </c:pt>
                <c:pt idx="534">
                  <c:v>41114</c:v>
                </c:pt>
                <c:pt idx="535">
                  <c:v>41113</c:v>
                </c:pt>
                <c:pt idx="536">
                  <c:v>41110</c:v>
                </c:pt>
                <c:pt idx="537">
                  <c:v>41109</c:v>
                </c:pt>
                <c:pt idx="538">
                  <c:v>41108</c:v>
                </c:pt>
                <c:pt idx="539">
                  <c:v>41107</c:v>
                </c:pt>
                <c:pt idx="540">
                  <c:v>41106</c:v>
                </c:pt>
                <c:pt idx="541">
                  <c:v>41103</c:v>
                </c:pt>
                <c:pt idx="542">
                  <c:v>41102</c:v>
                </c:pt>
                <c:pt idx="543">
                  <c:v>41101</c:v>
                </c:pt>
                <c:pt idx="544">
                  <c:v>41100</c:v>
                </c:pt>
                <c:pt idx="545">
                  <c:v>41099</c:v>
                </c:pt>
                <c:pt idx="546">
                  <c:v>41096</c:v>
                </c:pt>
                <c:pt idx="547">
                  <c:v>41095</c:v>
                </c:pt>
                <c:pt idx="548">
                  <c:v>41094</c:v>
                </c:pt>
                <c:pt idx="549">
                  <c:v>41093</c:v>
                </c:pt>
                <c:pt idx="550">
                  <c:v>41092</c:v>
                </c:pt>
                <c:pt idx="551">
                  <c:v>41089</c:v>
                </c:pt>
                <c:pt idx="552">
                  <c:v>41088</c:v>
                </c:pt>
                <c:pt idx="553">
                  <c:v>41087</c:v>
                </c:pt>
                <c:pt idx="554">
                  <c:v>41086</c:v>
                </c:pt>
                <c:pt idx="555">
                  <c:v>41085</c:v>
                </c:pt>
                <c:pt idx="556">
                  <c:v>41081</c:v>
                </c:pt>
                <c:pt idx="557">
                  <c:v>41080</c:v>
                </c:pt>
                <c:pt idx="558">
                  <c:v>41079</c:v>
                </c:pt>
                <c:pt idx="559">
                  <c:v>41078</c:v>
                </c:pt>
                <c:pt idx="560">
                  <c:v>41075</c:v>
                </c:pt>
                <c:pt idx="561">
                  <c:v>41074</c:v>
                </c:pt>
                <c:pt idx="562">
                  <c:v>41073</c:v>
                </c:pt>
                <c:pt idx="563">
                  <c:v>41072</c:v>
                </c:pt>
                <c:pt idx="564">
                  <c:v>41071</c:v>
                </c:pt>
                <c:pt idx="565">
                  <c:v>41068</c:v>
                </c:pt>
                <c:pt idx="566">
                  <c:v>41067</c:v>
                </c:pt>
                <c:pt idx="567">
                  <c:v>41066</c:v>
                </c:pt>
                <c:pt idx="568">
                  <c:v>41065</c:v>
                </c:pt>
                <c:pt idx="569">
                  <c:v>41064</c:v>
                </c:pt>
                <c:pt idx="570">
                  <c:v>41061</c:v>
                </c:pt>
                <c:pt idx="571">
                  <c:v>41060</c:v>
                </c:pt>
                <c:pt idx="572">
                  <c:v>41059</c:v>
                </c:pt>
                <c:pt idx="573">
                  <c:v>41058</c:v>
                </c:pt>
                <c:pt idx="574">
                  <c:v>41057</c:v>
                </c:pt>
                <c:pt idx="575">
                  <c:v>41054</c:v>
                </c:pt>
                <c:pt idx="576">
                  <c:v>41053</c:v>
                </c:pt>
                <c:pt idx="577">
                  <c:v>41052</c:v>
                </c:pt>
                <c:pt idx="578">
                  <c:v>41051</c:v>
                </c:pt>
                <c:pt idx="579">
                  <c:v>41050</c:v>
                </c:pt>
                <c:pt idx="580">
                  <c:v>41047</c:v>
                </c:pt>
                <c:pt idx="581">
                  <c:v>41046</c:v>
                </c:pt>
                <c:pt idx="582">
                  <c:v>41045</c:v>
                </c:pt>
                <c:pt idx="583">
                  <c:v>41044</c:v>
                </c:pt>
                <c:pt idx="584">
                  <c:v>41043</c:v>
                </c:pt>
                <c:pt idx="585">
                  <c:v>41040</c:v>
                </c:pt>
                <c:pt idx="586">
                  <c:v>41039</c:v>
                </c:pt>
                <c:pt idx="587">
                  <c:v>41038</c:v>
                </c:pt>
                <c:pt idx="588">
                  <c:v>41037</c:v>
                </c:pt>
                <c:pt idx="589">
                  <c:v>41036</c:v>
                </c:pt>
                <c:pt idx="590">
                  <c:v>41033</c:v>
                </c:pt>
                <c:pt idx="591">
                  <c:v>41032</c:v>
                </c:pt>
                <c:pt idx="592">
                  <c:v>41031</c:v>
                </c:pt>
                <c:pt idx="593">
                  <c:v>41026</c:v>
                </c:pt>
                <c:pt idx="594">
                  <c:v>41025</c:v>
                </c:pt>
                <c:pt idx="595">
                  <c:v>41024</c:v>
                </c:pt>
                <c:pt idx="596">
                  <c:v>41023</c:v>
                </c:pt>
                <c:pt idx="597">
                  <c:v>41022</c:v>
                </c:pt>
                <c:pt idx="598">
                  <c:v>41019</c:v>
                </c:pt>
                <c:pt idx="599">
                  <c:v>41018</c:v>
                </c:pt>
                <c:pt idx="600">
                  <c:v>41017</c:v>
                </c:pt>
                <c:pt idx="601">
                  <c:v>41016</c:v>
                </c:pt>
                <c:pt idx="602">
                  <c:v>41015</c:v>
                </c:pt>
                <c:pt idx="603">
                  <c:v>41012</c:v>
                </c:pt>
                <c:pt idx="604">
                  <c:v>41011</c:v>
                </c:pt>
                <c:pt idx="605">
                  <c:v>41010</c:v>
                </c:pt>
                <c:pt idx="606">
                  <c:v>41009</c:v>
                </c:pt>
                <c:pt idx="607">
                  <c:v>41008</c:v>
                </c:pt>
                <c:pt idx="608">
                  <c:v>41005</c:v>
                </c:pt>
                <c:pt idx="609">
                  <c:v>41004</c:v>
                </c:pt>
                <c:pt idx="610">
                  <c:v>40998</c:v>
                </c:pt>
                <c:pt idx="611">
                  <c:v>40997</c:v>
                </c:pt>
                <c:pt idx="612">
                  <c:v>40996</c:v>
                </c:pt>
                <c:pt idx="613">
                  <c:v>40995</c:v>
                </c:pt>
                <c:pt idx="614">
                  <c:v>40994</c:v>
                </c:pt>
                <c:pt idx="615">
                  <c:v>40991</c:v>
                </c:pt>
                <c:pt idx="616">
                  <c:v>40990</c:v>
                </c:pt>
                <c:pt idx="617">
                  <c:v>40989</c:v>
                </c:pt>
                <c:pt idx="618">
                  <c:v>40988</c:v>
                </c:pt>
                <c:pt idx="619">
                  <c:v>40987</c:v>
                </c:pt>
                <c:pt idx="620">
                  <c:v>40984</c:v>
                </c:pt>
                <c:pt idx="621">
                  <c:v>40983</c:v>
                </c:pt>
                <c:pt idx="622">
                  <c:v>40982</c:v>
                </c:pt>
                <c:pt idx="623">
                  <c:v>40981</c:v>
                </c:pt>
                <c:pt idx="624">
                  <c:v>40980</c:v>
                </c:pt>
                <c:pt idx="625">
                  <c:v>40977</c:v>
                </c:pt>
                <c:pt idx="626">
                  <c:v>40976</c:v>
                </c:pt>
                <c:pt idx="627">
                  <c:v>40975</c:v>
                </c:pt>
                <c:pt idx="628">
                  <c:v>40974</c:v>
                </c:pt>
                <c:pt idx="629">
                  <c:v>40973</c:v>
                </c:pt>
                <c:pt idx="630">
                  <c:v>40970</c:v>
                </c:pt>
                <c:pt idx="631">
                  <c:v>40969</c:v>
                </c:pt>
                <c:pt idx="632">
                  <c:v>40968</c:v>
                </c:pt>
                <c:pt idx="633">
                  <c:v>40967</c:v>
                </c:pt>
                <c:pt idx="634">
                  <c:v>40966</c:v>
                </c:pt>
                <c:pt idx="635">
                  <c:v>40963</c:v>
                </c:pt>
                <c:pt idx="636">
                  <c:v>40962</c:v>
                </c:pt>
                <c:pt idx="637">
                  <c:v>40961</c:v>
                </c:pt>
                <c:pt idx="638">
                  <c:v>40960</c:v>
                </c:pt>
                <c:pt idx="639">
                  <c:v>40959</c:v>
                </c:pt>
                <c:pt idx="640">
                  <c:v>40956</c:v>
                </c:pt>
                <c:pt idx="641">
                  <c:v>40955</c:v>
                </c:pt>
                <c:pt idx="642">
                  <c:v>40954</c:v>
                </c:pt>
                <c:pt idx="643">
                  <c:v>40953</c:v>
                </c:pt>
                <c:pt idx="644">
                  <c:v>40952</c:v>
                </c:pt>
                <c:pt idx="645">
                  <c:v>40949</c:v>
                </c:pt>
                <c:pt idx="646">
                  <c:v>40948</c:v>
                </c:pt>
                <c:pt idx="647">
                  <c:v>40947</c:v>
                </c:pt>
                <c:pt idx="648">
                  <c:v>40946</c:v>
                </c:pt>
                <c:pt idx="649">
                  <c:v>40945</c:v>
                </c:pt>
                <c:pt idx="650">
                  <c:v>40942</c:v>
                </c:pt>
                <c:pt idx="651">
                  <c:v>40941</c:v>
                </c:pt>
                <c:pt idx="652">
                  <c:v>40940</c:v>
                </c:pt>
                <c:pt idx="653">
                  <c:v>40939</c:v>
                </c:pt>
                <c:pt idx="654">
                  <c:v>40938</c:v>
                </c:pt>
                <c:pt idx="655">
                  <c:v>40928</c:v>
                </c:pt>
                <c:pt idx="656">
                  <c:v>40927</c:v>
                </c:pt>
                <c:pt idx="657">
                  <c:v>40926</c:v>
                </c:pt>
                <c:pt idx="658">
                  <c:v>40925</c:v>
                </c:pt>
                <c:pt idx="659">
                  <c:v>40924</c:v>
                </c:pt>
                <c:pt idx="660">
                  <c:v>40921</c:v>
                </c:pt>
                <c:pt idx="661">
                  <c:v>40920</c:v>
                </c:pt>
                <c:pt idx="662">
                  <c:v>40919</c:v>
                </c:pt>
                <c:pt idx="663">
                  <c:v>40918</c:v>
                </c:pt>
                <c:pt idx="664">
                  <c:v>40917</c:v>
                </c:pt>
                <c:pt idx="665">
                  <c:v>40914</c:v>
                </c:pt>
                <c:pt idx="666">
                  <c:v>40913</c:v>
                </c:pt>
                <c:pt idx="667">
                  <c:v>40912</c:v>
                </c:pt>
                <c:pt idx="668">
                  <c:v>40907</c:v>
                </c:pt>
                <c:pt idx="669">
                  <c:v>40906</c:v>
                </c:pt>
                <c:pt idx="670">
                  <c:v>40905</c:v>
                </c:pt>
                <c:pt idx="671">
                  <c:v>40904</c:v>
                </c:pt>
                <c:pt idx="672">
                  <c:v>40903</c:v>
                </c:pt>
                <c:pt idx="673">
                  <c:v>40900</c:v>
                </c:pt>
                <c:pt idx="674">
                  <c:v>40899</c:v>
                </c:pt>
                <c:pt idx="675">
                  <c:v>40898</c:v>
                </c:pt>
                <c:pt idx="676">
                  <c:v>40897</c:v>
                </c:pt>
                <c:pt idx="677">
                  <c:v>40896</c:v>
                </c:pt>
                <c:pt idx="678">
                  <c:v>40893</c:v>
                </c:pt>
                <c:pt idx="679">
                  <c:v>40892</c:v>
                </c:pt>
                <c:pt idx="680">
                  <c:v>40891</c:v>
                </c:pt>
                <c:pt idx="681">
                  <c:v>40890</c:v>
                </c:pt>
                <c:pt idx="682">
                  <c:v>40889</c:v>
                </c:pt>
                <c:pt idx="683">
                  <c:v>40886</c:v>
                </c:pt>
                <c:pt idx="684">
                  <c:v>40885</c:v>
                </c:pt>
                <c:pt idx="685">
                  <c:v>40884</c:v>
                </c:pt>
                <c:pt idx="686">
                  <c:v>40883</c:v>
                </c:pt>
                <c:pt idx="687">
                  <c:v>40882</c:v>
                </c:pt>
                <c:pt idx="688">
                  <c:v>40879</c:v>
                </c:pt>
                <c:pt idx="689">
                  <c:v>40878</c:v>
                </c:pt>
                <c:pt idx="690">
                  <c:v>40877</c:v>
                </c:pt>
                <c:pt idx="691">
                  <c:v>40876</c:v>
                </c:pt>
                <c:pt idx="692">
                  <c:v>40875</c:v>
                </c:pt>
                <c:pt idx="693">
                  <c:v>40872</c:v>
                </c:pt>
                <c:pt idx="694">
                  <c:v>40871</c:v>
                </c:pt>
                <c:pt idx="695">
                  <c:v>40870</c:v>
                </c:pt>
                <c:pt idx="696">
                  <c:v>40869</c:v>
                </c:pt>
                <c:pt idx="697">
                  <c:v>40868</c:v>
                </c:pt>
                <c:pt idx="698">
                  <c:v>40865</c:v>
                </c:pt>
                <c:pt idx="699">
                  <c:v>40864</c:v>
                </c:pt>
                <c:pt idx="700">
                  <c:v>40863</c:v>
                </c:pt>
                <c:pt idx="701">
                  <c:v>40862</c:v>
                </c:pt>
                <c:pt idx="702">
                  <c:v>40861</c:v>
                </c:pt>
                <c:pt idx="703">
                  <c:v>40858</c:v>
                </c:pt>
                <c:pt idx="704">
                  <c:v>40857</c:v>
                </c:pt>
                <c:pt idx="705">
                  <c:v>40856</c:v>
                </c:pt>
                <c:pt idx="706">
                  <c:v>40855</c:v>
                </c:pt>
                <c:pt idx="707">
                  <c:v>40854</c:v>
                </c:pt>
                <c:pt idx="708">
                  <c:v>40851</c:v>
                </c:pt>
                <c:pt idx="709">
                  <c:v>40850</c:v>
                </c:pt>
                <c:pt idx="710">
                  <c:v>40849</c:v>
                </c:pt>
                <c:pt idx="711">
                  <c:v>40848</c:v>
                </c:pt>
                <c:pt idx="712">
                  <c:v>40847</c:v>
                </c:pt>
                <c:pt idx="713">
                  <c:v>40844</c:v>
                </c:pt>
                <c:pt idx="714">
                  <c:v>40843</c:v>
                </c:pt>
                <c:pt idx="715">
                  <c:v>40842</c:v>
                </c:pt>
                <c:pt idx="716">
                  <c:v>40841</c:v>
                </c:pt>
                <c:pt idx="717">
                  <c:v>40840</c:v>
                </c:pt>
                <c:pt idx="718">
                  <c:v>40837</c:v>
                </c:pt>
                <c:pt idx="719">
                  <c:v>40836</c:v>
                </c:pt>
                <c:pt idx="720">
                  <c:v>40835</c:v>
                </c:pt>
                <c:pt idx="721">
                  <c:v>40834</c:v>
                </c:pt>
                <c:pt idx="722">
                  <c:v>40833</c:v>
                </c:pt>
                <c:pt idx="723">
                  <c:v>40830</c:v>
                </c:pt>
                <c:pt idx="724">
                  <c:v>40829</c:v>
                </c:pt>
                <c:pt idx="725">
                  <c:v>40828</c:v>
                </c:pt>
                <c:pt idx="726">
                  <c:v>40827</c:v>
                </c:pt>
                <c:pt idx="727">
                  <c:v>40826</c:v>
                </c:pt>
                <c:pt idx="728">
                  <c:v>40816</c:v>
                </c:pt>
                <c:pt idx="729">
                  <c:v>40815</c:v>
                </c:pt>
                <c:pt idx="730">
                  <c:v>40814</c:v>
                </c:pt>
                <c:pt idx="731">
                  <c:v>40813</c:v>
                </c:pt>
                <c:pt idx="732">
                  <c:v>40812</c:v>
                </c:pt>
                <c:pt idx="733">
                  <c:v>40809</c:v>
                </c:pt>
                <c:pt idx="734">
                  <c:v>40808</c:v>
                </c:pt>
                <c:pt idx="735">
                  <c:v>40807</c:v>
                </c:pt>
                <c:pt idx="736">
                  <c:v>40806</c:v>
                </c:pt>
                <c:pt idx="737">
                  <c:v>40805</c:v>
                </c:pt>
                <c:pt idx="738">
                  <c:v>40802</c:v>
                </c:pt>
                <c:pt idx="739">
                  <c:v>40801</c:v>
                </c:pt>
                <c:pt idx="740">
                  <c:v>40800</c:v>
                </c:pt>
                <c:pt idx="741">
                  <c:v>40799</c:v>
                </c:pt>
                <c:pt idx="742">
                  <c:v>40795</c:v>
                </c:pt>
                <c:pt idx="743">
                  <c:v>40794</c:v>
                </c:pt>
                <c:pt idx="744">
                  <c:v>40793</c:v>
                </c:pt>
                <c:pt idx="745">
                  <c:v>40792</c:v>
                </c:pt>
                <c:pt idx="746">
                  <c:v>40791</c:v>
                </c:pt>
                <c:pt idx="747">
                  <c:v>40788</c:v>
                </c:pt>
                <c:pt idx="748">
                  <c:v>40787</c:v>
                </c:pt>
                <c:pt idx="749">
                  <c:v>40786</c:v>
                </c:pt>
                <c:pt idx="750">
                  <c:v>40785</c:v>
                </c:pt>
                <c:pt idx="751">
                  <c:v>40784</c:v>
                </c:pt>
                <c:pt idx="752">
                  <c:v>40781</c:v>
                </c:pt>
                <c:pt idx="753">
                  <c:v>40780</c:v>
                </c:pt>
                <c:pt idx="754">
                  <c:v>40779</c:v>
                </c:pt>
                <c:pt idx="755">
                  <c:v>40778</c:v>
                </c:pt>
                <c:pt idx="756">
                  <c:v>40777</c:v>
                </c:pt>
                <c:pt idx="757">
                  <c:v>40774</c:v>
                </c:pt>
                <c:pt idx="758">
                  <c:v>40773</c:v>
                </c:pt>
                <c:pt idx="759">
                  <c:v>40772</c:v>
                </c:pt>
                <c:pt idx="760">
                  <c:v>40771</c:v>
                </c:pt>
                <c:pt idx="761">
                  <c:v>40770</c:v>
                </c:pt>
                <c:pt idx="762">
                  <c:v>40767</c:v>
                </c:pt>
                <c:pt idx="763">
                  <c:v>40766</c:v>
                </c:pt>
                <c:pt idx="764">
                  <c:v>40765</c:v>
                </c:pt>
                <c:pt idx="765">
                  <c:v>40764</c:v>
                </c:pt>
                <c:pt idx="766">
                  <c:v>40763</c:v>
                </c:pt>
                <c:pt idx="767">
                  <c:v>40760</c:v>
                </c:pt>
                <c:pt idx="768">
                  <c:v>40759</c:v>
                </c:pt>
                <c:pt idx="769">
                  <c:v>40758</c:v>
                </c:pt>
                <c:pt idx="770">
                  <c:v>40757</c:v>
                </c:pt>
                <c:pt idx="771">
                  <c:v>40756</c:v>
                </c:pt>
                <c:pt idx="772">
                  <c:v>40753</c:v>
                </c:pt>
                <c:pt idx="773">
                  <c:v>40752</c:v>
                </c:pt>
                <c:pt idx="774">
                  <c:v>40751</c:v>
                </c:pt>
                <c:pt idx="775">
                  <c:v>40750</c:v>
                </c:pt>
                <c:pt idx="776">
                  <c:v>40749</c:v>
                </c:pt>
                <c:pt idx="777">
                  <c:v>40746</c:v>
                </c:pt>
                <c:pt idx="778">
                  <c:v>40745</c:v>
                </c:pt>
                <c:pt idx="779">
                  <c:v>40744</c:v>
                </c:pt>
                <c:pt idx="780">
                  <c:v>40743</c:v>
                </c:pt>
                <c:pt idx="781">
                  <c:v>40742</c:v>
                </c:pt>
                <c:pt idx="782">
                  <c:v>40739</c:v>
                </c:pt>
                <c:pt idx="783">
                  <c:v>40738</c:v>
                </c:pt>
                <c:pt idx="784">
                  <c:v>40737</c:v>
                </c:pt>
                <c:pt idx="785">
                  <c:v>40736</c:v>
                </c:pt>
                <c:pt idx="786">
                  <c:v>40735</c:v>
                </c:pt>
                <c:pt idx="787">
                  <c:v>40732</c:v>
                </c:pt>
                <c:pt idx="788">
                  <c:v>40731</c:v>
                </c:pt>
                <c:pt idx="789">
                  <c:v>40730</c:v>
                </c:pt>
                <c:pt idx="790">
                  <c:v>40729</c:v>
                </c:pt>
                <c:pt idx="791">
                  <c:v>40728</c:v>
                </c:pt>
                <c:pt idx="792">
                  <c:v>40725</c:v>
                </c:pt>
                <c:pt idx="793">
                  <c:v>40724</c:v>
                </c:pt>
                <c:pt idx="794">
                  <c:v>40723</c:v>
                </c:pt>
                <c:pt idx="795">
                  <c:v>40722</c:v>
                </c:pt>
                <c:pt idx="796">
                  <c:v>40721</c:v>
                </c:pt>
                <c:pt idx="797">
                  <c:v>40718</c:v>
                </c:pt>
                <c:pt idx="798">
                  <c:v>40717</c:v>
                </c:pt>
                <c:pt idx="799">
                  <c:v>40716</c:v>
                </c:pt>
                <c:pt idx="800">
                  <c:v>40715</c:v>
                </c:pt>
                <c:pt idx="801">
                  <c:v>40714</c:v>
                </c:pt>
                <c:pt idx="802">
                  <c:v>40711</c:v>
                </c:pt>
                <c:pt idx="803">
                  <c:v>40710</c:v>
                </c:pt>
                <c:pt idx="804">
                  <c:v>40709</c:v>
                </c:pt>
                <c:pt idx="805">
                  <c:v>40708</c:v>
                </c:pt>
                <c:pt idx="806">
                  <c:v>40707</c:v>
                </c:pt>
                <c:pt idx="807">
                  <c:v>40704</c:v>
                </c:pt>
                <c:pt idx="808">
                  <c:v>40703</c:v>
                </c:pt>
                <c:pt idx="809">
                  <c:v>40702</c:v>
                </c:pt>
                <c:pt idx="810">
                  <c:v>40701</c:v>
                </c:pt>
                <c:pt idx="811">
                  <c:v>40697</c:v>
                </c:pt>
                <c:pt idx="812">
                  <c:v>40696</c:v>
                </c:pt>
                <c:pt idx="813">
                  <c:v>40695</c:v>
                </c:pt>
                <c:pt idx="814">
                  <c:v>40694</c:v>
                </c:pt>
                <c:pt idx="815">
                  <c:v>40693</c:v>
                </c:pt>
                <c:pt idx="816">
                  <c:v>40690</c:v>
                </c:pt>
                <c:pt idx="817">
                  <c:v>40689</c:v>
                </c:pt>
                <c:pt idx="818">
                  <c:v>40688</c:v>
                </c:pt>
                <c:pt idx="819">
                  <c:v>40687</c:v>
                </c:pt>
                <c:pt idx="820">
                  <c:v>40686</c:v>
                </c:pt>
                <c:pt idx="821">
                  <c:v>40683</c:v>
                </c:pt>
                <c:pt idx="822">
                  <c:v>40682</c:v>
                </c:pt>
                <c:pt idx="823">
                  <c:v>40681</c:v>
                </c:pt>
                <c:pt idx="824">
                  <c:v>40680</c:v>
                </c:pt>
                <c:pt idx="825">
                  <c:v>40679</c:v>
                </c:pt>
                <c:pt idx="826">
                  <c:v>40676</c:v>
                </c:pt>
                <c:pt idx="827">
                  <c:v>40675</c:v>
                </c:pt>
                <c:pt idx="828">
                  <c:v>40674</c:v>
                </c:pt>
                <c:pt idx="829">
                  <c:v>40673</c:v>
                </c:pt>
                <c:pt idx="830">
                  <c:v>40672</c:v>
                </c:pt>
                <c:pt idx="831">
                  <c:v>40669</c:v>
                </c:pt>
                <c:pt idx="832">
                  <c:v>40668</c:v>
                </c:pt>
                <c:pt idx="833">
                  <c:v>40667</c:v>
                </c:pt>
                <c:pt idx="834">
                  <c:v>40666</c:v>
                </c:pt>
                <c:pt idx="835">
                  <c:v>40662</c:v>
                </c:pt>
                <c:pt idx="836">
                  <c:v>40661</c:v>
                </c:pt>
                <c:pt idx="837">
                  <c:v>40660</c:v>
                </c:pt>
                <c:pt idx="838">
                  <c:v>40659</c:v>
                </c:pt>
                <c:pt idx="839">
                  <c:v>40658</c:v>
                </c:pt>
                <c:pt idx="840">
                  <c:v>40655</c:v>
                </c:pt>
                <c:pt idx="841">
                  <c:v>40654</c:v>
                </c:pt>
                <c:pt idx="842">
                  <c:v>40653</c:v>
                </c:pt>
                <c:pt idx="843">
                  <c:v>40652</c:v>
                </c:pt>
                <c:pt idx="844">
                  <c:v>40651</c:v>
                </c:pt>
                <c:pt idx="845">
                  <c:v>40648</c:v>
                </c:pt>
                <c:pt idx="846">
                  <c:v>40647</c:v>
                </c:pt>
                <c:pt idx="847">
                  <c:v>40646</c:v>
                </c:pt>
                <c:pt idx="848">
                  <c:v>40645</c:v>
                </c:pt>
                <c:pt idx="849">
                  <c:v>40644</c:v>
                </c:pt>
                <c:pt idx="850">
                  <c:v>40641</c:v>
                </c:pt>
                <c:pt idx="851">
                  <c:v>40640</c:v>
                </c:pt>
                <c:pt idx="852">
                  <c:v>40639</c:v>
                </c:pt>
                <c:pt idx="853">
                  <c:v>40634</c:v>
                </c:pt>
                <c:pt idx="854">
                  <c:v>40633</c:v>
                </c:pt>
                <c:pt idx="855">
                  <c:v>40632</c:v>
                </c:pt>
                <c:pt idx="856">
                  <c:v>40631</c:v>
                </c:pt>
                <c:pt idx="857">
                  <c:v>40630</c:v>
                </c:pt>
                <c:pt idx="858">
                  <c:v>40627</c:v>
                </c:pt>
                <c:pt idx="859">
                  <c:v>40626</c:v>
                </c:pt>
                <c:pt idx="860">
                  <c:v>40625</c:v>
                </c:pt>
                <c:pt idx="861">
                  <c:v>40624</c:v>
                </c:pt>
                <c:pt idx="862">
                  <c:v>40623</c:v>
                </c:pt>
                <c:pt idx="863">
                  <c:v>40620</c:v>
                </c:pt>
                <c:pt idx="864">
                  <c:v>40619</c:v>
                </c:pt>
                <c:pt idx="865">
                  <c:v>40618</c:v>
                </c:pt>
                <c:pt idx="866">
                  <c:v>40617</c:v>
                </c:pt>
                <c:pt idx="867">
                  <c:v>40616</c:v>
                </c:pt>
                <c:pt idx="868">
                  <c:v>40613</c:v>
                </c:pt>
                <c:pt idx="869">
                  <c:v>40612</c:v>
                </c:pt>
                <c:pt idx="870">
                  <c:v>40611</c:v>
                </c:pt>
                <c:pt idx="871">
                  <c:v>40610</c:v>
                </c:pt>
                <c:pt idx="872">
                  <c:v>40609</c:v>
                </c:pt>
                <c:pt idx="873">
                  <c:v>40606</c:v>
                </c:pt>
                <c:pt idx="874">
                  <c:v>40605</c:v>
                </c:pt>
                <c:pt idx="875">
                  <c:v>40604</c:v>
                </c:pt>
                <c:pt idx="876">
                  <c:v>40603</c:v>
                </c:pt>
                <c:pt idx="877">
                  <c:v>40602</c:v>
                </c:pt>
                <c:pt idx="878">
                  <c:v>40599</c:v>
                </c:pt>
                <c:pt idx="879">
                  <c:v>40598</c:v>
                </c:pt>
                <c:pt idx="880">
                  <c:v>40597</c:v>
                </c:pt>
                <c:pt idx="881">
                  <c:v>40596</c:v>
                </c:pt>
                <c:pt idx="882">
                  <c:v>40595</c:v>
                </c:pt>
                <c:pt idx="883">
                  <c:v>40592</c:v>
                </c:pt>
                <c:pt idx="884">
                  <c:v>40591</c:v>
                </c:pt>
                <c:pt idx="885">
                  <c:v>40590</c:v>
                </c:pt>
                <c:pt idx="886">
                  <c:v>40589</c:v>
                </c:pt>
                <c:pt idx="887">
                  <c:v>40588</c:v>
                </c:pt>
                <c:pt idx="888">
                  <c:v>40585</c:v>
                </c:pt>
                <c:pt idx="889">
                  <c:v>40584</c:v>
                </c:pt>
                <c:pt idx="890">
                  <c:v>40583</c:v>
                </c:pt>
                <c:pt idx="891">
                  <c:v>40575</c:v>
                </c:pt>
                <c:pt idx="892">
                  <c:v>40574</c:v>
                </c:pt>
                <c:pt idx="893">
                  <c:v>40571</c:v>
                </c:pt>
                <c:pt idx="894">
                  <c:v>40570</c:v>
                </c:pt>
                <c:pt idx="895">
                  <c:v>40569</c:v>
                </c:pt>
                <c:pt idx="896">
                  <c:v>40568</c:v>
                </c:pt>
                <c:pt idx="897">
                  <c:v>40567</c:v>
                </c:pt>
                <c:pt idx="898">
                  <c:v>40564</c:v>
                </c:pt>
                <c:pt idx="899">
                  <c:v>40563</c:v>
                </c:pt>
                <c:pt idx="900">
                  <c:v>40562</c:v>
                </c:pt>
                <c:pt idx="901">
                  <c:v>40561</c:v>
                </c:pt>
                <c:pt idx="902">
                  <c:v>40560</c:v>
                </c:pt>
                <c:pt idx="903">
                  <c:v>40557</c:v>
                </c:pt>
                <c:pt idx="904">
                  <c:v>40556</c:v>
                </c:pt>
                <c:pt idx="905">
                  <c:v>40555</c:v>
                </c:pt>
                <c:pt idx="906">
                  <c:v>40554</c:v>
                </c:pt>
                <c:pt idx="907">
                  <c:v>40553</c:v>
                </c:pt>
                <c:pt idx="908">
                  <c:v>40550</c:v>
                </c:pt>
                <c:pt idx="909">
                  <c:v>40549</c:v>
                </c:pt>
                <c:pt idx="910">
                  <c:v>40548</c:v>
                </c:pt>
                <c:pt idx="911">
                  <c:v>40547</c:v>
                </c:pt>
                <c:pt idx="912">
                  <c:v>40543</c:v>
                </c:pt>
                <c:pt idx="913">
                  <c:v>40542</c:v>
                </c:pt>
                <c:pt idx="914">
                  <c:v>40541</c:v>
                </c:pt>
                <c:pt idx="915">
                  <c:v>40540</c:v>
                </c:pt>
                <c:pt idx="916">
                  <c:v>40539</c:v>
                </c:pt>
                <c:pt idx="917">
                  <c:v>40536</c:v>
                </c:pt>
                <c:pt idx="918">
                  <c:v>40535</c:v>
                </c:pt>
                <c:pt idx="919">
                  <c:v>40534</c:v>
                </c:pt>
                <c:pt idx="920">
                  <c:v>40533</c:v>
                </c:pt>
                <c:pt idx="921">
                  <c:v>40532</c:v>
                </c:pt>
                <c:pt idx="922">
                  <c:v>40529</c:v>
                </c:pt>
                <c:pt idx="923">
                  <c:v>40528</c:v>
                </c:pt>
                <c:pt idx="924">
                  <c:v>40527</c:v>
                </c:pt>
                <c:pt idx="925">
                  <c:v>40526</c:v>
                </c:pt>
                <c:pt idx="926">
                  <c:v>40525</c:v>
                </c:pt>
                <c:pt idx="927">
                  <c:v>40522</c:v>
                </c:pt>
                <c:pt idx="928">
                  <c:v>40521</c:v>
                </c:pt>
                <c:pt idx="929">
                  <c:v>40520</c:v>
                </c:pt>
                <c:pt idx="930">
                  <c:v>40519</c:v>
                </c:pt>
                <c:pt idx="931">
                  <c:v>40518</c:v>
                </c:pt>
                <c:pt idx="932">
                  <c:v>40515</c:v>
                </c:pt>
                <c:pt idx="933">
                  <c:v>40514</c:v>
                </c:pt>
                <c:pt idx="934">
                  <c:v>40513</c:v>
                </c:pt>
                <c:pt idx="935">
                  <c:v>40512</c:v>
                </c:pt>
                <c:pt idx="936">
                  <c:v>40511</c:v>
                </c:pt>
                <c:pt idx="937">
                  <c:v>40508</c:v>
                </c:pt>
                <c:pt idx="938">
                  <c:v>40507</c:v>
                </c:pt>
                <c:pt idx="939">
                  <c:v>40506</c:v>
                </c:pt>
                <c:pt idx="940">
                  <c:v>40505</c:v>
                </c:pt>
                <c:pt idx="941">
                  <c:v>40504</c:v>
                </c:pt>
                <c:pt idx="942">
                  <c:v>40501</c:v>
                </c:pt>
                <c:pt idx="943">
                  <c:v>40500</c:v>
                </c:pt>
                <c:pt idx="944">
                  <c:v>40499</c:v>
                </c:pt>
                <c:pt idx="945">
                  <c:v>40498</c:v>
                </c:pt>
                <c:pt idx="946">
                  <c:v>40497</c:v>
                </c:pt>
                <c:pt idx="947">
                  <c:v>40494</c:v>
                </c:pt>
                <c:pt idx="948">
                  <c:v>40493</c:v>
                </c:pt>
                <c:pt idx="949">
                  <c:v>40492</c:v>
                </c:pt>
                <c:pt idx="950">
                  <c:v>40491</c:v>
                </c:pt>
                <c:pt idx="951">
                  <c:v>40490</c:v>
                </c:pt>
                <c:pt idx="952">
                  <c:v>40487</c:v>
                </c:pt>
                <c:pt idx="953">
                  <c:v>40486</c:v>
                </c:pt>
                <c:pt idx="954">
                  <c:v>40485</c:v>
                </c:pt>
                <c:pt idx="955">
                  <c:v>40484</c:v>
                </c:pt>
                <c:pt idx="956">
                  <c:v>40483</c:v>
                </c:pt>
                <c:pt idx="957">
                  <c:v>40480</c:v>
                </c:pt>
                <c:pt idx="958">
                  <c:v>40479</c:v>
                </c:pt>
                <c:pt idx="959">
                  <c:v>40478</c:v>
                </c:pt>
                <c:pt idx="960">
                  <c:v>40477</c:v>
                </c:pt>
                <c:pt idx="961">
                  <c:v>40476</c:v>
                </c:pt>
                <c:pt idx="962">
                  <c:v>40473</c:v>
                </c:pt>
                <c:pt idx="963">
                  <c:v>40472</c:v>
                </c:pt>
                <c:pt idx="964">
                  <c:v>40471</c:v>
                </c:pt>
                <c:pt idx="965">
                  <c:v>40470</c:v>
                </c:pt>
                <c:pt idx="966">
                  <c:v>40469</c:v>
                </c:pt>
                <c:pt idx="967">
                  <c:v>40466</c:v>
                </c:pt>
                <c:pt idx="968">
                  <c:v>40465</c:v>
                </c:pt>
                <c:pt idx="969">
                  <c:v>40464</c:v>
                </c:pt>
                <c:pt idx="970">
                  <c:v>40463</c:v>
                </c:pt>
                <c:pt idx="971">
                  <c:v>40462</c:v>
                </c:pt>
                <c:pt idx="972">
                  <c:v>40459</c:v>
                </c:pt>
                <c:pt idx="973">
                  <c:v>40451</c:v>
                </c:pt>
                <c:pt idx="974">
                  <c:v>40450</c:v>
                </c:pt>
                <c:pt idx="975">
                  <c:v>40449</c:v>
                </c:pt>
                <c:pt idx="976">
                  <c:v>40448</c:v>
                </c:pt>
                <c:pt idx="977">
                  <c:v>40442</c:v>
                </c:pt>
                <c:pt idx="978">
                  <c:v>40441</c:v>
                </c:pt>
                <c:pt idx="979">
                  <c:v>40438</c:v>
                </c:pt>
                <c:pt idx="980">
                  <c:v>40437</c:v>
                </c:pt>
                <c:pt idx="981">
                  <c:v>40436</c:v>
                </c:pt>
                <c:pt idx="982">
                  <c:v>40435</c:v>
                </c:pt>
                <c:pt idx="983">
                  <c:v>40434</c:v>
                </c:pt>
                <c:pt idx="984">
                  <c:v>40431</c:v>
                </c:pt>
                <c:pt idx="985">
                  <c:v>40430</c:v>
                </c:pt>
                <c:pt idx="986">
                  <c:v>40429</c:v>
                </c:pt>
                <c:pt idx="987">
                  <c:v>40428</c:v>
                </c:pt>
                <c:pt idx="988">
                  <c:v>40427</c:v>
                </c:pt>
                <c:pt idx="989">
                  <c:v>40424</c:v>
                </c:pt>
                <c:pt idx="990">
                  <c:v>40423</c:v>
                </c:pt>
                <c:pt idx="991">
                  <c:v>40422</c:v>
                </c:pt>
                <c:pt idx="992">
                  <c:v>40421</c:v>
                </c:pt>
                <c:pt idx="993">
                  <c:v>40420</c:v>
                </c:pt>
                <c:pt idx="994">
                  <c:v>40417</c:v>
                </c:pt>
                <c:pt idx="995">
                  <c:v>40416</c:v>
                </c:pt>
                <c:pt idx="996">
                  <c:v>40415</c:v>
                </c:pt>
                <c:pt idx="997">
                  <c:v>40414</c:v>
                </c:pt>
                <c:pt idx="998">
                  <c:v>40413</c:v>
                </c:pt>
                <c:pt idx="999">
                  <c:v>40410</c:v>
                </c:pt>
                <c:pt idx="1000">
                  <c:v>40409</c:v>
                </c:pt>
                <c:pt idx="1001">
                  <c:v>40408</c:v>
                </c:pt>
                <c:pt idx="1002">
                  <c:v>40407</c:v>
                </c:pt>
                <c:pt idx="1003">
                  <c:v>40406</c:v>
                </c:pt>
                <c:pt idx="1004">
                  <c:v>40403</c:v>
                </c:pt>
                <c:pt idx="1005">
                  <c:v>40402</c:v>
                </c:pt>
                <c:pt idx="1006">
                  <c:v>40401</c:v>
                </c:pt>
                <c:pt idx="1007">
                  <c:v>40400</c:v>
                </c:pt>
                <c:pt idx="1008">
                  <c:v>40399</c:v>
                </c:pt>
                <c:pt idx="1009">
                  <c:v>40396</c:v>
                </c:pt>
                <c:pt idx="1010">
                  <c:v>40395</c:v>
                </c:pt>
                <c:pt idx="1011">
                  <c:v>40394</c:v>
                </c:pt>
                <c:pt idx="1012">
                  <c:v>40393</c:v>
                </c:pt>
                <c:pt idx="1013">
                  <c:v>40392</c:v>
                </c:pt>
                <c:pt idx="1014">
                  <c:v>40389</c:v>
                </c:pt>
                <c:pt idx="1015">
                  <c:v>40388</c:v>
                </c:pt>
                <c:pt idx="1016">
                  <c:v>40387</c:v>
                </c:pt>
                <c:pt idx="1017">
                  <c:v>40386</c:v>
                </c:pt>
                <c:pt idx="1018">
                  <c:v>40385</c:v>
                </c:pt>
                <c:pt idx="1019">
                  <c:v>40382</c:v>
                </c:pt>
                <c:pt idx="1020">
                  <c:v>40381</c:v>
                </c:pt>
                <c:pt idx="1021">
                  <c:v>40380</c:v>
                </c:pt>
                <c:pt idx="1022">
                  <c:v>40379</c:v>
                </c:pt>
                <c:pt idx="1023">
                  <c:v>40378</c:v>
                </c:pt>
                <c:pt idx="1024">
                  <c:v>40375</c:v>
                </c:pt>
                <c:pt idx="1025">
                  <c:v>40374</c:v>
                </c:pt>
                <c:pt idx="1026">
                  <c:v>40373</c:v>
                </c:pt>
                <c:pt idx="1027">
                  <c:v>40372</c:v>
                </c:pt>
                <c:pt idx="1028">
                  <c:v>40371</c:v>
                </c:pt>
                <c:pt idx="1029">
                  <c:v>40368</c:v>
                </c:pt>
                <c:pt idx="1030">
                  <c:v>40367</c:v>
                </c:pt>
                <c:pt idx="1031">
                  <c:v>40366</c:v>
                </c:pt>
                <c:pt idx="1032">
                  <c:v>40365</c:v>
                </c:pt>
                <c:pt idx="1033">
                  <c:v>40364</c:v>
                </c:pt>
                <c:pt idx="1034">
                  <c:v>40361</c:v>
                </c:pt>
                <c:pt idx="1035">
                  <c:v>40360</c:v>
                </c:pt>
                <c:pt idx="1036">
                  <c:v>40359</c:v>
                </c:pt>
                <c:pt idx="1037">
                  <c:v>40358</c:v>
                </c:pt>
                <c:pt idx="1038">
                  <c:v>40357</c:v>
                </c:pt>
                <c:pt idx="1039">
                  <c:v>40354</c:v>
                </c:pt>
                <c:pt idx="1040">
                  <c:v>40353</c:v>
                </c:pt>
                <c:pt idx="1041">
                  <c:v>40352</c:v>
                </c:pt>
                <c:pt idx="1042">
                  <c:v>40351</c:v>
                </c:pt>
                <c:pt idx="1043">
                  <c:v>40350</c:v>
                </c:pt>
                <c:pt idx="1044">
                  <c:v>40347</c:v>
                </c:pt>
                <c:pt idx="1045">
                  <c:v>40346</c:v>
                </c:pt>
                <c:pt idx="1046">
                  <c:v>40340</c:v>
                </c:pt>
                <c:pt idx="1047">
                  <c:v>40339</c:v>
                </c:pt>
                <c:pt idx="1048">
                  <c:v>40338</c:v>
                </c:pt>
                <c:pt idx="1049">
                  <c:v>40337</c:v>
                </c:pt>
                <c:pt idx="1050">
                  <c:v>40336</c:v>
                </c:pt>
                <c:pt idx="1051">
                  <c:v>40333</c:v>
                </c:pt>
                <c:pt idx="1052">
                  <c:v>40332</c:v>
                </c:pt>
                <c:pt idx="1053">
                  <c:v>40331</c:v>
                </c:pt>
                <c:pt idx="1054">
                  <c:v>40330</c:v>
                </c:pt>
                <c:pt idx="1055">
                  <c:v>40329</c:v>
                </c:pt>
                <c:pt idx="1056">
                  <c:v>40326</c:v>
                </c:pt>
                <c:pt idx="1057">
                  <c:v>40325</c:v>
                </c:pt>
                <c:pt idx="1058">
                  <c:v>40324</c:v>
                </c:pt>
                <c:pt idx="1059">
                  <c:v>40323</c:v>
                </c:pt>
                <c:pt idx="1060">
                  <c:v>40322</c:v>
                </c:pt>
                <c:pt idx="1061">
                  <c:v>40319</c:v>
                </c:pt>
                <c:pt idx="1062">
                  <c:v>40318</c:v>
                </c:pt>
                <c:pt idx="1063">
                  <c:v>40317</c:v>
                </c:pt>
                <c:pt idx="1064">
                  <c:v>40316</c:v>
                </c:pt>
                <c:pt idx="1065">
                  <c:v>40315</c:v>
                </c:pt>
                <c:pt idx="1066">
                  <c:v>40312</c:v>
                </c:pt>
                <c:pt idx="1067">
                  <c:v>40311</c:v>
                </c:pt>
                <c:pt idx="1068">
                  <c:v>40310</c:v>
                </c:pt>
                <c:pt idx="1069">
                  <c:v>40309</c:v>
                </c:pt>
                <c:pt idx="1070">
                  <c:v>40308</c:v>
                </c:pt>
                <c:pt idx="1071">
                  <c:v>40305</c:v>
                </c:pt>
                <c:pt idx="1072">
                  <c:v>40304</c:v>
                </c:pt>
                <c:pt idx="1073">
                  <c:v>40303</c:v>
                </c:pt>
                <c:pt idx="1074">
                  <c:v>40302</c:v>
                </c:pt>
                <c:pt idx="1075">
                  <c:v>40298</c:v>
                </c:pt>
                <c:pt idx="1076">
                  <c:v>40297</c:v>
                </c:pt>
                <c:pt idx="1077">
                  <c:v>40296</c:v>
                </c:pt>
                <c:pt idx="1078">
                  <c:v>40295</c:v>
                </c:pt>
                <c:pt idx="1079">
                  <c:v>40294</c:v>
                </c:pt>
                <c:pt idx="1080">
                  <c:v>40291</c:v>
                </c:pt>
                <c:pt idx="1081">
                  <c:v>40290</c:v>
                </c:pt>
                <c:pt idx="1082">
                  <c:v>40289</c:v>
                </c:pt>
                <c:pt idx="1083">
                  <c:v>40288</c:v>
                </c:pt>
                <c:pt idx="1084">
                  <c:v>40287</c:v>
                </c:pt>
                <c:pt idx="1085">
                  <c:v>40284</c:v>
                </c:pt>
                <c:pt idx="1086">
                  <c:v>40283</c:v>
                </c:pt>
                <c:pt idx="1087">
                  <c:v>40282</c:v>
                </c:pt>
                <c:pt idx="1088">
                  <c:v>40281</c:v>
                </c:pt>
                <c:pt idx="1089">
                  <c:v>40280</c:v>
                </c:pt>
                <c:pt idx="1090">
                  <c:v>40277</c:v>
                </c:pt>
                <c:pt idx="1091">
                  <c:v>40276</c:v>
                </c:pt>
                <c:pt idx="1092">
                  <c:v>40275</c:v>
                </c:pt>
                <c:pt idx="1093">
                  <c:v>40274</c:v>
                </c:pt>
                <c:pt idx="1094">
                  <c:v>40270</c:v>
                </c:pt>
                <c:pt idx="1095">
                  <c:v>40269</c:v>
                </c:pt>
                <c:pt idx="1096">
                  <c:v>40268</c:v>
                </c:pt>
                <c:pt idx="1097">
                  <c:v>40267</c:v>
                </c:pt>
                <c:pt idx="1098">
                  <c:v>40266</c:v>
                </c:pt>
                <c:pt idx="1099">
                  <c:v>40263</c:v>
                </c:pt>
                <c:pt idx="1100">
                  <c:v>40262</c:v>
                </c:pt>
                <c:pt idx="1101">
                  <c:v>40261</c:v>
                </c:pt>
                <c:pt idx="1102">
                  <c:v>40260</c:v>
                </c:pt>
                <c:pt idx="1103">
                  <c:v>40259</c:v>
                </c:pt>
                <c:pt idx="1104">
                  <c:v>40256</c:v>
                </c:pt>
                <c:pt idx="1105">
                  <c:v>40255</c:v>
                </c:pt>
                <c:pt idx="1106">
                  <c:v>40254</c:v>
                </c:pt>
                <c:pt idx="1107">
                  <c:v>40253</c:v>
                </c:pt>
                <c:pt idx="1108">
                  <c:v>40252</c:v>
                </c:pt>
                <c:pt idx="1109">
                  <c:v>40249</c:v>
                </c:pt>
                <c:pt idx="1110">
                  <c:v>40248</c:v>
                </c:pt>
                <c:pt idx="1111">
                  <c:v>40247</c:v>
                </c:pt>
                <c:pt idx="1112">
                  <c:v>40246</c:v>
                </c:pt>
                <c:pt idx="1113">
                  <c:v>40245</c:v>
                </c:pt>
                <c:pt idx="1114">
                  <c:v>40242</c:v>
                </c:pt>
                <c:pt idx="1115">
                  <c:v>40241</c:v>
                </c:pt>
                <c:pt idx="1116">
                  <c:v>40240</c:v>
                </c:pt>
                <c:pt idx="1117">
                  <c:v>40239</c:v>
                </c:pt>
                <c:pt idx="1118">
                  <c:v>40238</c:v>
                </c:pt>
                <c:pt idx="1119">
                  <c:v>40235</c:v>
                </c:pt>
                <c:pt idx="1120">
                  <c:v>40234</c:v>
                </c:pt>
                <c:pt idx="1121">
                  <c:v>40233</c:v>
                </c:pt>
                <c:pt idx="1122">
                  <c:v>40232</c:v>
                </c:pt>
                <c:pt idx="1123">
                  <c:v>40231</c:v>
                </c:pt>
                <c:pt idx="1124">
                  <c:v>40221</c:v>
                </c:pt>
                <c:pt idx="1125">
                  <c:v>40220</c:v>
                </c:pt>
                <c:pt idx="1126">
                  <c:v>40219</c:v>
                </c:pt>
                <c:pt idx="1127">
                  <c:v>40218</c:v>
                </c:pt>
                <c:pt idx="1128">
                  <c:v>40217</c:v>
                </c:pt>
                <c:pt idx="1129">
                  <c:v>40214</c:v>
                </c:pt>
                <c:pt idx="1130">
                  <c:v>40213</c:v>
                </c:pt>
                <c:pt idx="1131">
                  <c:v>40212</c:v>
                </c:pt>
                <c:pt idx="1132">
                  <c:v>40211</c:v>
                </c:pt>
                <c:pt idx="1133">
                  <c:v>40210</c:v>
                </c:pt>
                <c:pt idx="1134">
                  <c:v>40207</c:v>
                </c:pt>
                <c:pt idx="1135">
                  <c:v>40206</c:v>
                </c:pt>
                <c:pt idx="1136">
                  <c:v>40205</c:v>
                </c:pt>
                <c:pt idx="1137">
                  <c:v>40204</c:v>
                </c:pt>
                <c:pt idx="1138">
                  <c:v>40203</c:v>
                </c:pt>
                <c:pt idx="1139">
                  <c:v>40200</c:v>
                </c:pt>
                <c:pt idx="1140">
                  <c:v>40199</c:v>
                </c:pt>
                <c:pt idx="1141">
                  <c:v>40198</c:v>
                </c:pt>
                <c:pt idx="1142">
                  <c:v>40197</c:v>
                </c:pt>
                <c:pt idx="1143">
                  <c:v>40196</c:v>
                </c:pt>
                <c:pt idx="1144">
                  <c:v>40193</c:v>
                </c:pt>
                <c:pt idx="1145">
                  <c:v>40192</c:v>
                </c:pt>
                <c:pt idx="1146">
                  <c:v>40191</c:v>
                </c:pt>
                <c:pt idx="1147">
                  <c:v>40190</c:v>
                </c:pt>
                <c:pt idx="1148">
                  <c:v>40189</c:v>
                </c:pt>
                <c:pt idx="1149">
                  <c:v>40186</c:v>
                </c:pt>
                <c:pt idx="1150">
                  <c:v>40185</c:v>
                </c:pt>
                <c:pt idx="1151">
                  <c:v>40184</c:v>
                </c:pt>
                <c:pt idx="1152">
                  <c:v>40183</c:v>
                </c:pt>
                <c:pt idx="1153">
                  <c:v>40182</c:v>
                </c:pt>
                <c:pt idx="1154">
                  <c:v>40178</c:v>
                </c:pt>
                <c:pt idx="1155">
                  <c:v>40177</c:v>
                </c:pt>
                <c:pt idx="1156">
                  <c:v>40176</c:v>
                </c:pt>
                <c:pt idx="1157">
                  <c:v>40175</c:v>
                </c:pt>
                <c:pt idx="1158">
                  <c:v>40172</c:v>
                </c:pt>
                <c:pt idx="1159">
                  <c:v>40171</c:v>
                </c:pt>
                <c:pt idx="1160">
                  <c:v>40170</c:v>
                </c:pt>
                <c:pt idx="1161">
                  <c:v>40169</c:v>
                </c:pt>
                <c:pt idx="1162">
                  <c:v>40168</c:v>
                </c:pt>
                <c:pt idx="1163">
                  <c:v>40165</c:v>
                </c:pt>
                <c:pt idx="1164">
                  <c:v>40164</c:v>
                </c:pt>
                <c:pt idx="1165">
                  <c:v>40163</c:v>
                </c:pt>
                <c:pt idx="1166">
                  <c:v>40162</c:v>
                </c:pt>
                <c:pt idx="1167">
                  <c:v>40161</c:v>
                </c:pt>
                <c:pt idx="1168">
                  <c:v>40158</c:v>
                </c:pt>
                <c:pt idx="1169">
                  <c:v>40157</c:v>
                </c:pt>
                <c:pt idx="1170">
                  <c:v>40156</c:v>
                </c:pt>
                <c:pt idx="1171">
                  <c:v>40155</c:v>
                </c:pt>
                <c:pt idx="1172">
                  <c:v>40154</c:v>
                </c:pt>
                <c:pt idx="1173">
                  <c:v>40151</c:v>
                </c:pt>
                <c:pt idx="1174">
                  <c:v>40150</c:v>
                </c:pt>
                <c:pt idx="1175">
                  <c:v>40149</c:v>
                </c:pt>
                <c:pt idx="1176">
                  <c:v>40148</c:v>
                </c:pt>
                <c:pt idx="1177">
                  <c:v>40147</c:v>
                </c:pt>
                <c:pt idx="1178">
                  <c:v>40144</c:v>
                </c:pt>
                <c:pt idx="1179">
                  <c:v>40143</c:v>
                </c:pt>
                <c:pt idx="1180">
                  <c:v>40142</c:v>
                </c:pt>
                <c:pt idx="1181">
                  <c:v>40141</c:v>
                </c:pt>
                <c:pt idx="1182">
                  <c:v>40140</c:v>
                </c:pt>
                <c:pt idx="1183">
                  <c:v>40137</c:v>
                </c:pt>
                <c:pt idx="1184">
                  <c:v>40136</c:v>
                </c:pt>
                <c:pt idx="1185">
                  <c:v>40135</c:v>
                </c:pt>
                <c:pt idx="1186">
                  <c:v>40134</c:v>
                </c:pt>
                <c:pt idx="1187">
                  <c:v>40133</c:v>
                </c:pt>
                <c:pt idx="1188">
                  <c:v>40130</c:v>
                </c:pt>
                <c:pt idx="1189">
                  <c:v>40129</c:v>
                </c:pt>
                <c:pt idx="1190">
                  <c:v>40128</c:v>
                </c:pt>
                <c:pt idx="1191">
                  <c:v>40127</c:v>
                </c:pt>
                <c:pt idx="1192">
                  <c:v>40126</c:v>
                </c:pt>
                <c:pt idx="1193">
                  <c:v>40123</c:v>
                </c:pt>
                <c:pt idx="1194">
                  <c:v>40122</c:v>
                </c:pt>
                <c:pt idx="1195">
                  <c:v>40121</c:v>
                </c:pt>
                <c:pt idx="1196">
                  <c:v>40120</c:v>
                </c:pt>
                <c:pt idx="1197">
                  <c:v>40119</c:v>
                </c:pt>
                <c:pt idx="1198">
                  <c:v>40116</c:v>
                </c:pt>
                <c:pt idx="1199">
                  <c:v>40115</c:v>
                </c:pt>
                <c:pt idx="1200">
                  <c:v>40114</c:v>
                </c:pt>
                <c:pt idx="1201">
                  <c:v>40113</c:v>
                </c:pt>
                <c:pt idx="1202">
                  <c:v>40112</c:v>
                </c:pt>
                <c:pt idx="1203">
                  <c:v>40109</c:v>
                </c:pt>
                <c:pt idx="1204">
                  <c:v>40108</c:v>
                </c:pt>
                <c:pt idx="1205">
                  <c:v>40107</c:v>
                </c:pt>
                <c:pt idx="1206">
                  <c:v>40106</c:v>
                </c:pt>
                <c:pt idx="1207">
                  <c:v>40105</c:v>
                </c:pt>
                <c:pt idx="1208">
                  <c:v>40102</c:v>
                </c:pt>
                <c:pt idx="1209">
                  <c:v>40101</c:v>
                </c:pt>
                <c:pt idx="1210">
                  <c:v>40100</c:v>
                </c:pt>
                <c:pt idx="1211">
                  <c:v>40099</c:v>
                </c:pt>
                <c:pt idx="1212">
                  <c:v>40098</c:v>
                </c:pt>
                <c:pt idx="1213">
                  <c:v>40095</c:v>
                </c:pt>
                <c:pt idx="1214">
                  <c:v>40086</c:v>
                </c:pt>
                <c:pt idx="1215">
                  <c:v>40085</c:v>
                </c:pt>
                <c:pt idx="1216">
                  <c:v>40084</c:v>
                </c:pt>
                <c:pt idx="1217">
                  <c:v>40081</c:v>
                </c:pt>
                <c:pt idx="1218">
                  <c:v>40080</c:v>
                </c:pt>
                <c:pt idx="1219">
                  <c:v>40079</c:v>
                </c:pt>
                <c:pt idx="1220">
                  <c:v>40078</c:v>
                </c:pt>
                <c:pt idx="1221">
                  <c:v>40077</c:v>
                </c:pt>
                <c:pt idx="1222">
                  <c:v>40074</c:v>
                </c:pt>
                <c:pt idx="1223">
                  <c:v>40073</c:v>
                </c:pt>
                <c:pt idx="1224">
                  <c:v>40072</c:v>
                </c:pt>
                <c:pt idx="1225">
                  <c:v>40071</c:v>
                </c:pt>
                <c:pt idx="1226">
                  <c:v>40070</c:v>
                </c:pt>
                <c:pt idx="1227">
                  <c:v>40067</c:v>
                </c:pt>
                <c:pt idx="1228">
                  <c:v>40066</c:v>
                </c:pt>
                <c:pt idx="1229">
                  <c:v>40065</c:v>
                </c:pt>
                <c:pt idx="1230">
                  <c:v>40064</c:v>
                </c:pt>
                <c:pt idx="1231">
                  <c:v>40063</c:v>
                </c:pt>
                <c:pt idx="1232">
                  <c:v>40060</c:v>
                </c:pt>
                <c:pt idx="1233">
                  <c:v>40059</c:v>
                </c:pt>
                <c:pt idx="1234">
                  <c:v>40058</c:v>
                </c:pt>
                <c:pt idx="1235">
                  <c:v>40057</c:v>
                </c:pt>
                <c:pt idx="1236">
                  <c:v>40056</c:v>
                </c:pt>
                <c:pt idx="1237">
                  <c:v>40053</c:v>
                </c:pt>
                <c:pt idx="1238">
                  <c:v>40052</c:v>
                </c:pt>
                <c:pt idx="1239">
                  <c:v>40051</c:v>
                </c:pt>
                <c:pt idx="1240">
                  <c:v>40050</c:v>
                </c:pt>
                <c:pt idx="1241">
                  <c:v>40049</c:v>
                </c:pt>
                <c:pt idx="1242">
                  <c:v>40046</c:v>
                </c:pt>
                <c:pt idx="1243">
                  <c:v>40045</c:v>
                </c:pt>
                <c:pt idx="1244">
                  <c:v>40044</c:v>
                </c:pt>
                <c:pt idx="1245">
                  <c:v>40043</c:v>
                </c:pt>
                <c:pt idx="1246">
                  <c:v>40042</c:v>
                </c:pt>
                <c:pt idx="1247">
                  <c:v>40039</c:v>
                </c:pt>
                <c:pt idx="1248">
                  <c:v>40038</c:v>
                </c:pt>
                <c:pt idx="1249">
                  <c:v>40037</c:v>
                </c:pt>
                <c:pt idx="1250">
                  <c:v>40036</c:v>
                </c:pt>
                <c:pt idx="1251">
                  <c:v>40035</c:v>
                </c:pt>
                <c:pt idx="1252">
                  <c:v>40032</c:v>
                </c:pt>
                <c:pt idx="1253">
                  <c:v>40031</c:v>
                </c:pt>
                <c:pt idx="1254">
                  <c:v>40030</c:v>
                </c:pt>
                <c:pt idx="1255">
                  <c:v>40029</c:v>
                </c:pt>
                <c:pt idx="1256">
                  <c:v>40028</c:v>
                </c:pt>
                <c:pt idx="1257">
                  <c:v>40025</c:v>
                </c:pt>
                <c:pt idx="1258">
                  <c:v>40024</c:v>
                </c:pt>
                <c:pt idx="1259">
                  <c:v>40023</c:v>
                </c:pt>
                <c:pt idx="1260">
                  <c:v>40022</c:v>
                </c:pt>
                <c:pt idx="1261">
                  <c:v>40021</c:v>
                </c:pt>
                <c:pt idx="1262">
                  <c:v>40018</c:v>
                </c:pt>
                <c:pt idx="1263">
                  <c:v>40017</c:v>
                </c:pt>
                <c:pt idx="1264">
                  <c:v>40016</c:v>
                </c:pt>
                <c:pt idx="1265">
                  <c:v>40015</c:v>
                </c:pt>
                <c:pt idx="1266">
                  <c:v>40014</c:v>
                </c:pt>
                <c:pt idx="1267">
                  <c:v>40011</c:v>
                </c:pt>
                <c:pt idx="1268">
                  <c:v>40010</c:v>
                </c:pt>
                <c:pt idx="1269">
                  <c:v>40009</c:v>
                </c:pt>
                <c:pt idx="1270">
                  <c:v>40008</c:v>
                </c:pt>
                <c:pt idx="1271">
                  <c:v>40007</c:v>
                </c:pt>
                <c:pt idx="1272">
                  <c:v>40004</c:v>
                </c:pt>
                <c:pt idx="1273">
                  <c:v>40003</c:v>
                </c:pt>
                <c:pt idx="1274">
                  <c:v>40002</c:v>
                </c:pt>
                <c:pt idx="1275">
                  <c:v>40001</c:v>
                </c:pt>
                <c:pt idx="1276">
                  <c:v>40000</c:v>
                </c:pt>
                <c:pt idx="1277">
                  <c:v>39997</c:v>
                </c:pt>
                <c:pt idx="1278">
                  <c:v>39996</c:v>
                </c:pt>
                <c:pt idx="1279">
                  <c:v>39995</c:v>
                </c:pt>
                <c:pt idx="1280">
                  <c:v>39994</c:v>
                </c:pt>
                <c:pt idx="1281">
                  <c:v>39993</c:v>
                </c:pt>
                <c:pt idx="1282">
                  <c:v>39990</c:v>
                </c:pt>
                <c:pt idx="1283">
                  <c:v>39989</c:v>
                </c:pt>
                <c:pt idx="1284">
                  <c:v>39988</c:v>
                </c:pt>
                <c:pt idx="1285">
                  <c:v>39987</c:v>
                </c:pt>
                <c:pt idx="1286">
                  <c:v>39986</c:v>
                </c:pt>
                <c:pt idx="1287">
                  <c:v>39983</c:v>
                </c:pt>
                <c:pt idx="1288">
                  <c:v>39982</c:v>
                </c:pt>
                <c:pt idx="1289">
                  <c:v>39981</c:v>
                </c:pt>
                <c:pt idx="1290">
                  <c:v>39980</c:v>
                </c:pt>
                <c:pt idx="1291">
                  <c:v>39979</c:v>
                </c:pt>
                <c:pt idx="1292">
                  <c:v>39976</c:v>
                </c:pt>
                <c:pt idx="1293">
                  <c:v>39975</c:v>
                </c:pt>
                <c:pt idx="1294">
                  <c:v>39974</c:v>
                </c:pt>
                <c:pt idx="1295">
                  <c:v>39973</c:v>
                </c:pt>
                <c:pt idx="1296">
                  <c:v>39972</c:v>
                </c:pt>
                <c:pt idx="1297">
                  <c:v>39969</c:v>
                </c:pt>
                <c:pt idx="1298">
                  <c:v>39968</c:v>
                </c:pt>
                <c:pt idx="1299">
                  <c:v>39967</c:v>
                </c:pt>
                <c:pt idx="1300">
                  <c:v>39966</c:v>
                </c:pt>
                <c:pt idx="1301">
                  <c:v>39965</c:v>
                </c:pt>
                <c:pt idx="1302">
                  <c:v>39960</c:v>
                </c:pt>
                <c:pt idx="1303">
                  <c:v>39959</c:v>
                </c:pt>
                <c:pt idx="1304">
                  <c:v>39958</c:v>
                </c:pt>
                <c:pt idx="1305">
                  <c:v>39955</c:v>
                </c:pt>
                <c:pt idx="1306">
                  <c:v>39954</c:v>
                </c:pt>
                <c:pt idx="1307">
                  <c:v>39953</c:v>
                </c:pt>
                <c:pt idx="1308">
                  <c:v>39952</c:v>
                </c:pt>
                <c:pt idx="1309">
                  <c:v>39951</c:v>
                </c:pt>
                <c:pt idx="1310">
                  <c:v>39948</c:v>
                </c:pt>
                <c:pt idx="1311">
                  <c:v>39947</c:v>
                </c:pt>
                <c:pt idx="1312">
                  <c:v>39946</c:v>
                </c:pt>
                <c:pt idx="1313">
                  <c:v>39945</c:v>
                </c:pt>
                <c:pt idx="1314">
                  <c:v>39944</c:v>
                </c:pt>
                <c:pt idx="1315">
                  <c:v>39941</c:v>
                </c:pt>
                <c:pt idx="1316">
                  <c:v>39940</c:v>
                </c:pt>
                <c:pt idx="1317">
                  <c:v>39939</c:v>
                </c:pt>
                <c:pt idx="1318">
                  <c:v>39938</c:v>
                </c:pt>
                <c:pt idx="1319">
                  <c:v>39937</c:v>
                </c:pt>
                <c:pt idx="1320">
                  <c:v>39933</c:v>
                </c:pt>
                <c:pt idx="1321">
                  <c:v>39932</c:v>
                </c:pt>
                <c:pt idx="1322">
                  <c:v>39931</c:v>
                </c:pt>
                <c:pt idx="1323">
                  <c:v>39930</c:v>
                </c:pt>
                <c:pt idx="1324">
                  <c:v>39927</c:v>
                </c:pt>
                <c:pt idx="1325">
                  <c:v>39926</c:v>
                </c:pt>
                <c:pt idx="1326">
                  <c:v>39925</c:v>
                </c:pt>
                <c:pt idx="1327">
                  <c:v>39924</c:v>
                </c:pt>
                <c:pt idx="1328">
                  <c:v>39923</c:v>
                </c:pt>
                <c:pt idx="1329">
                  <c:v>39920</c:v>
                </c:pt>
                <c:pt idx="1330">
                  <c:v>39919</c:v>
                </c:pt>
                <c:pt idx="1331">
                  <c:v>39918</c:v>
                </c:pt>
                <c:pt idx="1332">
                  <c:v>39917</c:v>
                </c:pt>
                <c:pt idx="1333">
                  <c:v>39916</c:v>
                </c:pt>
                <c:pt idx="1334">
                  <c:v>39913</c:v>
                </c:pt>
                <c:pt idx="1335">
                  <c:v>39912</c:v>
                </c:pt>
                <c:pt idx="1336">
                  <c:v>39911</c:v>
                </c:pt>
                <c:pt idx="1337">
                  <c:v>39910</c:v>
                </c:pt>
                <c:pt idx="1338">
                  <c:v>39906</c:v>
                </c:pt>
                <c:pt idx="1339">
                  <c:v>39905</c:v>
                </c:pt>
                <c:pt idx="1340">
                  <c:v>39904</c:v>
                </c:pt>
                <c:pt idx="1341">
                  <c:v>39903</c:v>
                </c:pt>
                <c:pt idx="1342">
                  <c:v>39902</c:v>
                </c:pt>
                <c:pt idx="1343">
                  <c:v>39899</c:v>
                </c:pt>
                <c:pt idx="1344">
                  <c:v>39898</c:v>
                </c:pt>
                <c:pt idx="1345">
                  <c:v>39897</c:v>
                </c:pt>
                <c:pt idx="1346">
                  <c:v>39896</c:v>
                </c:pt>
                <c:pt idx="1347">
                  <c:v>39895</c:v>
                </c:pt>
                <c:pt idx="1348">
                  <c:v>39892</c:v>
                </c:pt>
                <c:pt idx="1349">
                  <c:v>39891</c:v>
                </c:pt>
                <c:pt idx="1350">
                  <c:v>39890</c:v>
                </c:pt>
                <c:pt idx="1351">
                  <c:v>39889</c:v>
                </c:pt>
                <c:pt idx="1352">
                  <c:v>39888</c:v>
                </c:pt>
                <c:pt idx="1353">
                  <c:v>39885</c:v>
                </c:pt>
                <c:pt idx="1354">
                  <c:v>39884</c:v>
                </c:pt>
                <c:pt idx="1355">
                  <c:v>39883</c:v>
                </c:pt>
                <c:pt idx="1356">
                  <c:v>39882</c:v>
                </c:pt>
                <c:pt idx="1357">
                  <c:v>39881</c:v>
                </c:pt>
                <c:pt idx="1358">
                  <c:v>39878</c:v>
                </c:pt>
                <c:pt idx="1359">
                  <c:v>39877</c:v>
                </c:pt>
                <c:pt idx="1360">
                  <c:v>39876</c:v>
                </c:pt>
                <c:pt idx="1361">
                  <c:v>39875</c:v>
                </c:pt>
                <c:pt idx="1362">
                  <c:v>39874</c:v>
                </c:pt>
                <c:pt idx="1363">
                  <c:v>39871</c:v>
                </c:pt>
                <c:pt idx="1364">
                  <c:v>39870</c:v>
                </c:pt>
                <c:pt idx="1365">
                  <c:v>39869</c:v>
                </c:pt>
                <c:pt idx="1366">
                  <c:v>39868</c:v>
                </c:pt>
                <c:pt idx="1367">
                  <c:v>39867</c:v>
                </c:pt>
                <c:pt idx="1368">
                  <c:v>39864</c:v>
                </c:pt>
                <c:pt idx="1369">
                  <c:v>39863</c:v>
                </c:pt>
                <c:pt idx="1370">
                  <c:v>39862</c:v>
                </c:pt>
                <c:pt idx="1371">
                  <c:v>39861</c:v>
                </c:pt>
                <c:pt idx="1372">
                  <c:v>39860</c:v>
                </c:pt>
                <c:pt idx="1373">
                  <c:v>39857</c:v>
                </c:pt>
                <c:pt idx="1374">
                  <c:v>39856</c:v>
                </c:pt>
                <c:pt idx="1375">
                  <c:v>39855</c:v>
                </c:pt>
                <c:pt idx="1376">
                  <c:v>39854</c:v>
                </c:pt>
                <c:pt idx="1377">
                  <c:v>39853</c:v>
                </c:pt>
                <c:pt idx="1378">
                  <c:v>39850</c:v>
                </c:pt>
                <c:pt idx="1379">
                  <c:v>39849</c:v>
                </c:pt>
                <c:pt idx="1380">
                  <c:v>39848</c:v>
                </c:pt>
                <c:pt idx="1381">
                  <c:v>39847</c:v>
                </c:pt>
                <c:pt idx="1382">
                  <c:v>39846</c:v>
                </c:pt>
                <c:pt idx="1383">
                  <c:v>39836</c:v>
                </c:pt>
                <c:pt idx="1384">
                  <c:v>39835</c:v>
                </c:pt>
                <c:pt idx="1385">
                  <c:v>39834</c:v>
                </c:pt>
                <c:pt idx="1386">
                  <c:v>39833</c:v>
                </c:pt>
                <c:pt idx="1387">
                  <c:v>39832</c:v>
                </c:pt>
                <c:pt idx="1388">
                  <c:v>39829</c:v>
                </c:pt>
                <c:pt idx="1389">
                  <c:v>39828</c:v>
                </c:pt>
                <c:pt idx="1390">
                  <c:v>39827</c:v>
                </c:pt>
                <c:pt idx="1391">
                  <c:v>39826</c:v>
                </c:pt>
                <c:pt idx="1392">
                  <c:v>39825</c:v>
                </c:pt>
                <c:pt idx="1393">
                  <c:v>39822</c:v>
                </c:pt>
                <c:pt idx="1394">
                  <c:v>39821</c:v>
                </c:pt>
                <c:pt idx="1395">
                  <c:v>39820</c:v>
                </c:pt>
                <c:pt idx="1396">
                  <c:v>39819</c:v>
                </c:pt>
                <c:pt idx="1397">
                  <c:v>39818</c:v>
                </c:pt>
                <c:pt idx="1398">
                  <c:v>39813</c:v>
                </c:pt>
                <c:pt idx="1399">
                  <c:v>39812</c:v>
                </c:pt>
                <c:pt idx="1400">
                  <c:v>39811</c:v>
                </c:pt>
                <c:pt idx="1401">
                  <c:v>39808</c:v>
                </c:pt>
                <c:pt idx="1402">
                  <c:v>39807</c:v>
                </c:pt>
                <c:pt idx="1403">
                  <c:v>39806</c:v>
                </c:pt>
                <c:pt idx="1404">
                  <c:v>39805</c:v>
                </c:pt>
                <c:pt idx="1405">
                  <c:v>39804</c:v>
                </c:pt>
                <c:pt idx="1406">
                  <c:v>39801</c:v>
                </c:pt>
                <c:pt idx="1407">
                  <c:v>39800</c:v>
                </c:pt>
                <c:pt idx="1408">
                  <c:v>39799</c:v>
                </c:pt>
                <c:pt idx="1409">
                  <c:v>39798</c:v>
                </c:pt>
                <c:pt idx="1410">
                  <c:v>39797</c:v>
                </c:pt>
                <c:pt idx="1411">
                  <c:v>39794</c:v>
                </c:pt>
                <c:pt idx="1412">
                  <c:v>39793</c:v>
                </c:pt>
                <c:pt idx="1413">
                  <c:v>39792</c:v>
                </c:pt>
                <c:pt idx="1414">
                  <c:v>39791</c:v>
                </c:pt>
                <c:pt idx="1415">
                  <c:v>39790</c:v>
                </c:pt>
                <c:pt idx="1416">
                  <c:v>39787</c:v>
                </c:pt>
                <c:pt idx="1417">
                  <c:v>39786</c:v>
                </c:pt>
                <c:pt idx="1418">
                  <c:v>39785</c:v>
                </c:pt>
                <c:pt idx="1419">
                  <c:v>39784</c:v>
                </c:pt>
                <c:pt idx="1420">
                  <c:v>39783</c:v>
                </c:pt>
                <c:pt idx="1421">
                  <c:v>39780</c:v>
                </c:pt>
                <c:pt idx="1422">
                  <c:v>39779</c:v>
                </c:pt>
                <c:pt idx="1423">
                  <c:v>39778</c:v>
                </c:pt>
                <c:pt idx="1424">
                  <c:v>39777</c:v>
                </c:pt>
                <c:pt idx="1425">
                  <c:v>39776</c:v>
                </c:pt>
                <c:pt idx="1426">
                  <c:v>39773</c:v>
                </c:pt>
                <c:pt idx="1427">
                  <c:v>39772</c:v>
                </c:pt>
                <c:pt idx="1428">
                  <c:v>39771</c:v>
                </c:pt>
                <c:pt idx="1429">
                  <c:v>39770</c:v>
                </c:pt>
                <c:pt idx="1430">
                  <c:v>39769</c:v>
                </c:pt>
                <c:pt idx="1431">
                  <c:v>39766</c:v>
                </c:pt>
                <c:pt idx="1432">
                  <c:v>39765</c:v>
                </c:pt>
                <c:pt idx="1433">
                  <c:v>39764</c:v>
                </c:pt>
                <c:pt idx="1434">
                  <c:v>39763</c:v>
                </c:pt>
                <c:pt idx="1435">
                  <c:v>39762</c:v>
                </c:pt>
                <c:pt idx="1436">
                  <c:v>39759</c:v>
                </c:pt>
                <c:pt idx="1437">
                  <c:v>39758</c:v>
                </c:pt>
                <c:pt idx="1438">
                  <c:v>39757</c:v>
                </c:pt>
                <c:pt idx="1439">
                  <c:v>39756</c:v>
                </c:pt>
                <c:pt idx="1440">
                  <c:v>39755</c:v>
                </c:pt>
                <c:pt idx="1441">
                  <c:v>39752</c:v>
                </c:pt>
                <c:pt idx="1442">
                  <c:v>39751</c:v>
                </c:pt>
                <c:pt idx="1443">
                  <c:v>39750</c:v>
                </c:pt>
                <c:pt idx="1444">
                  <c:v>39749</c:v>
                </c:pt>
                <c:pt idx="1445">
                  <c:v>39748</c:v>
                </c:pt>
                <c:pt idx="1446">
                  <c:v>39745</c:v>
                </c:pt>
                <c:pt idx="1447">
                  <c:v>39744</c:v>
                </c:pt>
                <c:pt idx="1448">
                  <c:v>39743</c:v>
                </c:pt>
                <c:pt idx="1449">
                  <c:v>39742</c:v>
                </c:pt>
                <c:pt idx="1450">
                  <c:v>39741</c:v>
                </c:pt>
                <c:pt idx="1451">
                  <c:v>39738</c:v>
                </c:pt>
                <c:pt idx="1452">
                  <c:v>39737</c:v>
                </c:pt>
                <c:pt idx="1453">
                  <c:v>39736</c:v>
                </c:pt>
                <c:pt idx="1454">
                  <c:v>39735</c:v>
                </c:pt>
                <c:pt idx="1455">
                  <c:v>39734</c:v>
                </c:pt>
                <c:pt idx="1456">
                  <c:v>39731</c:v>
                </c:pt>
                <c:pt idx="1457">
                  <c:v>39730</c:v>
                </c:pt>
                <c:pt idx="1458">
                  <c:v>39729</c:v>
                </c:pt>
                <c:pt idx="1459">
                  <c:v>39728</c:v>
                </c:pt>
                <c:pt idx="1460">
                  <c:v>39727</c:v>
                </c:pt>
                <c:pt idx="1461">
                  <c:v>39717</c:v>
                </c:pt>
                <c:pt idx="1462">
                  <c:v>39716</c:v>
                </c:pt>
                <c:pt idx="1463">
                  <c:v>39715</c:v>
                </c:pt>
                <c:pt idx="1464">
                  <c:v>39714</c:v>
                </c:pt>
                <c:pt idx="1465">
                  <c:v>39713</c:v>
                </c:pt>
                <c:pt idx="1466">
                  <c:v>39710</c:v>
                </c:pt>
                <c:pt idx="1467">
                  <c:v>39709</c:v>
                </c:pt>
                <c:pt idx="1468">
                  <c:v>39708</c:v>
                </c:pt>
                <c:pt idx="1469">
                  <c:v>39707</c:v>
                </c:pt>
                <c:pt idx="1470">
                  <c:v>39703</c:v>
                </c:pt>
                <c:pt idx="1471">
                  <c:v>39702</c:v>
                </c:pt>
                <c:pt idx="1472">
                  <c:v>39701</c:v>
                </c:pt>
                <c:pt idx="1473">
                  <c:v>39700</c:v>
                </c:pt>
                <c:pt idx="1474">
                  <c:v>39699</c:v>
                </c:pt>
                <c:pt idx="1475">
                  <c:v>39696</c:v>
                </c:pt>
                <c:pt idx="1476">
                  <c:v>39695</c:v>
                </c:pt>
                <c:pt idx="1477">
                  <c:v>39694</c:v>
                </c:pt>
                <c:pt idx="1478">
                  <c:v>39693</c:v>
                </c:pt>
                <c:pt idx="1479">
                  <c:v>39692</c:v>
                </c:pt>
                <c:pt idx="1480">
                  <c:v>39689</c:v>
                </c:pt>
                <c:pt idx="1481">
                  <c:v>39688</c:v>
                </c:pt>
                <c:pt idx="1482">
                  <c:v>39687</c:v>
                </c:pt>
                <c:pt idx="1483">
                  <c:v>39686</c:v>
                </c:pt>
                <c:pt idx="1484">
                  <c:v>39685</c:v>
                </c:pt>
                <c:pt idx="1485">
                  <c:v>39682</c:v>
                </c:pt>
                <c:pt idx="1486">
                  <c:v>39681</c:v>
                </c:pt>
                <c:pt idx="1487">
                  <c:v>39680</c:v>
                </c:pt>
                <c:pt idx="1488">
                  <c:v>39679</c:v>
                </c:pt>
                <c:pt idx="1489">
                  <c:v>39678</c:v>
                </c:pt>
                <c:pt idx="1490">
                  <c:v>39675</c:v>
                </c:pt>
                <c:pt idx="1491">
                  <c:v>39674</c:v>
                </c:pt>
                <c:pt idx="1492">
                  <c:v>39673</c:v>
                </c:pt>
                <c:pt idx="1493">
                  <c:v>39672</c:v>
                </c:pt>
                <c:pt idx="1494">
                  <c:v>39671</c:v>
                </c:pt>
                <c:pt idx="1495">
                  <c:v>39668</c:v>
                </c:pt>
                <c:pt idx="1496">
                  <c:v>39667</c:v>
                </c:pt>
                <c:pt idx="1497">
                  <c:v>39666</c:v>
                </c:pt>
                <c:pt idx="1498">
                  <c:v>39665</c:v>
                </c:pt>
                <c:pt idx="1499">
                  <c:v>39664</c:v>
                </c:pt>
                <c:pt idx="1500">
                  <c:v>39661</c:v>
                </c:pt>
                <c:pt idx="1501">
                  <c:v>39660</c:v>
                </c:pt>
                <c:pt idx="1502">
                  <c:v>39659</c:v>
                </c:pt>
                <c:pt idx="1503">
                  <c:v>39658</c:v>
                </c:pt>
                <c:pt idx="1504">
                  <c:v>39657</c:v>
                </c:pt>
                <c:pt idx="1505">
                  <c:v>39654</c:v>
                </c:pt>
                <c:pt idx="1506">
                  <c:v>39653</c:v>
                </c:pt>
                <c:pt idx="1507">
                  <c:v>39652</c:v>
                </c:pt>
                <c:pt idx="1508">
                  <c:v>39651</c:v>
                </c:pt>
                <c:pt idx="1509">
                  <c:v>39650</c:v>
                </c:pt>
                <c:pt idx="1510">
                  <c:v>39647</c:v>
                </c:pt>
                <c:pt idx="1511">
                  <c:v>39646</c:v>
                </c:pt>
                <c:pt idx="1512">
                  <c:v>39645</c:v>
                </c:pt>
                <c:pt idx="1513">
                  <c:v>39644</c:v>
                </c:pt>
                <c:pt idx="1514">
                  <c:v>39643</c:v>
                </c:pt>
                <c:pt idx="1515">
                  <c:v>39640</c:v>
                </c:pt>
                <c:pt idx="1516">
                  <c:v>39639</c:v>
                </c:pt>
                <c:pt idx="1517">
                  <c:v>39638</c:v>
                </c:pt>
                <c:pt idx="1518">
                  <c:v>39637</c:v>
                </c:pt>
                <c:pt idx="1519">
                  <c:v>39636</c:v>
                </c:pt>
                <c:pt idx="1520">
                  <c:v>39633</c:v>
                </c:pt>
                <c:pt idx="1521">
                  <c:v>39632</c:v>
                </c:pt>
                <c:pt idx="1522">
                  <c:v>39631</c:v>
                </c:pt>
                <c:pt idx="1523">
                  <c:v>39630</c:v>
                </c:pt>
                <c:pt idx="1524">
                  <c:v>39629</c:v>
                </c:pt>
                <c:pt idx="1525">
                  <c:v>39626</c:v>
                </c:pt>
                <c:pt idx="1526">
                  <c:v>39625</c:v>
                </c:pt>
                <c:pt idx="1527">
                  <c:v>39624</c:v>
                </c:pt>
                <c:pt idx="1528">
                  <c:v>39623</c:v>
                </c:pt>
                <c:pt idx="1529">
                  <c:v>39622</c:v>
                </c:pt>
                <c:pt idx="1530">
                  <c:v>39619</c:v>
                </c:pt>
                <c:pt idx="1531">
                  <c:v>39618</c:v>
                </c:pt>
                <c:pt idx="1532">
                  <c:v>39617</c:v>
                </c:pt>
                <c:pt idx="1533">
                  <c:v>39616</c:v>
                </c:pt>
                <c:pt idx="1534">
                  <c:v>39615</c:v>
                </c:pt>
                <c:pt idx="1535">
                  <c:v>39612</c:v>
                </c:pt>
                <c:pt idx="1536">
                  <c:v>39611</c:v>
                </c:pt>
                <c:pt idx="1537">
                  <c:v>39610</c:v>
                </c:pt>
                <c:pt idx="1538">
                  <c:v>39609</c:v>
                </c:pt>
                <c:pt idx="1539">
                  <c:v>39605</c:v>
                </c:pt>
                <c:pt idx="1540">
                  <c:v>39604</c:v>
                </c:pt>
                <c:pt idx="1541">
                  <c:v>39603</c:v>
                </c:pt>
                <c:pt idx="1542">
                  <c:v>39602</c:v>
                </c:pt>
                <c:pt idx="1543">
                  <c:v>39601</c:v>
                </c:pt>
                <c:pt idx="1544">
                  <c:v>39598</c:v>
                </c:pt>
                <c:pt idx="1545">
                  <c:v>39597</c:v>
                </c:pt>
                <c:pt idx="1546">
                  <c:v>39596</c:v>
                </c:pt>
                <c:pt idx="1547">
                  <c:v>39595</c:v>
                </c:pt>
                <c:pt idx="1548">
                  <c:v>39594</c:v>
                </c:pt>
                <c:pt idx="1549">
                  <c:v>39591</c:v>
                </c:pt>
                <c:pt idx="1550">
                  <c:v>39590</c:v>
                </c:pt>
                <c:pt idx="1551">
                  <c:v>39589</c:v>
                </c:pt>
                <c:pt idx="1552">
                  <c:v>39588</c:v>
                </c:pt>
                <c:pt idx="1553">
                  <c:v>39587</c:v>
                </c:pt>
                <c:pt idx="1554">
                  <c:v>39584</c:v>
                </c:pt>
                <c:pt idx="1555">
                  <c:v>39583</c:v>
                </c:pt>
                <c:pt idx="1556">
                  <c:v>39582</c:v>
                </c:pt>
                <c:pt idx="1557">
                  <c:v>39581</c:v>
                </c:pt>
                <c:pt idx="1558">
                  <c:v>39580</c:v>
                </c:pt>
                <c:pt idx="1559">
                  <c:v>39577</c:v>
                </c:pt>
                <c:pt idx="1560">
                  <c:v>39576</c:v>
                </c:pt>
                <c:pt idx="1561">
                  <c:v>39575</c:v>
                </c:pt>
                <c:pt idx="1562">
                  <c:v>39574</c:v>
                </c:pt>
                <c:pt idx="1563">
                  <c:v>39573</c:v>
                </c:pt>
                <c:pt idx="1564">
                  <c:v>39568</c:v>
                </c:pt>
                <c:pt idx="1565">
                  <c:v>39567</c:v>
                </c:pt>
                <c:pt idx="1566">
                  <c:v>39566</c:v>
                </c:pt>
                <c:pt idx="1567">
                  <c:v>39563</c:v>
                </c:pt>
                <c:pt idx="1568">
                  <c:v>39562</c:v>
                </c:pt>
                <c:pt idx="1569">
                  <c:v>39561</c:v>
                </c:pt>
                <c:pt idx="1570">
                  <c:v>39560</c:v>
                </c:pt>
                <c:pt idx="1571">
                  <c:v>39559</c:v>
                </c:pt>
                <c:pt idx="1572">
                  <c:v>39556</c:v>
                </c:pt>
                <c:pt idx="1573">
                  <c:v>39555</c:v>
                </c:pt>
                <c:pt idx="1574">
                  <c:v>39554</c:v>
                </c:pt>
                <c:pt idx="1575">
                  <c:v>39553</c:v>
                </c:pt>
                <c:pt idx="1576">
                  <c:v>39552</c:v>
                </c:pt>
                <c:pt idx="1577">
                  <c:v>39549</c:v>
                </c:pt>
                <c:pt idx="1578">
                  <c:v>39548</c:v>
                </c:pt>
                <c:pt idx="1579">
                  <c:v>39547</c:v>
                </c:pt>
                <c:pt idx="1580">
                  <c:v>39546</c:v>
                </c:pt>
                <c:pt idx="1581">
                  <c:v>39545</c:v>
                </c:pt>
                <c:pt idx="1582">
                  <c:v>39541</c:v>
                </c:pt>
                <c:pt idx="1583">
                  <c:v>39540</c:v>
                </c:pt>
                <c:pt idx="1584">
                  <c:v>39539</c:v>
                </c:pt>
                <c:pt idx="1585">
                  <c:v>39538</c:v>
                </c:pt>
                <c:pt idx="1586">
                  <c:v>39535</c:v>
                </c:pt>
                <c:pt idx="1587">
                  <c:v>39534</c:v>
                </c:pt>
                <c:pt idx="1588">
                  <c:v>39533</c:v>
                </c:pt>
                <c:pt idx="1589">
                  <c:v>39532</c:v>
                </c:pt>
                <c:pt idx="1590">
                  <c:v>39531</c:v>
                </c:pt>
                <c:pt idx="1591">
                  <c:v>39528</c:v>
                </c:pt>
                <c:pt idx="1592">
                  <c:v>39527</c:v>
                </c:pt>
                <c:pt idx="1593">
                  <c:v>39526</c:v>
                </c:pt>
                <c:pt idx="1594">
                  <c:v>39525</c:v>
                </c:pt>
                <c:pt idx="1595">
                  <c:v>39524</c:v>
                </c:pt>
                <c:pt idx="1596">
                  <c:v>39521</c:v>
                </c:pt>
                <c:pt idx="1597">
                  <c:v>39520</c:v>
                </c:pt>
                <c:pt idx="1598">
                  <c:v>39519</c:v>
                </c:pt>
                <c:pt idx="1599">
                  <c:v>39518</c:v>
                </c:pt>
                <c:pt idx="1600">
                  <c:v>39517</c:v>
                </c:pt>
                <c:pt idx="1601">
                  <c:v>39514</c:v>
                </c:pt>
                <c:pt idx="1602">
                  <c:v>39513</c:v>
                </c:pt>
                <c:pt idx="1603">
                  <c:v>39512</c:v>
                </c:pt>
                <c:pt idx="1604">
                  <c:v>39511</c:v>
                </c:pt>
                <c:pt idx="1605">
                  <c:v>39510</c:v>
                </c:pt>
                <c:pt idx="1606">
                  <c:v>39507</c:v>
                </c:pt>
                <c:pt idx="1607">
                  <c:v>39506</c:v>
                </c:pt>
                <c:pt idx="1608">
                  <c:v>39505</c:v>
                </c:pt>
                <c:pt idx="1609">
                  <c:v>39504</c:v>
                </c:pt>
                <c:pt idx="1610">
                  <c:v>39503</c:v>
                </c:pt>
                <c:pt idx="1611">
                  <c:v>39500</c:v>
                </c:pt>
                <c:pt idx="1612">
                  <c:v>39499</c:v>
                </c:pt>
                <c:pt idx="1613">
                  <c:v>39498</c:v>
                </c:pt>
                <c:pt idx="1614">
                  <c:v>39497</c:v>
                </c:pt>
                <c:pt idx="1615">
                  <c:v>39496</c:v>
                </c:pt>
                <c:pt idx="1616">
                  <c:v>39493</c:v>
                </c:pt>
                <c:pt idx="1617">
                  <c:v>39492</c:v>
                </c:pt>
                <c:pt idx="1618">
                  <c:v>39491</c:v>
                </c:pt>
                <c:pt idx="1619">
                  <c:v>39483</c:v>
                </c:pt>
                <c:pt idx="1620">
                  <c:v>39482</c:v>
                </c:pt>
                <c:pt idx="1621">
                  <c:v>39479</c:v>
                </c:pt>
                <c:pt idx="1622">
                  <c:v>39478</c:v>
                </c:pt>
                <c:pt idx="1623">
                  <c:v>39477</c:v>
                </c:pt>
                <c:pt idx="1624">
                  <c:v>39476</c:v>
                </c:pt>
                <c:pt idx="1625">
                  <c:v>39475</c:v>
                </c:pt>
                <c:pt idx="1626">
                  <c:v>39472</c:v>
                </c:pt>
                <c:pt idx="1627">
                  <c:v>39471</c:v>
                </c:pt>
                <c:pt idx="1628">
                  <c:v>39470</c:v>
                </c:pt>
                <c:pt idx="1629">
                  <c:v>39469</c:v>
                </c:pt>
                <c:pt idx="1630">
                  <c:v>39468</c:v>
                </c:pt>
                <c:pt idx="1631">
                  <c:v>39465</c:v>
                </c:pt>
                <c:pt idx="1632">
                  <c:v>39464</c:v>
                </c:pt>
                <c:pt idx="1633">
                  <c:v>39463</c:v>
                </c:pt>
                <c:pt idx="1634">
                  <c:v>39462</c:v>
                </c:pt>
                <c:pt idx="1635">
                  <c:v>39461</c:v>
                </c:pt>
                <c:pt idx="1636">
                  <c:v>39458</c:v>
                </c:pt>
                <c:pt idx="1637">
                  <c:v>39457</c:v>
                </c:pt>
                <c:pt idx="1638">
                  <c:v>39456</c:v>
                </c:pt>
                <c:pt idx="1639">
                  <c:v>39455</c:v>
                </c:pt>
                <c:pt idx="1640">
                  <c:v>39454</c:v>
                </c:pt>
                <c:pt idx="1641">
                  <c:v>39451</c:v>
                </c:pt>
                <c:pt idx="1642">
                  <c:v>39450</c:v>
                </c:pt>
                <c:pt idx="1643">
                  <c:v>39449</c:v>
                </c:pt>
                <c:pt idx="1644">
                  <c:v>39444</c:v>
                </c:pt>
                <c:pt idx="1645">
                  <c:v>39443</c:v>
                </c:pt>
                <c:pt idx="1646">
                  <c:v>39442</c:v>
                </c:pt>
                <c:pt idx="1647">
                  <c:v>39441</c:v>
                </c:pt>
                <c:pt idx="1648">
                  <c:v>39440</c:v>
                </c:pt>
                <c:pt idx="1649">
                  <c:v>39437</c:v>
                </c:pt>
                <c:pt idx="1650">
                  <c:v>39436</c:v>
                </c:pt>
                <c:pt idx="1651">
                  <c:v>39435</c:v>
                </c:pt>
                <c:pt idx="1652">
                  <c:v>39434</c:v>
                </c:pt>
                <c:pt idx="1653">
                  <c:v>39433</c:v>
                </c:pt>
                <c:pt idx="1654">
                  <c:v>39430</c:v>
                </c:pt>
                <c:pt idx="1655">
                  <c:v>39429</c:v>
                </c:pt>
                <c:pt idx="1656">
                  <c:v>39428</c:v>
                </c:pt>
                <c:pt idx="1657">
                  <c:v>39427</c:v>
                </c:pt>
                <c:pt idx="1658">
                  <c:v>39426</c:v>
                </c:pt>
                <c:pt idx="1659">
                  <c:v>39423</c:v>
                </c:pt>
                <c:pt idx="1660">
                  <c:v>39422</c:v>
                </c:pt>
                <c:pt idx="1661">
                  <c:v>39421</c:v>
                </c:pt>
                <c:pt idx="1662">
                  <c:v>39420</c:v>
                </c:pt>
                <c:pt idx="1663">
                  <c:v>39419</c:v>
                </c:pt>
                <c:pt idx="1664">
                  <c:v>39416</c:v>
                </c:pt>
                <c:pt idx="1665">
                  <c:v>39415</c:v>
                </c:pt>
                <c:pt idx="1666">
                  <c:v>39414</c:v>
                </c:pt>
                <c:pt idx="1667">
                  <c:v>39413</c:v>
                </c:pt>
                <c:pt idx="1668">
                  <c:v>39412</c:v>
                </c:pt>
                <c:pt idx="1669">
                  <c:v>39409</c:v>
                </c:pt>
                <c:pt idx="1670">
                  <c:v>39408</c:v>
                </c:pt>
                <c:pt idx="1671">
                  <c:v>39407</c:v>
                </c:pt>
                <c:pt idx="1672">
                  <c:v>39406</c:v>
                </c:pt>
                <c:pt idx="1673">
                  <c:v>39405</c:v>
                </c:pt>
                <c:pt idx="1674">
                  <c:v>39402</c:v>
                </c:pt>
                <c:pt idx="1675">
                  <c:v>39401</c:v>
                </c:pt>
                <c:pt idx="1676">
                  <c:v>39400</c:v>
                </c:pt>
                <c:pt idx="1677">
                  <c:v>39399</c:v>
                </c:pt>
                <c:pt idx="1678">
                  <c:v>39398</c:v>
                </c:pt>
                <c:pt idx="1679">
                  <c:v>39395</c:v>
                </c:pt>
                <c:pt idx="1680">
                  <c:v>39394</c:v>
                </c:pt>
                <c:pt idx="1681">
                  <c:v>39393</c:v>
                </c:pt>
                <c:pt idx="1682">
                  <c:v>39392</c:v>
                </c:pt>
                <c:pt idx="1683">
                  <c:v>39391</c:v>
                </c:pt>
                <c:pt idx="1684">
                  <c:v>39388</c:v>
                </c:pt>
                <c:pt idx="1685">
                  <c:v>39387</c:v>
                </c:pt>
                <c:pt idx="1686">
                  <c:v>39386</c:v>
                </c:pt>
                <c:pt idx="1687">
                  <c:v>39385</c:v>
                </c:pt>
                <c:pt idx="1688">
                  <c:v>39384</c:v>
                </c:pt>
                <c:pt idx="1689">
                  <c:v>39381</c:v>
                </c:pt>
                <c:pt idx="1690">
                  <c:v>39380</c:v>
                </c:pt>
                <c:pt idx="1691">
                  <c:v>39379</c:v>
                </c:pt>
                <c:pt idx="1692">
                  <c:v>39378</c:v>
                </c:pt>
                <c:pt idx="1693">
                  <c:v>39377</c:v>
                </c:pt>
                <c:pt idx="1694">
                  <c:v>39374</c:v>
                </c:pt>
                <c:pt idx="1695">
                  <c:v>39373</c:v>
                </c:pt>
                <c:pt idx="1696">
                  <c:v>39372</c:v>
                </c:pt>
                <c:pt idx="1697">
                  <c:v>39371</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c:v>#N/A</c:v>
                </c:pt>
              </c:numCache>
            </c:numRef>
          </c:cat>
          <c:val>
            <c:numRef>
              <c:f>择时策略!$D$2:$D$5238</c:f>
              <c:numCache>
                <c:formatCode>#,##0</c:formatCode>
                <c:ptCount val="5237"/>
                <c:pt idx="0">
                  <c:v>386110.06899281318</c:v>
                </c:pt>
                <c:pt idx="1">
                  <c:v>386110.06899281318</c:v>
                </c:pt>
                <c:pt idx="2">
                  <c:v>385879.83043050405</c:v>
                </c:pt>
                <c:pt idx="3">
                  <c:v>383577.44480741012</c:v>
                </c:pt>
                <c:pt idx="4">
                  <c:v>383807.68336971983</c:v>
                </c:pt>
                <c:pt idx="5">
                  <c:v>382656.49055817287</c:v>
                </c:pt>
                <c:pt idx="6">
                  <c:v>382656.49055817287</c:v>
                </c:pt>
                <c:pt idx="7">
                  <c:v>385190.63950226677</c:v>
                </c:pt>
                <c:pt idx="8">
                  <c:v>377818.56984672078</c:v>
                </c:pt>
                <c:pt idx="9">
                  <c:v>375054.04372589075</c:v>
                </c:pt>
                <c:pt idx="10">
                  <c:v>383577.99926511606</c:v>
                </c:pt>
                <c:pt idx="11">
                  <c:v>380583.0959675503</c:v>
                </c:pt>
                <c:pt idx="12">
                  <c:v>380583.0959675503</c:v>
                </c:pt>
                <c:pt idx="13">
                  <c:v>379659.35058898816</c:v>
                </c:pt>
                <c:pt idx="14">
                  <c:v>385432.75920500082</c:v>
                </c:pt>
                <c:pt idx="15">
                  <c:v>386818.37727284391</c:v>
                </c:pt>
                <c:pt idx="16">
                  <c:v>384739.95017107966</c:v>
                </c:pt>
                <c:pt idx="17">
                  <c:v>385894.63189428154</c:v>
                </c:pt>
                <c:pt idx="18">
                  <c:v>385894.63189428154</c:v>
                </c:pt>
                <c:pt idx="19">
                  <c:v>389100.87809399684</c:v>
                </c:pt>
                <c:pt idx="20">
                  <c:v>384520.52638011827</c:v>
                </c:pt>
                <c:pt idx="21">
                  <c:v>381772.31535179086</c:v>
                </c:pt>
                <c:pt idx="22">
                  <c:v>377649.99880930025</c:v>
                </c:pt>
                <c:pt idx="23">
                  <c:v>372382.59433833981</c:v>
                </c:pt>
                <c:pt idx="24">
                  <c:v>371695.54158125777</c:v>
                </c:pt>
                <c:pt idx="25">
                  <c:v>371695.54158125777</c:v>
                </c:pt>
                <c:pt idx="26">
                  <c:v>371695.54158125777</c:v>
                </c:pt>
                <c:pt idx="27">
                  <c:v>371695.54158125777</c:v>
                </c:pt>
                <c:pt idx="28">
                  <c:v>372385.14369921928</c:v>
                </c:pt>
                <c:pt idx="29">
                  <c:v>372385.14369921928</c:v>
                </c:pt>
                <c:pt idx="30">
                  <c:v>372385.14369921928</c:v>
                </c:pt>
                <c:pt idx="31">
                  <c:v>376042.70189393219</c:v>
                </c:pt>
                <c:pt idx="32">
                  <c:v>376957.09144261084</c:v>
                </c:pt>
                <c:pt idx="33">
                  <c:v>376957.09144261084</c:v>
                </c:pt>
                <c:pt idx="34">
                  <c:v>376729.18509953754</c:v>
                </c:pt>
                <c:pt idx="35">
                  <c:v>373082.68361037114</c:v>
                </c:pt>
                <c:pt idx="36">
                  <c:v>376273.37241339171</c:v>
                </c:pt>
                <c:pt idx="37">
                  <c:v>376273.37241339171</c:v>
                </c:pt>
                <c:pt idx="38">
                  <c:v>379014.89060948201</c:v>
                </c:pt>
                <c:pt idx="39">
                  <c:v>373988.77391664992</c:v>
                </c:pt>
                <c:pt idx="40">
                  <c:v>373074.9345179536</c:v>
                </c:pt>
                <c:pt idx="41">
                  <c:v>378786.43075980782</c:v>
                </c:pt>
                <c:pt idx="42">
                  <c:v>381984.86865524628</c:v>
                </c:pt>
                <c:pt idx="43">
                  <c:v>384954.84670101089</c:v>
                </c:pt>
                <c:pt idx="44">
                  <c:v>384954.84670101089</c:v>
                </c:pt>
                <c:pt idx="45">
                  <c:v>388923.45336803171</c:v>
                </c:pt>
                <c:pt idx="46">
                  <c:v>383320.71454400261</c:v>
                </c:pt>
                <c:pt idx="47">
                  <c:v>385188.29415201227</c:v>
                </c:pt>
                <c:pt idx="48">
                  <c:v>384487.95179900859</c:v>
                </c:pt>
                <c:pt idx="49">
                  <c:v>372582.13179794623</c:v>
                </c:pt>
                <c:pt idx="50">
                  <c:v>368846.97258192714</c:v>
                </c:pt>
                <c:pt idx="51">
                  <c:v>360676.31179688399</c:v>
                </c:pt>
                <c:pt idx="52">
                  <c:v>357874.94238486962</c:v>
                </c:pt>
                <c:pt idx="53">
                  <c:v>353672.88826684759</c:v>
                </c:pt>
                <c:pt idx="54">
                  <c:v>353906.33571784885</c:v>
                </c:pt>
                <c:pt idx="55">
                  <c:v>351805.30865883763</c:v>
                </c:pt>
                <c:pt idx="56">
                  <c:v>351805.30865883763</c:v>
                </c:pt>
                <c:pt idx="57">
                  <c:v>351805.30865883763</c:v>
                </c:pt>
                <c:pt idx="58">
                  <c:v>351340.26528982469</c:v>
                </c:pt>
                <c:pt idx="59">
                  <c:v>351340.26528982469</c:v>
                </c:pt>
                <c:pt idx="60">
                  <c:v>351340.26528982469</c:v>
                </c:pt>
                <c:pt idx="61">
                  <c:v>351340.26528982469</c:v>
                </c:pt>
                <c:pt idx="62">
                  <c:v>355107.98931438022</c:v>
                </c:pt>
                <c:pt idx="63">
                  <c:v>355814.43756898446</c:v>
                </c:pt>
                <c:pt idx="64">
                  <c:v>355578.95481744962</c:v>
                </c:pt>
                <c:pt idx="65">
                  <c:v>354401.5410597758</c:v>
                </c:pt>
                <c:pt idx="66">
                  <c:v>353459.61005363689</c:v>
                </c:pt>
                <c:pt idx="67">
                  <c:v>353459.61005363689</c:v>
                </c:pt>
                <c:pt idx="68">
                  <c:v>354406.58824534115</c:v>
                </c:pt>
                <c:pt idx="69">
                  <c:v>351802.39821815427</c:v>
                </c:pt>
                <c:pt idx="70">
                  <c:v>352749.37640985858</c:v>
                </c:pt>
                <c:pt idx="71">
                  <c:v>352749.37640985858</c:v>
                </c:pt>
                <c:pt idx="72">
                  <c:v>354415.53405821824</c:v>
                </c:pt>
                <c:pt idx="73">
                  <c:v>354415.53405821824</c:v>
                </c:pt>
                <c:pt idx="74">
                  <c:v>355612.88383544184</c:v>
                </c:pt>
                <c:pt idx="75">
                  <c:v>353936.59414732899</c:v>
                </c:pt>
                <c:pt idx="76">
                  <c:v>353936.59414732899</c:v>
                </c:pt>
                <c:pt idx="77">
                  <c:v>355356.12594203715</c:v>
                </c:pt>
                <c:pt idx="78">
                  <c:v>358668.36679635686</c:v>
                </c:pt>
                <c:pt idx="79">
                  <c:v>354882.94867713447</c:v>
                </c:pt>
                <c:pt idx="80">
                  <c:v>354882.94867713447</c:v>
                </c:pt>
                <c:pt idx="81">
                  <c:v>354882.94867713447</c:v>
                </c:pt>
                <c:pt idx="82">
                  <c:v>356317.78539685358</c:v>
                </c:pt>
                <c:pt idx="83">
                  <c:v>352013.27523769671</c:v>
                </c:pt>
                <c:pt idx="84">
                  <c:v>352013.27523769671</c:v>
                </c:pt>
                <c:pt idx="85">
                  <c:v>354888.80914025108</c:v>
                </c:pt>
                <c:pt idx="86">
                  <c:v>354888.80914025108</c:v>
                </c:pt>
                <c:pt idx="87">
                  <c:v>354888.80914025108</c:v>
                </c:pt>
                <c:pt idx="88">
                  <c:v>354888.80914025108</c:v>
                </c:pt>
                <c:pt idx="89">
                  <c:v>354888.80914025108</c:v>
                </c:pt>
                <c:pt idx="90">
                  <c:v>354888.80914025108</c:v>
                </c:pt>
                <c:pt idx="91">
                  <c:v>354888.80914025108</c:v>
                </c:pt>
                <c:pt idx="92">
                  <c:v>354888.80914025108</c:v>
                </c:pt>
                <c:pt idx="93">
                  <c:v>354888.80914025108</c:v>
                </c:pt>
                <c:pt idx="94">
                  <c:v>354888.80914025108</c:v>
                </c:pt>
                <c:pt idx="95">
                  <c:v>355615.0481766907</c:v>
                </c:pt>
                <c:pt idx="96">
                  <c:v>352225.93267330556</c:v>
                </c:pt>
                <c:pt idx="97">
                  <c:v>352225.93267330556</c:v>
                </c:pt>
                <c:pt idx="98">
                  <c:v>358027.86979352438</c:v>
                </c:pt>
                <c:pt idx="99">
                  <c:v>358027.86979352438</c:v>
                </c:pt>
                <c:pt idx="100">
                  <c:v>358027.86979352438</c:v>
                </c:pt>
                <c:pt idx="101">
                  <c:v>358027.86979352438</c:v>
                </c:pt>
                <c:pt idx="102">
                  <c:v>359703.1338901518</c:v>
                </c:pt>
                <c:pt idx="103">
                  <c:v>359703.1338901518</c:v>
                </c:pt>
                <c:pt idx="104">
                  <c:v>359703.1338901518</c:v>
                </c:pt>
                <c:pt idx="105">
                  <c:v>359703.1338901518</c:v>
                </c:pt>
                <c:pt idx="106">
                  <c:v>361656.71506538684</c:v>
                </c:pt>
                <c:pt idx="107">
                  <c:v>361656.71506538684</c:v>
                </c:pt>
                <c:pt idx="108">
                  <c:v>361656.71506538684</c:v>
                </c:pt>
                <c:pt idx="109">
                  <c:v>361899.11232749489</c:v>
                </c:pt>
                <c:pt idx="110">
                  <c:v>359475.13970641338</c:v>
                </c:pt>
                <c:pt idx="111">
                  <c:v>359475.13970641338</c:v>
                </c:pt>
                <c:pt idx="112">
                  <c:v>361631.99054465198</c:v>
                </c:pt>
                <c:pt idx="113">
                  <c:v>360673.39017210162</c:v>
                </c:pt>
                <c:pt idx="114">
                  <c:v>360673.39017210162</c:v>
                </c:pt>
                <c:pt idx="115">
                  <c:v>356838.98868190008</c:v>
                </c:pt>
                <c:pt idx="116">
                  <c:v>356838.98868190008</c:v>
                </c:pt>
                <c:pt idx="117">
                  <c:v>356838.98868190008</c:v>
                </c:pt>
                <c:pt idx="118">
                  <c:v>356838.98868190008</c:v>
                </c:pt>
                <c:pt idx="119">
                  <c:v>356838.98868190008</c:v>
                </c:pt>
                <c:pt idx="120">
                  <c:v>363872.6086953404</c:v>
                </c:pt>
                <c:pt idx="121">
                  <c:v>363872.6086953404</c:v>
                </c:pt>
                <c:pt idx="122">
                  <c:v>365271.22218167788</c:v>
                </c:pt>
                <c:pt idx="123">
                  <c:v>356180.23452048725</c:v>
                </c:pt>
                <c:pt idx="124">
                  <c:v>357112.64351137861</c:v>
                </c:pt>
                <c:pt idx="125">
                  <c:v>346856.1446115743</c:v>
                </c:pt>
                <c:pt idx="126">
                  <c:v>346856.1446115743</c:v>
                </c:pt>
                <c:pt idx="127">
                  <c:v>349913.18181832007</c:v>
                </c:pt>
                <c:pt idx="128">
                  <c:v>345445.20436230686</c:v>
                </c:pt>
                <c:pt idx="129">
                  <c:v>345445.20436230686</c:v>
                </c:pt>
                <c:pt idx="130">
                  <c:v>345445.20436230686</c:v>
                </c:pt>
                <c:pt idx="131">
                  <c:v>343801.34547003184</c:v>
                </c:pt>
                <c:pt idx="132">
                  <c:v>343801.34547003184</c:v>
                </c:pt>
                <c:pt idx="133">
                  <c:v>343801.34547003184</c:v>
                </c:pt>
                <c:pt idx="134">
                  <c:v>346382.7890196364</c:v>
                </c:pt>
                <c:pt idx="135">
                  <c:v>343331.99209737661</c:v>
                </c:pt>
                <c:pt idx="136">
                  <c:v>330424.77434935508</c:v>
                </c:pt>
                <c:pt idx="137">
                  <c:v>330424.77434935508</c:v>
                </c:pt>
                <c:pt idx="138">
                  <c:v>330424.77434935508</c:v>
                </c:pt>
                <c:pt idx="139">
                  <c:v>332511.66766103485</c:v>
                </c:pt>
                <c:pt idx="140">
                  <c:v>332511.66766103485</c:v>
                </c:pt>
                <c:pt idx="141">
                  <c:v>332511.66766103485</c:v>
                </c:pt>
                <c:pt idx="142">
                  <c:v>332511.66766103485</c:v>
                </c:pt>
                <c:pt idx="143">
                  <c:v>331571.04059551569</c:v>
                </c:pt>
                <c:pt idx="144">
                  <c:v>331571.04059551569</c:v>
                </c:pt>
                <c:pt idx="145">
                  <c:v>331571.04059551569</c:v>
                </c:pt>
                <c:pt idx="146">
                  <c:v>332484.45944013161</c:v>
                </c:pt>
                <c:pt idx="147">
                  <c:v>332484.45944013161</c:v>
                </c:pt>
                <c:pt idx="148">
                  <c:v>332484.45944013161</c:v>
                </c:pt>
                <c:pt idx="149">
                  <c:v>332256.57427259197</c:v>
                </c:pt>
                <c:pt idx="150">
                  <c:v>332256.57427259197</c:v>
                </c:pt>
                <c:pt idx="151">
                  <c:v>329982.40196408663</c:v>
                </c:pt>
                <c:pt idx="152">
                  <c:v>327480.81242473098</c:v>
                </c:pt>
                <c:pt idx="153">
                  <c:v>327480.81242473098</c:v>
                </c:pt>
                <c:pt idx="154">
                  <c:v>327480.81242473098</c:v>
                </c:pt>
                <c:pt idx="155">
                  <c:v>327480.81242473098</c:v>
                </c:pt>
                <c:pt idx="156">
                  <c:v>327480.81242473098</c:v>
                </c:pt>
                <c:pt idx="157">
                  <c:v>329853.86179012764</c:v>
                </c:pt>
                <c:pt idx="158">
                  <c:v>329853.86179012764</c:v>
                </c:pt>
                <c:pt idx="159">
                  <c:v>329853.86179012764</c:v>
                </c:pt>
                <c:pt idx="160">
                  <c:v>328993.74741779378</c:v>
                </c:pt>
                <c:pt idx="161">
                  <c:v>328348.66163854324</c:v>
                </c:pt>
                <c:pt idx="162">
                  <c:v>328348.66163854324</c:v>
                </c:pt>
                <c:pt idx="163">
                  <c:v>329211.60161656834</c:v>
                </c:pt>
                <c:pt idx="164">
                  <c:v>323818.22675391164</c:v>
                </c:pt>
                <c:pt idx="165">
                  <c:v>317561.91191323008</c:v>
                </c:pt>
                <c:pt idx="166">
                  <c:v>317561.91191323008</c:v>
                </c:pt>
                <c:pt idx="167">
                  <c:v>317561.91191323008</c:v>
                </c:pt>
                <c:pt idx="168">
                  <c:v>317561.91191323008</c:v>
                </c:pt>
                <c:pt idx="169">
                  <c:v>317561.91191323008</c:v>
                </c:pt>
                <c:pt idx="170">
                  <c:v>322073.95531659771</c:v>
                </c:pt>
                <c:pt idx="171">
                  <c:v>322073.95531659771</c:v>
                </c:pt>
                <c:pt idx="172">
                  <c:v>322073.95531659771</c:v>
                </c:pt>
                <c:pt idx="173">
                  <c:v>322073.95531659771</c:v>
                </c:pt>
                <c:pt idx="174">
                  <c:v>322073.95531659771</c:v>
                </c:pt>
                <c:pt idx="175">
                  <c:v>323832.72094290023</c:v>
                </c:pt>
                <c:pt idx="176">
                  <c:v>327570.09789879213</c:v>
                </c:pt>
                <c:pt idx="177">
                  <c:v>327570.09789879213</c:v>
                </c:pt>
                <c:pt idx="178">
                  <c:v>327570.09789879213</c:v>
                </c:pt>
                <c:pt idx="179">
                  <c:v>327570.09789879213</c:v>
                </c:pt>
                <c:pt idx="180">
                  <c:v>327570.09789879213</c:v>
                </c:pt>
                <c:pt idx="181">
                  <c:v>327570.09789879213</c:v>
                </c:pt>
                <c:pt idx="182">
                  <c:v>327570.09789879213</c:v>
                </c:pt>
                <c:pt idx="183">
                  <c:v>327353.59419892548</c:v>
                </c:pt>
                <c:pt idx="184">
                  <c:v>327353.59419892548</c:v>
                </c:pt>
                <c:pt idx="185">
                  <c:v>327353.59419892548</c:v>
                </c:pt>
                <c:pt idx="186">
                  <c:v>327353.59419892548</c:v>
                </c:pt>
                <c:pt idx="187">
                  <c:v>327353.59419892548</c:v>
                </c:pt>
                <c:pt idx="188">
                  <c:v>327353.59419892548</c:v>
                </c:pt>
                <c:pt idx="189">
                  <c:v>327565.06292902789</c:v>
                </c:pt>
                <c:pt idx="190">
                  <c:v>322912.75086676923</c:v>
                </c:pt>
                <c:pt idx="191">
                  <c:v>322912.75086676923</c:v>
                </c:pt>
                <c:pt idx="192">
                  <c:v>322912.75086676923</c:v>
                </c:pt>
                <c:pt idx="193">
                  <c:v>323332.1180756868</c:v>
                </c:pt>
                <c:pt idx="194">
                  <c:v>323332.1180756868</c:v>
                </c:pt>
                <c:pt idx="195">
                  <c:v>323332.1180756868</c:v>
                </c:pt>
                <c:pt idx="196">
                  <c:v>323332.1180756868</c:v>
                </c:pt>
                <c:pt idx="197">
                  <c:v>323332.1180756868</c:v>
                </c:pt>
                <c:pt idx="198">
                  <c:v>324953.84656760254</c:v>
                </c:pt>
                <c:pt idx="199">
                  <c:v>324953.84656760254</c:v>
                </c:pt>
                <c:pt idx="200">
                  <c:v>325353.29813068523</c:v>
                </c:pt>
                <c:pt idx="201">
                  <c:v>327350.55594609759</c:v>
                </c:pt>
                <c:pt idx="202">
                  <c:v>327350.55594609759</c:v>
                </c:pt>
                <c:pt idx="203">
                  <c:v>327350.55594609759</c:v>
                </c:pt>
                <c:pt idx="204">
                  <c:v>327350.55594609759</c:v>
                </c:pt>
                <c:pt idx="205">
                  <c:v>327350.55594609759</c:v>
                </c:pt>
                <c:pt idx="206">
                  <c:v>328512.74726898316</c:v>
                </c:pt>
                <c:pt idx="207">
                  <c:v>324638.77619269805</c:v>
                </c:pt>
                <c:pt idx="208">
                  <c:v>324445.07763888378</c:v>
                </c:pt>
                <c:pt idx="209">
                  <c:v>324445.07763888378</c:v>
                </c:pt>
                <c:pt idx="210">
                  <c:v>325032.84046069335</c:v>
                </c:pt>
                <c:pt idx="211">
                  <c:v>321898.10541104223</c:v>
                </c:pt>
                <c:pt idx="212">
                  <c:v>321898.10541104223</c:v>
                </c:pt>
                <c:pt idx="213">
                  <c:v>322491.64832206443</c:v>
                </c:pt>
                <c:pt idx="214">
                  <c:v>322491.64832206443</c:v>
                </c:pt>
                <c:pt idx="215">
                  <c:v>322491.64832206443</c:v>
                </c:pt>
                <c:pt idx="216">
                  <c:v>322491.64832206443</c:v>
                </c:pt>
                <c:pt idx="217">
                  <c:v>322491.64832206443</c:v>
                </c:pt>
                <c:pt idx="218">
                  <c:v>326191.73365909298</c:v>
                </c:pt>
                <c:pt idx="219">
                  <c:v>311586.13364450692</c:v>
                </c:pt>
                <c:pt idx="220">
                  <c:v>315870.44298211869</c:v>
                </c:pt>
                <c:pt idx="221">
                  <c:v>315870.44298211869</c:v>
                </c:pt>
                <c:pt idx="222">
                  <c:v>324054.62472502369</c:v>
                </c:pt>
                <c:pt idx="223">
                  <c:v>319767.67238350201</c:v>
                </c:pt>
                <c:pt idx="224">
                  <c:v>319767.67238350201</c:v>
                </c:pt>
                <c:pt idx="225">
                  <c:v>324645.15365841816</c:v>
                </c:pt>
                <c:pt idx="226">
                  <c:v>324645.15365841816</c:v>
                </c:pt>
                <c:pt idx="227">
                  <c:v>324645.15365841816</c:v>
                </c:pt>
                <c:pt idx="228">
                  <c:v>324645.15365841816</c:v>
                </c:pt>
                <c:pt idx="229">
                  <c:v>324645.15365841816</c:v>
                </c:pt>
                <c:pt idx="230">
                  <c:v>324645.15365841816</c:v>
                </c:pt>
                <c:pt idx="231">
                  <c:v>329076.51183891873</c:v>
                </c:pt>
                <c:pt idx="232">
                  <c:v>324837.82140539639</c:v>
                </c:pt>
                <c:pt idx="233">
                  <c:v>320791.79871885234</c:v>
                </c:pt>
                <c:pt idx="234">
                  <c:v>320791.79871885234</c:v>
                </c:pt>
                <c:pt idx="235">
                  <c:v>320791.79871885234</c:v>
                </c:pt>
                <c:pt idx="236">
                  <c:v>320791.79871885234</c:v>
                </c:pt>
                <c:pt idx="237">
                  <c:v>320791.79871885234</c:v>
                </c:pt>
                <c:pt idx="238">
                  <c:v>324579.1871334787</c:v>
                </c:pt>
                <c:pt idx="239">
                  <c:v>320602.42929812131</c:v>
                </c:pt>
                <c:pt idx="240">
                  <c:v>320602.42929812131</c:v>
                </c:pt>
                <c:pt idx="241">
                  <c:v>322128.19933642261</c:v>
                </c:pt>
                <c:pt idx="242">
                  <c:v>322128.19933642261</c:v>
                </c:pt>
                <c:pt idx="243">
                  <c:v>322128.19933642261</c:v>
                </c:pt>
                <c:pt idx="244">
                  <c:v>323440.71237213566</c:v>
                </c:pt>
                <c:pt idx="245">
                  <c:v>323440.71237213566</c:v>
                </c:pt>
                <c:pt idx="246">
                  <c:v>323440.71237213566</c:v>
                </c:pt>
                <c:pt idx="247">
                  <c:v>323440.71237213566</c:v>
                </c:pt>
                <c:pt idx="248">
                  <c:v>323440.71237213566</c:v>
                </c:pt>
                <c:pt idx="249">
                  <c:v>323059.52119668212</c:v>
                </c:pt>
                <c:pt idx="250">
                  <c:v>321915.94767032261</c:v>
                </c:pt>
                <c:pt idx="251">
                  <c:v>321915.94767032261</c:v>
                </c:pt>
                <c:pt idx="252">
                  <c:v>321915.94767032261</c:v>
                </c:pt>
                <c:pt idx="253">
                  <c:v>328982.84889012127</c:v>
                </c:pt>
                <c:pt idx="254">
                  <c:v>327123.13804280595</c:v>
                </c:pt>
                <c:pt idx="255">
                  <c:v>326751.1958733428</c:v>
                </c:pt>
                <c:pt idx="256">
                  <c:v>334190.03926260531</c:v>
                </c:pt>
                <c:pt idx="257">
                  <c:v>334190.03926260531</c:v>
                </c:pt>
                <c:pt idx="258">
                  <c:v>338249.77469263121</c:v>
                </c:pt>
                <c:pt idx="259">
                  <c:v>332713.77183350461</c:v>
                </c:pt>
                <c:pt idx="260">
                  <c:v>331975.63811895461</c:v>
                </c:pt>
                <c:pt idx="261">
                  <c:v>326993.23554574081</c:v>
                </c:pt>
                <c:pt idx="262">
                  <c:v>310569.76039699855</c:v>
                </c:pt>
                <c:pt idx="263">
                  <c:v>307248.15868152265</c:v>
                </c:pt>
                <c:pt idx="264">
                  <c:v>307248.15868152265</c:v>
                </c:pt>
                <c:pt idx="265">
                  <c:v>306880.19681483787</c:v>
                </c:pt>
                <c:pt idx="266">
                  <c:v>303200.5781479936</c:v>
                </c:pt>
                <c:pt idx="267">
                  <c:v>302648.63534796692</c:v>
                </c:pt>
                <c:pt idx="268">
                  <c:v>301912.711614598</c:v>
                </c:pt>
                <c:pt idx="269">
                  <c:v>303016.59721465135</c:v>
                </c:pt>
                <c:pt idx="270">
                  <c:v>304120.48281470471</c:v>
                </c:pt>
                <c:pt idx="271">
                  <c:v>304488.44468138943</c:v>
                </c:pt>
                <c:pt idx="272">
                  <c:v>304488.44468138943</c:v>
                </c:pt>
                <c:pt idx="273">
                  <c:v>304488.44468138943</c:v>
                </c:pt>
                <c:pt idx="274">
                  <c:v>304488.44468138943</c:v>
                </c:pt>
                <c:pt idx="275">
                  <c:v>304488.44468138943</c:v>
                </c:pt>
                <c:pt idx="276">
                  <c:v>306523.30063004978</c:v>
                </c:pt>
                <c:pt idx="277">
                  <c:v>306523.30063004978</c:v>
                </c:pt>
                <c:pt idx="278">
                  <c:v>306523.30063004978</c:v>
                </c:pt>
                <c:pt idx="279">
                  <c:v>306523.30063004978</c:v>
                </c:pt>
                <c:pt idx="280">
                  <c:v>307813.53701273788</c:v>
                </c:pt>
                <c:pt idx="281">
                  <c:v>306523.30063004978</c:v>
                </c:pt>
                <c:pt idx="282">
                  <c:v>295648.45111882157</c:v>
                </c:pt>
                <c:pt idx="283">
                  <c:v>295648.45111882157</c:v>
                </c:pt>
                <c:pt idx="284">
                  <c:v>295648.45111882157</c:v>
                </c:pt>
                <c:pt idx="285">
                  <c:v>296943.53194349702</c:v>
                </c:pt>
                <c:pt idx="286">
                  <c:v>296573.50885073212</c:v>
                </c:pt>
                <c:pt idx="287">
                  <c:v>296573.50885073212</c:v>
                </c:pt>
                <c:pt idx="288">
                  <c:v>296573.50885073212</c:v>
                </c:pt>
                <c:pt idx="289">
                  <c:v>296573.50885073212</c:v>
                </c:pt>
                <c:pt idx="290">
                  <c:v>296573.50885073212</c:v>
                </c:pt>
                <c:pt idx="291">
                  <c:v>296573.50885073212</c:v>
                </c:pt>
                <c:pt idx="292">
                  <c:v>296573.50885073212</c:v>
                </c:pt>
                <c:pt idx="293">
                  <c:v>296573.50885073212</c:v>
                </c:pt>
                <c:pt idx="294">
                  <c:v>296573.50885073212</c:v>
                </c:pt>
                <c:pt idx="295">
                  <c:v>296573.50885073212</c:v>
                </c:pt>
                <c:pt idx="296">
                  <c:v>296573.50885073212</c:v>
                </c:pt>
                <c:pt idx="297">
                  <c:v>296192.55379761657</c:v>
                </c:pt>
                <c:pt idx="298">
                  <c:v>303430.69980681885</c:v>
                </c:pt>
                <c:pt idx="299">
                  <c:v>309906.93570978922</c:v>
                </c:pt>
                <c:pt idx="300">
                  <c:v>309906.93570978922</c:v>
                </c:pt>
                <c:pt idx="301">
                  <c:v>309906.93570978922</c:v>
                </c:pt>
                <c:pt idx="302">
                  <c:v>306898.13050872367</c:v>
                </c:pt>
                <c:pt idx="303">
                  <c:v>316676.74741218757</c:v>
                </c:pt>
                <c:pt idx="304">
                  <c:v>297871.71490552562</c:v>
                </c:pt>
                <c:pt idx="305">
                  <c:v>297871.71490552562</c:v>
                </c:pt>
                <c:pt idx="306">
                  <c:v>297871.71490552562</c:v>
                </c:pt>
                <c:pt idx="307">
                  <c:v>297871.71490552562</c:v>
                </c:pt>
                <c:pt idx="308">
                  <c:v>297871.71490552562</c:v>
                </c:pt>
                <c:pt idx="309">
                  <c:v>297871.71490552562</c:v>
                </c:pt>
                <c:pt idx="310">
                  <c:v>297871.71490552562</c:v>
                </c:pt>
                <c:pt idx="311">
                  <c:v>297871.71490552562</c:v>
                </c:pt>
                <c:pt idx="312">
                  <c:v>297871.71490552562</c:v>
                </c:pt>
                <c:pt idx="313">
                  <c:v>297871.71490552562</c:v>
                </c:pt>
                <c:pt idx="314">
                  <c:v>297871.71490552562</c:v>
                </c:pt>
                <c:pt idx="315">
                  <c:v>297871.71490552562</c:v>
                </c:pt>
                <c:pt idx="316">
                  <c:v>296910.83840583015</c:v>
                </c:pt>
                <c:pt idx="317">
                  <c:v>296910.83840583015</c:v>
                </c:pt>
                <c:pt idx="318">
                  <c:v>296910.83840583015</c:v>
                </c:pt>
                <c:pt idx="319">
                  <c:v>296910.83840583015</c:v>
                </c:pt>
                <c:pt idx="320">
                  <c:v>299519.89673980075</c:v>
                </c:pt>
                <c:pt idx="321">
                  <c:v>299519.89673980075</c:v>
                </c:pt>
                <c:pt idx="322">
                  <c:v>299519.89673980075</c:v>
                </c:pt>
                <c:pt idx="323">
                  <c:v>299519.89673980075</c:v>
                </c:pt>
                <c:pt idx="324">
                  <c:v>307333.4592634479</c:v>
                </c:pt>
                <c:pt idx="325">
                  <c:v>307333.4592634479</c:v>
                </c:pt>
                <c:pt idx="326">
                  <c:v>307333.4592634479</c:v>
                </c:pt>
                <c:pt idx="327">
                  <c:v>307333.4592634479</c:v>
                </c:pt>
                <c:pt idx="328">
                  <c:v>307333.4592634479</c:v>
                </c:pt>
                <c:pt idx="329">
                  <c:v>306666.79232361406</c:v>
                </c:pt>
                <c:pt idx="330">
                  <c:v>309166.7933479913</c:v>
                </c:pt>
                <c:pt idx="331">
                  <c:v>310166.79375774186</c:v>
                </c:pt>
                <c:pt idx="332">
                  <c:v>311833.4611073269</c:v>
                </c:pt>
                <c:pt idx="333">
                  <c:v>311833.4611073269</c:v>
                </c:pt>
                <c:pt idx="334">
                  <c:v>311833.4611073269</c:v>
                </c:pt>
                <c:pt idx="335">
                  <c:v>311833.4611073269</c:v>
                </c:pt>
                <c:pt idx="336">
                  <c:v>311833.4611073269</c:v>
                </c:pt>
                <c:pt idx="337">
                  <c:v>311161.40623425069</c:v>
                </c:pt>
                <c:pt idx="338">
                  <c:v>311161.40623425069</c:v>
                </c:pt>
                <c:pt idx="339">
                  <c:v>311161.40623425069</c:v>
                </c:pt>
                <c:pt idx="340">
                  <c:v>311161.40623425069</c:v>
                </c:pt>
                <c:pt idx="341">
                  <c:v>311161.40623425069</c:v>
                </c:pt>
                <c:pt idx="342">
                  <c:v>311161.40623425069</c:v>
                </c:pt>
                <c:pt idx="343">
                  <c:v>311161.40623425069</c:v>
                </c:pt>
                <c:pt idx="344">
                  <c:v>312881.48034278722</c:v>
                </c:pt>
                <c:pt idx="345">
                  <c:v>312881.48034278722</c:v>
                </c:pt>
                <c:pt idx="346">
                  <c:v>315304.23516845057</c:v>
                </c:pt>
                <c:pt idx="347">
                  <c:v>314438.96558785666</c:v>
                </c:pt>
                <c:pt idx="348">
                  <c:v>313746.74992338114</c:v>
                </c:pt>
                <c:pt idx="349">
                  <c:v>310804.83334936184</c:v>
                </c:pt>
                <c:pt idx="350">
                  <c:v>310804.83334936184</c:v>
                </c:pt>
                <c:pt idx="351">
                  <c:v>310804.83334936184</c:v>
                </c:pt>
                <c:pt idx="352">
                  <c:v>310804.83334936184</c:v>
                </c:pt>
                <c:pt idx="353">
                  <c:v>313078.58846109023</c:v>
                </c:pt>
                <c:pt idx="354">
                  <c:v>313078.58846109023</c:v>
                </c:pt>
                <c:pt idx="355">
                  <c:v>313078.58846109023</c:v>
                </c:pt>
                <c:pt idx="356">
                  <c:v>313593.80281401559</c:v>
                </c:pt>
                <c:pt idx="357">
                  <c:v>303289.51575550484</c:v>
                </c:pt>
                <c:pt idx="358">
                  <c:v>303289.51575550484</c:v>
                </c:pt>
                <c:pt idx="359">
                  <c:v>303289.51575550484</c:v>
                </c:pt>
                <c:pt idx="360">
                  <c:v>303289.51575550484</c:v>
                </c:pt>
                <c:pt idx="361">
                  <c:v>303289.51575550484</c:v>
                </c:pt>
                <c:pt idx="362">
                  <c:v>303289.51575550484</c:v>
                </c:pt>
                <c:pt idx="363">
                  <c:v>303289.51575550484</c:v>
                </c:pt>
                <c:pt idx="364">
                  <c:v>303119.89074669301</c:v>
                </c:pt>
                <c:pt idx="365">
                  <c:v>303119.89074669301</c:v>
                </c:pt>
                <c:pt idx="366">
                  <c:v>303119.89074669301</c:v>
                </c:pt>
                <c:pt idx="367">
                  <c:v>303119.89074669301</c:v>
                </c:pt>
                <c:pt idx="368">
                  <c:v>303119.89074669301</c:v>
                </c:pt>
                <c:pt idx="369">
                  <c:v>303969.91848294291</c:v>
                </c:pt>
                <c:pt idx="370">
                  <c:v>303969.91848294291</c:v>
                </c:pt>
                <c:pt idx="371">
                  <c:v>303969.91848294291</c:v>
                </c:pt>
                <c:pt idx="372">
                  <c:v>303969.91848294291</c:v>
                </c:pt>
                <c:pt idx="373">
                  <c:v>303969.91848294291</c:v>
                </c:pt>
                <c:pt idx="374">
                  <c:v>303969.91848294291</c:v>
                </c:pt>
                <c:pt idx="375">
                  <c:v>303650.45456441108</c:v>
                </c:pt>
                <c:pt idx="376">
                  <c:v>303969.91848294291</c:v>
                </c:pt>
                <c:pt idx="377">
                  <c:v>292309.4854565346</c:v>
                </c:pt>
                <c:pt idx="378">
                  <c:v>292309.4854565346</c:v>
                </c:pt>
                <c:pt idx="379">
                  <c:v>292309.4854565346</c:v>
                </c:pt>
                <c:pt idx="380">
                  <c:v>292309.4854565346</c:v>
                </c:pt>
                <c:pt idx="381">
                  <c:v>292309.4854565346</c:v>
                </c:pt>
                <c:pt idx="382">
                  <c:v>292309.4854565346</c:v>
                </c:pt>
                <c:pt idx="383">
                  <c:v>292309.4854565346</c:v>
                </c:pt>
                <c:pt idx="384">
                  <c:v>292309.4854565346</c:v>
                </c:pt>
                <c:pt idx="385">
                  <c:v>292309.4854565346</c:v>
                </c:pt>
                <c:pt idx="386">
                  <c:v>297389.11316588987</c:v>
                </c:pt>
                <c:pt idx="387">
                  <c:v>294464.47903020075</c:v>
                </c:pt>
                <c:pt idx="388">
                  <c:v>283381.65493706154</c:v>
                </c:pt>
                <c:pt idx="389">
                  <c:v>299236.25051474629</c:v>
                </c:pt>
                <c:pt idx="390">
                  <c:v>300467.67541398417</c:v>
                </c:pt>
                <c:pt idx="391">
                  <c:v>300467.67541398417</c:v>
                </c:pt>
                <c:pt idx="392">
                  <c:v>300467.67541398417</c:v>
                </c:pt>
                <c:pt idx="393">
                  <c:v>304663.24982900184</c:v>
                </c:pt>
                <c:pt idx="394">
                  <c:v>304663.24982900184</c:v>
                </c:pt>
                <c:pt idx="395">
                  <c:v>304663.24982900184</c:v>
                </c:pt>
                <c:pt idx="396">
                  <c:v>304663.24982900184</c:v>
                </c:pt>
                <c:pt idx="397">
                  <c:v>305435.33105005859</c:v>
                </c:pt>
                <c:pt idx="398">
                  <c:v>310531.06710903341</c:v>
                </c:pt>
                <c:pt idx="399">
                  <c:v>314237.05697010586</c:v>
                </c:pt>
                <c:pt idx="400">
                  <c:v>314237.05697010586</c:v>
                </c:pt>
                <c:pt idx="401">
                  <c:v>314237.05697010586</c:v>
                </c:pt>
                <c:pt idx="402">
                  <c:v>312265.49242347892</c:v>
                </c:pt>
                <c:pt idx="403">
                  <c:v>311658.85717836284</c:v>
                </c:pt>
                <c:pt idx="404">
                  <c:v>310597.24549940991</c:v>
                </c:pt>
                <c:pt idx="405">
                  <c:v>301346.05801139015</c:v>
                </c:pt>
                <c:pt idx="406">
                  <c:v>300436.10514371621</c:v>
                </c:pt>
                <c:pt idx="407">
                  <c:v>299526.15227604186</c:v>
                </c:pt>
                <c:pt idx="408">
                  <c:v>295583.02318278817</c:v>
                </c:pt>
                <c:pt idx="409">
                  <c:v>295583.02318278817</c:v>
                </c:pt>
                <c:pt idx="410">
                  <c:v>297151.10288137035</c:v>
                </c:pt>
                <c:pt idx="411">
                  <c:v>298091.9507005199</c:v>
                </c:pt>
                <c:pt idx="412">
                  <c:v>296837.48694165418</c:v>
                </c:pt>
                <c:pt idx="413">
                  <c:v>296680.67897179554</c:v>
                </c:pt>
                <c:pt idx="414">
                  <c:v>295112.59927321377</c:v>
                </c:pt>
                <c:pt idx="415">
                  <c:v>290408.36017746595</c:v>
                </c:pt>
                <c:pt idx="416">
                  <c:v>293387.7116047726</c:v>
                </c:pt>
                <c:pt idx="417">
                  <c:v>296837.48694165418</c:v>
                </c:pt>
                <c:pt idx="418">
                  <c:v>295739.83115264616</c:v>
                </c:pt>
                <c:pt idx="419">
                  <c:v>284920.08123242762</c:v>
                </c:pt>
                <c:pt idx="420">
                  <c:v>289937.9362678912</c:v>
                </c:pt>
                <c:pt idx="421">
                  <c:v>289781.12829803256</c:v>
                </c:pt>
                <c:pt idx="422">
                  <c:v>290565.16814732412</c:v>
                </c:pt>
                <c:pt idx="423">
                  <c:v>294171.75145406369</c:v>
                </c:pt>
                <c:pt idx="424">
                  <c:v>292760.47972533957</c:v>
                </c:pt>
                <c:pt idx="425">
                  <c:v>290721.97611718241</c:v>
                </c:pt>
                <c:pt idx="426">
                  <c:v>284449.65732285246</c:v>
                </c:pt>
                <c:pt idx="427">
                  <c:v>280059.03416682192</c:v>
                </c:pt>
                <c:pt idx="428">
                  <c:v>282097.53777497908</c:v>
                </c:pt>
                <c:pt idx="429">
                  <c:v>281156.68995582964</c:v>
                </c:pt>
                <c:pt idx="430">
                  <c:v>273943.52334235085</c:v>
                </c:pt>
                <c:pt idx="431">
                  <c:v>272061.82770405139</c:v>
                </c:pt>
                <c:pt idx="432">
                  <c:v>272061.82770405139</c:v>
                </c:pt>
                <c:pt idx="433">
                  <c:v>270816.69348115014</c:v>
                </c:pt>
                <c:pt idx="434">
                  <c:v>270972.33525901265</c:v>
                </c:pt>
                <c:pt idx="435">
                  <c:v>270194.12636969885</c:v>
                </c:pt>
                <c:pt idx="436">
                  <c:v>268482.0668132088</c:v>
                </c:pt>
                <c:pt idx="437">
                  <c:v>254941.23213915131</c:v>
                </c:pt>
                <c:pt idx="438">
                  <c:v>257898.42591854307</c:v>
                </c:pt>
                <c:pt idx="439">
                  <c:v>257898.42591854307</c:v>
                </c:pt>
                <c:pt idx="440">
                  <c:v>258839.66104963288</c:v>
                </c:pt>
                <c:pt idx="441">
                  <c:v>256172.82817821234</c:v>
                </c:pt>
                <c:pt idx="442">
                  <c:v>256172.82817821234</c:v>
                </c:pt>
                <c:pt idx="443">
                  <c:v>256172.82817821234</c:v>
                </c:pt>
                <c:pt idx="444">
                  <c:v>256172.82817821234</c:v>
                </c:pt>
                <c:pt idx="445">
                  <c:v>256172.82817821234</c:v>
                </c:pt>
                <c:pt idx="446">
                  <c:v>256172.82817821234</c:v>
                </c:pt>
                <c:pt idx="447">
                  <c:v>256172.82817821234</c:v>
                </c:pt>
                <c:pt idx="448">
                  <c:v>256172.82817821234</c:v>
                </c:pt>
                <c:pt idx="449">
                  <c:v>256172.82817821234</c:v>
                </c:pt>
                <c:pt idx="450">
                  <c:v>256172.82817821234</c:v>
                </c:pt>
                <c:pt idx="451">
                  <c:v>256172.82817821234</c:v>
                </c:pt>
                <c:pt idx="452">
                  <c:v>256172.82817821234</c:v>
                </c:pt>
                <c:pt idx="453">
                  <c:v>256172.82817821234</c:v>
                </c:pt>
                <c:pt idx="454">
                  <c:v>256172.82817821234</c:v>
                </c:pt>
                <c:pt idx="455">
                  <c:v>257503.59611680036</c:v>
                </c:pt>
                <c:pt idx="456">
                  <c:v>257503.59611680036</c:v>
                </c:pt>
                <c:pt idx="457">
                  <c:v>257503.59611680036</c:v>
                </c:pt>
                <c:pt idx="458">
                  <c:v>260631.8367345877</c:v>
                </c:pt>
                <c:pt idx="459">
                  <c:v>259643.97127633906</c:v>
                </c:pt>
                <c:pt idx="460">
                  <c:v>259643.97127633906</c:v>
                </c:pt>
                <c:pt idx="461">
                  <c:v>259643.97127633906</c:v>
                </c:pt>
                <c:pt idx="462">
                  <c:v>259963.14026377155</c:v>
                </c:pt>
                <c:pt idx="463">
                  <c:v>264112.33710039407</c:v>
                </c:pt>
                <c:pt idx="464">
                  <c:v>264112.33710039407</c:v>
                </c:pt>
                <c:pt idx="465">
                  <c:v>264910.25956897554</c:v>
                </c:pt>
                <c:pt idx="466">
                  <c:v>265548.59754384053</c:v>
                </c:pt>
                <c:pt idx="467">
                  <c:v>264112.33710039407</c:v>
                </c:pt>
                <c:pt idx="468">
                  <c:v>259324.80228890653</c:v>
                </c:pt>
                <c:pt idx="469">
                  <c:v>257090.61937687901</c:v>
                </c:pt>
                <c:pt idx="470">
                  <c:v>257090.61937687901</c:v>
                </c:pt>
                <c:pt idx="471">
                  <c:v>259010.39998205795</c:v>
                </c:pt>
                <c:pt idx="472">
                  <c:v>259010.39998205795</c:v>
                </c:pt>
                <c:pt idx="473">
                  <c:v>260892.97102977734</c:v>
                </c:pt>
                <c:pt idx="474">
                  <c:v>261363.61379170729</c:v>
                </c:pt>
                <c:pt idx="475">
                  <c:v>264030.58944264334</c:v>
                </c:pt>
                <c:pt idx="476">
                  <c:v>264030.58944264334</c:v>
                </c:pt>
                <c:pt idx="477">
                  <c:v>264188.03165459447</c:v>
                </c:pt>
                <c:pt idx="478">
                  <c:v>260724.30299166174</c:v>
                </c:pt>
                <c:pt idx="479">
                  <c:v>259937.09193190432</c:v>
                </c:pt>
                <c:pt idx="480">
                  <c:v>259779.64971995281</c:v>
                </c:pt>
                <c:pt idx="481">
                  <c:v>259779.64971995281</c:v>
                </c:pt>
                <c:pt idx="482">
                  <c:v>259779.64971995281</c:v>
                </c:pt>
                <c:pt idx="483">
                  <c:v>261035.38216572898</c:v>
                </c:pt>
                <c:pt idx="484">
                  <c:v>261506.28183289498</c:v>
                </c:pt>
                <c:pt idx="485">
                  <c:v>256640.31860551244</c:v>
                </c:pt>
                <c:pt idx="486">
                  <c:v>259308.75005278675</c:v>
                </c:pt>
                <c:pt idx="487">
                  <c:v>259308.75005278675</c:v>
                </c:pt>
                <c:pt idx="488">
                  <c:v>259308.75005278675</c:v>
                </c:pt>
                <c:pt idx="489">
                  <c:v>259308.75005278675</c:v>
                </c:pt>
                <c:pt idx="490">
                  <c:v>259308.75005278675</c:v>
                </c:pt>
                <c:pt idx="491">
                  <c:v>259308.75005278675</c:v>
                </c:pt>
                <c:pt idx="492">
                  <c:v>259308.75005278675</c:v>
                </c:pt>
                <c:pt idx="493">
                  <c:v>263575.85606631363</c:v>
                </c:pt>
                <c:pt idx="494">
                  <c:v>263575.85606631363</c:v>
                </c:pt>
                <c:pt idx="495">
                  <c:v>263575.85606631363</c:v>
                </c:pt>
                <c:pt idx="496">
                  <c:v>263575.85606631363</c:v>
                </c:pt>
                <c:pt idx="497">
                  <c:v>263575.85606631363</c:v>
                </c:pt>
                <c:pt idx="498">
                  <c:v>263575.85606631363</c:v>
                </c:pt>
                <c:pt idx="499">
                  <c:v>263575.85606631363</c:v>
                </c:pt>
                <c:pt idx="500">
                  <c:v>265656.29694601131</c:v>
                </c:pt>
                <c:pt idx="501">
                  <c:v>265816.33085983415</c:v>
                </c:pt>
                <c:pt idx="502">
                  <c:v>253973.82123693961</c:v>
                </c:pt>
                <c:pt idx="503">
                  <c:v>253973.82123693961</c:v>
                </c:pt>
                <c:pt idx="504">
                  <c:v>253973.82123693961</c:v>
                </c:pt>
                <c:pt idx="505">
                  <c:v>253973.82123693961</c:v>
                </c:pt>
                <c:pt idx="506">
                  <c:v>253973.82123693961</c:v>
                </c:pt>
                <c:pt idx="507">
                  <c:v>253973.82123693961</c:v>
                </c:pt>
                <c:pt idx="508">
                  <c:v>253973.82123693961</c:v>
                </c:pt>
                <c:pt idx="509">
                  <c:v>253973.82123693961</c:v>
                </c:pt>
                <c:pt idx="510">
                  <c:v>252074.95154544848</c:v>
                </c:pt>
                <c:pt idx="511">
                  <c:v>252074.95154544848</c:v>
                </c:pt>
                <c:pt idx="512">
                  <c:v>252074.95154544848</c:v>
                </c:pt>
                <c:pt idx="513">
                  <c:v>252074.95154544848</c:v>
                </c:pt>
                <c:pt idx="514">
                  <c:v>253471.05896939259</c:v>
                </c:pt>
                <c:pt idx="515">
                  <c:v>253471.05896939259</c:v>
                </c:pt>
                <c:pt idx="516">
                  <c:v>253471.05896939259</c:v>
                </c:pt>
                <c:pt idx="517">
                  <c:v>253471.05896939259</c:v>
                </c:pt>
                <c:pt idx="518">
                  <c:v>253471.05896939259</c:v>
                </c:pt>
                <c:pt idx="519">
                  <c:v>253471.05896939259</c:v>
                </c:pt>
                <c:pt idx="520">
                  <c:v>254079.26786913932</c:v>
                </c:pt>
                <c:pt idx="521">
                  <c:v>254079.26786913932</c:v>
                </c:pt>
                <c:pt idx="522">
                  <c:v>254974.96446562262</c:v>
                </c:pt>
                <c:pt idx="523">
                  <c:v>253482.13680481704</c:v>
                </c:pt>
                <c:pt idx="524">
                  <c:v>253482.13680481704</c:v>
                </c:pt>
                <c:pt idx="525">
                  <c:v>253482.13680481704</c:v>
                </c:pt>
                <c:pt idx="526">
                  <c:v>253482.13680481704</c:v>
                </c:pt>
                <c:pt idx="527">
                  <c:v>253482.13680481704</c:v>
                </c:pt>
                <c:pt idx="528">
                  <c:v>253482.13680481704</c:v>
                </c:pt>
                <c:pt idx="529">
                  <c:v>253482.13680481704</c:v>
                </c:pt>
                <c:pt idx="530">
                  <c:v>253482.13680481704</c:v>
                </c:pt>
                <c:pt idx="531">
                  <c:v>253482.13680481704</c:v>
                </c:pt>
                <c:pt idx="532">
                  <c:v>253482.13680481704</c:v>
                </c:pt>
                <c:pt idx="533">
                  <c:v>253482.13680481704</c:v>
                </c:pt>
                <c:pt idx="534">
                  <c:v>254092.20211601988</c:v>
                </c:pt>
                <c:pt idx="535">
                  <c:v>254092.20211601988</c:v>
                </c:pt>
                <c:pt idx="536">
                  <c:v>254092.20211601988</c:v>
                </c:pt>
                <c:pt idx="537">
                  <c:v>256043.29404012399</c:v>
                </c:pt>
                <c:pt idx="538">
                  <c:v>256043.29404012399</c:v>
                </c:pt>
                <c:pt idx="539">
                  <c:v>256798.13865698769</c:v>
                </c:pt>
                <c:pt idx="540">
                  <c:v>255590.38727000589</c:v>
                </c:pt>
                <c:pt idx="541">
                  <c:v>259062.6725075783</c:v>
                </c:pt>
                <c:pt idx="542">
                  <c:v>258458.79681408757</c:v>
                </c:pt>
                <c:pt idx="543">
                  <c:v>257100.07650373303</c:v>
                </c:pt>
                <c:pt idx="544">
                  <c:v>257100.07650373303</c:v>
                </c:pt>
                <c:pt idx="545">
                  <c:v>257100.07650373303</c:v>
                </c:pt>
                <c:pt idx="546">
                  <c:v>257100.07650373303</c:v>
                </c:pt>
                <c:pt idx="547">
                  <c:v>257100.07650373303</c:v>
                </c:pt>
                <c:pt idx="548">
                  <c:v>257100.07650373303</c:v>
                </c:pt>
                <c:pt idx="549">
                  <c:v>256952.14780609001</c:v>
                </c:pt>
                <c:pt idx="550">
                  <c:v>256952.14780609001</c:v>
                </c:pt>
                <c:pt idx="551">
                  <c:v>257397.21503670097</c:v>
                </c:pt>
                <c:pt idx="552">
                  <c:v>257397.21503670097</c:v>
                </c:pt>
                <c:pt idx="553">
                  <c:v>257397.21503670097</c:v>
                </c:pt>
                <c:pt idx="554">
                  <c:v>257397.21503670097</c:v>
                </c:pt>
                <c:pt idx="555">
                  <c:v>257397.21503670097</c:v>
                </c:pt>
                <c:pt idx="556">
                  <c:v>262476.44040596834</c:v>
                </c:pt>
                <c:pt idx="557">
                  <c:v>262476.44040596834</c:v>
                </c:pt>
                <c:pt idx="558">
                  <c:v>262476.44040596834</c:v>
                </c:pt>
                <c:pt idx="559">
                  <c:v>262476.44040596834</c:v>
                </c:pt>
                <c:pt idx="560">
                  <c:v>262476.44040596834</c:v>
                </c:pt>
                <c:pt idx="561">
                  <c:v>262476.44040596834</c:v>
                </c:pt>
                <c:pt idx="562">
                  <c:v>263956.84898129781</c:v>
                </c:pt>
                <c:pt idx="563">
                  <c:v>263956.84898129781</c:v>
                </c:pt>
                <c:pt idx="564">
                  <c:v>265609.3961291606</c:v>
                </c:pt>
                <c:pt idx="565">
                  <c:v>265609.3961291606</c:v>
                </c:pt>
                <c:pt idx="566">
                  <c:v>265609.3961291606</c:v>
                </c:pt>
                <c:pt idx="567">
                  <c:v>265609.3961291606</c:v>
                </c:pt>
                <c:pt idx="568">
                  <c:v>265609.3961291606</c:v>
                </c:pt>
                <c:pt idx="569">
                  <c:v>265609.3961291606</c:v>
                </c:pt>
                <c:pt idx="570">
                  <c:v>265609.3961291606</c:v>
                </c:pt>
                <c:pt idx="571">
                  <c:v>265609.3961291606</c:v>
                </c:pt>
                <c:pt idx="572">
                  <c:v>265609.3961291606</c:v>
                </c:pt>
                <c:pt idx="573">
                  <c:v>267363.55834905594</c:v>
                </c:pt>
                <c:pt idx="574">
                  <c:v>263562.87353928265</c:v>
                </c:pt>
                <c:pt idx="575">
                  <c:v>263562.87353928265</c:v>
                </c:pt>
                <c:pt idx="576">
                  <c:v>263562.87353928265</c:v>
                </c:pt>
                <c:pt idx="577">
                  <c:v>263562.87353928265</c:v>
                </c:pt>
                <c:pt idx="578">
                  <c:v>263562.87353928265</c:v>
                </c:pt>
                <c:pt idx="579">
                  <c:v>263562.87353928265</c:v>
                </c:pt>
                <c:pt idx="580">
                  <c:v>262382.30075747159</c:v>
                </c:pt>
                <c:pt idx="581">
                  <c:v>266071.59070063056</c:v>
                </c:pt>
                <c:pt idx="582">
                  <c:v>261939.58596429252</c:v>
                </c:pt>
                <c:pt idx="583">
                  <c:v>261939.58596429252</c:v>
                </c:pt>
                <c:pt idx="584">
                  <c:v>261939.58596429252</c:v>
                </c:pt>
                <c:pt idx="585">
                  <c:v>261939.58596429252</c:v>
                </c:pt>
                <c:pt idx="586">
                  <c:v>261939.58596429252</c:v>
                </c:pt>
                <c:pt idx="587">
                  <c:v>262081.86710821671</c:v>
                </c:pt>
                <c:pt idx="588">
                  <c:v>266350.30142593989</c:v>
                </c:pt>
                <c:pt idx="589">
                  <c:v>267061.70714556065</c:v>
                </c:pt>
                <c:pt idx="590">
                  <c:v>268342.23744087794</c:v>
                </c:pt>
                <c:pt idx="591">
                  <c:v>268342.23744087794</c:v>
                </c:pt>
                <c:pt idx="592">
                  <c:v>268342.23744087794</c:v>
                </c:pt>
                <c:pt idx="593">
                  <c:v>268342.23744087794</c:v>
                </c:pt>
                <c:pt idx="594">
                  <c:v>268342.23744087794</c:v>
                </c:pt>
                <c:pt idx="595">
                  <c:v>267610.2618886659</c:v>
                </c:pt>
                <c:pt idx="596">
                  <c:v>266292.70589468419</c:v>
                </c:pt>
                <c:pt idx="597">
                  <c:v>266292.70589468419</c:v>
                </c:pt>
                <c:pt idx="598">
                  <c:v>268350.15505722584</c:v>
                </c:pt>
                <c:pt idx="599">
                  <c:v>268350.15505722584</c:v>
                </c:pt>
                <c:pt idx="600">
                  <c:v>268499.32134686346</c:v>
                </c:pt>
                <c:pt idx="601">
                  <c:v>268499.32134686346</c:v>
                </c:pt>
                <c:pt idx="602">
                  <c:v>271550.44999853213</c:v>
                </c:pt>
                <c:pt idx="603">
                  <c:v>272923.45789178309</c:v>
                </c:pt>
                <c:pt idx="604">
                  <c:v>272008.11929628224</c:v>
                </c:pt>
                <c:pt idx="605">
                  <c:v>266210.97485811164</c:v>
                </c:pt>
                <c:pt idx="606">
                  <c:v>266210.97485811164</c:v>
                </c:pt>
                <c:pt idx="607">
                  <c:v>266210.97485811164</c:v>
                </c:pt>
                <c:pt idx="608">
                  <c:v>266210.97485811164</c:v>
                </c:pt>
                <c:pt idx="609">
                  <c:v>266210.97485811164</c:v>
                </c:pt>
                <c:pt idx="610">
                  <c:v>266210.97485811164</c:v>
                </c:pt>
                <c:pt idx="611">
                  <c:v>266210.97485811164</c:v>
                </c:pt>
                <c:pt idx="612">
                  <c:v>266210.97485811164</c:v>
                </c:pt>
                <c:pt idx="613">
                  <c:v>266210.97485811164</c:v>
                </c:pt>
                <c:pt idx="614">
                  <c:v>266210.97485811164</c:v>
                </c:pt>
                <c:pt idx="615">
                  <c:v>266210.97485811164</c:v>
                </c:pt>
                <c:pt idx="616">
                  <c:v>266210.97485811164</c:v>
                </c:pt>
                <c:pt idx="617">
                  <c:v>266210.97485811164</c:v>
                </c:pt>
                <c:pt idx="618">
                  <c:v>265459.39107816212</c:v>
                </c:pt>
                <c:pt idx="619">
                  <c:v>265459.39107816212</c:v>
                </c:pt>
                <c:pt idx="620">
                  <c:v>265311.17254601361</c:v>
                </c:pt>
                <c:pt idx="621">
                  <c:v>265311.17254601361</c:v>
                </c:pt>
                <c:pt idx="622">
                  <c:v>265311.17254601361</c:v>
                </c:pt>
                <c:pt idx="623">
                  <c:v>270196.92516544362</c:v>
                </c:pt>
                <c:pt idx="624">
                  <c:v>270196.92516544362</c:v>
                </c:pt>
                <c:pt idx="625">
                  <c:v>272438.60319502401</c:v>
                </c:pt>
                <c:pt idx="626">
                  <c:v>272438.60319502401</c:v>
                </c:pt>
                <c:pt idx="627">
                  <c:v>272438.60319502401</c:v>
                </c:pt>
                <c:pt idx="628">
                  <c:v>275330.40959765291</c:v>
                </c:pt>
                <c:pt idx="629">
                  <c:v>275330.40959765291</c:v>
                </c:pt>
                <c:pt idx="630">
                  <c:v>277122.1476210648</c:v>
                </c:pt>
                <c:pt idx="631">
                  <c:v>277122.1476210648</c:v>
                </c:pt>
                <c:pt idx="632">
                  <c:v>277122.1476210648</c:v>
                </c:pt>
                <c:pt idx="633">
                  <c:v>279989.96941017202</c:v>
                </c:pt>
                <c:pt idx="634">
                  <c:v>278329.65153226774</c:v>
                </c:pt>
                <c:pt idx="635">
                  <c:v>277876.83756556665</c:v>
                </c:pt>
                <c:pt idx="636">
                  <c:v>273499.63588745618</c:v>
                </c:pt>
                <c:pt idx="637">
                  <c:v>272895.88393185491</c:v>
                </c:pt>
                <c:pt idx="638">
                  <c:v>270631.81409834925</c:v>
                </c:pt>
                <c:pt idx="639">
                  <c:v>269273.37219824584</c:v>
                </c:pt>
                <c:pt idx="640">
                  <c:v>268669.62024264468</c:v>
                </c:pt>
                <c:pt idx="641">
                  <c:v>268669.62024264468</c:v>
                </c:pt>
                <c:pt idx="642">
                  <c:v>270485.97823865118</c:v>
                </c:pt>
                <c:pt idx="643">
                  <c:v>268215.53074364288</c:v>
                </c:pt>
                <c:pt idx="644">
                  <c:v>268215.53074364288</c:v>
                </c:pt>
                <c:pt idx="645">
                  <c:v>269871.18216798612</c:v>
                </c:pt>
                <c:pt idx="646">
                  <c:v>269720.66840213689</c:v>
                </c:pt>
                <c:pt idx="647">
                  <c:v>270774.26476308284</c:v>
                </c:pt>
                <c:pt idx="648">
                  <c:v>262797.03517306474</c:v>
                </c:pt>
                <c:pt idx="649">
                  <c:v>262797.03517306474</c:v>
                </c:pt>
                <c:pt idx="650">
                  <c:v>263239.45442419744</c:v>
                </c:pt>
                <c:pt idx="651">
                  <c:v>262059.6697545092</c:v>
                </c:pt>
                <c:pt idx="652">
                  <c:v>262059.6697545092</c:v>
                </c:pt>
                <c:pt idx="653">
                  <c:v>262059.6697545092</c:v>
                </c:pt>
                <c:pt idx="654">
                  <c:v>262655.93749001465</c:v>
                </c:pt>
                <c:pt idx="655">
                  <c:v>267426.07937405561</c:v>
                </c:pt>
                <c:pt idx="656">
                  <c:v>263550.33909327222</c:v>
                </c:pt>
                <c:pt idx="657">
                  <c:v>257736.72867209703</c:v>
                </c:pt>
                <c:pt idx="658">
                  <c:v>261910.60282063312</c:v>
                </c:pt>
                <c:pt idx="659">
                  <c:v>249985.24811053017</c:v>
                </c:pt>
                <c:pt idx="660">
                  <c:v>253413.78758968471</c:v>
                </c:pt>
                <c:pt idx="661">
                  <c:v>255947.92546558147</c:v>
                </c:pt>
                <c:pt idx="662">
                  <c:v>255947.92546558147</c:v>
                </c:pt>
                <c:pt idx="663">
                  <c:v>257443.82216614002</c:v>
                </c:pt>
                <c:pt idx="664">
                  <c:v>257443.82216614002</c:v>
                </c:pt>
                <c:pt idx="665">
                  <c:v>257443.82216614002</c:v>
                </c:pt>
                <c:pt idx="666">
                  <c:v>257443.82216614002</c:v>
                </c:pt>
                <c:pt idx="667">
                  <c:v>257284.01842798624</c:v>
                </c:pt>
                <c:pt idx="668">
                  <c:v>257284.01842798624</c:v>
                </c:pt>
                <c:pt idx="669">
                  <c:v>257284.01842798624</c:v>
                </c:pt>
                <c:pt idx="670">
                  <c:v>257284.01842798624</c:v>
                </c:pt>
                <c:pt idx="671">
                  <c:v>257284.01842798624</c:v>
                </c:pt>
                <c:pt idx="672">
                  <c:v>257284.01842798624</c:v>
                </c:pt>
                <c:pt idx="673">
                  <c:v>257284.01842798624</c:v>
                </c:pt>
                <c:pt idx="674">
                  <c:v>257284.01842798624</c:v>
                </c:pt>
                <c:pt idx="675">
                  <c:v>256807.56654200843</c:v>
                </c:pt>
                <c:pt idx="676">
                  <c:v>256807.56654200843</c:v>
                </c:pt>
                <c:pt idx="677">
                  <c:v>256650.78536585337</c:v>
                </c:pt>
                <c:pt idx="678">
                  <c:v>257277.91007047371</c:v>
                </c:pt>
                <c:pt idx="679">
                  <c:v>257277.91007047371</c:v>
                </c:pt>
                <c:pt idx="680">
                  <c:v>257277.91007047371</c:v>
                </c:pt>
                <c:pt idx="681">
                  <c:v>257277.91007047371</c:v>
                </c:pt>
                <c:pt idx="682">
                  <c:v>257277.91007047371</c:v>
                </c:pt>
                <c:pt idx="683">
                  <c:v>257277.91007047371</c:v>
                </c:pt>
                <c:pt idx="684">
                  <c:v>257277.91007047371</c:v>
                </c:pt>
                <c:pt idx="685">
                  <c:v>257427.83892249598</c:v>
                </c:pt>
                <c:pt idx="686">
                  <c:v>257427.83892249598</c:v>
                </c:pt>
                <c:pt idx="687">
                  <c:v>257427.83892249598</c:v>
                </c:pt>
                <c:pt idx="688">
                  <c:v>257427.83892249598</c:v>
                </c:pt>
                <c:pt idx="689">
                  <c:v>257427.83892249598</c:v>
                </c:pt>
                <c:pt idx="690">
                  <c:v>257427.83892249598</c:v>
                </c:pt>
                <c:pt idx="691">
                  <c:v>257427.83892249598</c:v>
                </c:pt>
                <c:pt idx="692">
                  <c:v>257427.83892249598</c:v>
                </c:pt>
                <c:pt idx="693">
                  <c:v>257427.83892249598</c:v>
                </c:pt>
                <c:pt idx="694">
                  <c:v>259542.85637843207</c:v>
                </c:pt>
                <c:pt idx="695">
                  <c:v>259542.85637843207</c:v>
                </c:pt>
                <c:pt idx="696">
                  <c:v>259542.85637843207</c:v>
                </c:pt>
                <c:pt idx="697">
                  <c:v>259542.85637843207</c:v>
                </c:pt>
                <c:pt idx="698">
                  <c:v>259542.85637843207</c:v>
                </c:pt>
                <c:pt idx="699">
                  <c:v>263581.85183792352</c:v>
                </c:pt>
                <c:pt idx="700">
                  <c:v>263581.85183792352</c:v>
                </c:pt>
                <c:pt idx="701">
                  <c:v>271031.87591474445</c:v>
                </c:pt>
                <c:pt idx="702">
                  <c:v>272521.88073010859</c:v>
                </c:pt>
                <c:pt idx="703">
                  <c:v>272521.88073010859</c:v>
                </c:pt>
                <c:pt idx="704">
                  <c:v>272977.34905444825</c:v>
                </c:pt>
                <c:pt idx="705">
                  <c:v>279050.26004564884</c:v>
                </c:pt>
                <c:pt idx="706">
                  <c:v>279050.26004564884</c:v>
                </c:pt>
                <c:pt idx="707">
                  <c:v>278591.79850121494</c:v>
                </c:pt>
                <c:pt idx="708">
                  <c:v>282412.31137150008</c:v>
                </c:pt>
                <c:pt idx="709">
                  <c:v>280120.00364932913</c:v>
                </c:pt>
                <c:pt idx="710">
                  <c:v>281648.20879744255</c:v>
                </c:pt>
                <c:pt idx="711">
                  <c:v>276757.9523234776</c:v>
                </c:pt>
                <c:pt idx="712">
                  <c:v>275841.02923460922</c:v>
                </c:pt>
                <c:pt idx="713">
                  <c:v>278744.6190160262</c:v>
                </c:pt>
                <c:pt idx="714">
                  <c:v>278744.6190160262</c:v>
                </c:pt>
                <c:pt idx="715">
                  <c:v>278744.6190160262</c:v>
                </c:pt>
                <c:pt idx="716">
                  <c:v>278744.6190160262</c:v>
                </c:pt>
                <c:pt idx="717">
                  <c:v>278744.6190160262</c:v>
                </c:pt>
                <c:pt idx="718">
                  <c:v>278744.6190160262</c:v>
                </c:pt>
                <c:pt idx="719">
                  <c:v>278744.6190160262</c:v>
                </c:pt>
                <c:pt idx="720">
                  <c:v>278744.6190160262</c:v>
                </c:pt>
                <c:pt idx="721">
                  <c:v>278744.6190160262</c:v>
                </c:pt>
                <c:pt idx="722">
                  <c:v>278744.6190160262</c:v>
                </c:pt>
                <c:pt idx="723">
                  <c:v>278744.6190160262</c:v>
                </c:pt>
                <c:pt idx="724">
                  <c:v>278744.6190160262</c:v>
                </c:pt>
                <c:pt idx="725">
                  <c:v>278744.6190160262</c:v>
                </c:pt>
                <c:pt idx="726">
                  <c:v>278744.6190160262</c:v>
                </c:pt>
                <c:pt idx="727">
                  <c:v>278744.6190160262</c:v>
                </c:pt>
                <c:pt idx="728">
                  <c:v>278744.6190160262</c:v>
                </c:pt>
                <c:pt idx="729">
                  <c:v>278744.6190160262</c:v>
                </c:pt>
                <c:pt idx="730">
                  <c:v>278744.6190160262</c:v>
                </c:pt>
                <c:pt idx="731">
                  <c:v>278744.6190160262</c:v>
                </c:pt>
                <c:pt idx="732">
                  <c:v>278744.6190160262</c:v>
                </c:pt>
                <c:pt idx="733">
                  <c:v>278744.6190160262</c:v>
                </c:pt>
                <c:pt idx="734">
                  <c:v>278744.6190160262</c:v>
                </c:pt>
                <c:pt idx="735">
                  <c:v>278744.6190160262</c:v>
                </c:pt>
                <c:pt idx="736">
                  <c:v>278744.6190160262</c:v>
                </c:pt>
                <c:pt idx="737">
                  <c:v>277644.10444574285</c:v>
                </c:pt>
                <c:pt idx="738">
                  <c:v>277644.10444574285</c:v>
                </c:pt>
                <c:pt idx="739">
                  <c:v>277026.08751876291</c:v>
                </c:pt>
                <c:pt idx="740">
                  <c:v>277026.08751876291</c:v>
                </c:pt>
                <c:pt idx="741">
                  <c:v>277026.08751876291</c:v>
                </c:pt>
                <c:pt idx="742">
                  <c:v>277026.08751876291</c:v>
                </c:pt>
                <c:pt idx="743">
                  <c:v>277026.08751876291</c:v>
                </c:pt>
                <c:pt idx="744">
                  <c:v>277026.08751876291</c:v>
                </c:pt>
                <c:pt idx="745">
                  <c:v>277026.08751876291</c:v>
                </c:pt>
                <c:pt idx="746">
                  <c:v>277026.08751876291</c:v>
                </c:pt>
                <c:pt idx="747">
                  <c:v>277026.08751876291</c:v>
                </c:pt>
                <c:pt idx="748">
                  <c:v>277026.08751876291</c:v>
                </c:pt>
                <c:pt idx="749">
                  <c:v>277026.08751876291</c:v>
                </c:pt>
                <c:pt idx="750">
                  <c:v>277026.08751876291</c:v>
                </c:pt>
                <c:pt idx="751">
                  <c:v>277776.42903425265</c:v>
                </c:pt>
                <c:pt idx="752">
                  <c:v>283328.95624887588</c:v>
                </c:pt>
                <c:pt idx="753">
                  <c:v>283929.22946126753</c:v>
                </c:pt>
                <c:pt idx="754">
                  <c:v>273274.37994131492</c:v>
                </c:pt>
                <c:pt idx="755">
                  <c:v>273274.37994131492</c:v>
                </c:pt>
                <c:pt idx="756">
                  <c:v>273274.37994131492</c:v>
                </c:pt>
                <c:pt idx="757">
                  <c:v>273274.37994131492</c:v>
                </c:pt>
                <c:pt idx="758">
                  <c:v>275526.64131445735</c:v>
                </c:pt>
                <c:pt idx="759">
                  <c:v>275526.64131445735</c:v>
                </c:pt>
                <c:pt idx="760">
                  <c:v>275526.64131445735</c:v>
                </c:pt>
                <c:pt idx="761">
                  <c:v>277583.90690293885</c:v>
                </c:pt>
                <c:pt idx="762">
                  <c:v>277583.90690293885</c:v>
                </c:pt>
                <c:pt idx="763">
                  <c:v>277583.90690293885</c:v>
                </c:pt>
                <c:pt idx="764">
                  <c:v>277583.90690293885</c:v>
                </c:pt>
                <c:pt idx="765">
                  <c:v>277583.90690293885</c:v>
                </c:pt>
                <c:pt idx="766">
                  <c:v>277583.90690293885</c:v>
                </c:pt>
                <c:pt idx="767">
                  <c:v>277583.90690293885</c:v>
                </c:pt>
                <c:pt idx="768">
                  <c:v>277583.90690293885</c:v>
                </c:pt>
                <c:pt idx="769">
                  <c:v>277438.42267500231</c:v>
                </c:pt>
                <c:pt idx="770">
                  <c:v>277438.42267500231</c:v>
                </c:pt>
                <c:pt idx="771">
                  <c:v>279909.06342171528</c:v>
                </c:pt>
                <c:pt idx="772">
                  <c:v>279763.73161308537</c:v>
                </c:pt>
                <c:pt idx="773">
                  <c:v>279763.73161308537</c:v>
                </c:pt>
                <c:pt idx="774">
                  <c:v>279763.73161308537</c:v>
                </c:pt>
                <c:pt idx="775">
                  <c:v>279763.73161308537</c:v>
                </c:pt>
                <c:pt idx="776">
                  <c:v>279763.73161308537</c:v>
                </c:pt>
                <c:pt idx="777">
                  <c:v>287474.32848021638</c:v>
                </c:pt>
                <c:pt idx="778">
                  <c:v>287474.32848021638</c:v>
                </c:pt>
                <c:pt idx="779">
                  <c:v>287474.32848021638</c:v>
                </c:pt>
                <c:pt idx="780">
                  <c:v>287474.32848021638</c:v>
                </c:pt>
                <c:pt idx="781">
                  <c:v>289486.64877957763</c:v>
                </c:pt>
                <c:pt idx="782">
                  <c:v>290492.80892925838</c:v>
                </c:pt>
                <c:pt idx="783">
                  <c:v>290492.80892925838</c:v>
                </c:pt>
                <c:pt idx="784">
                  <c:v>289484.15334269876</c:v>
                </c:pt>
                <c:pt idx="785">
                  <c:v>285305.43734123622</c:v>
                </c:pt>
                <c:pt idx="786">
                  <c:v>285305.43734123622</c:v>
                </c:pt>
                <c:pt idx="787">
                  <c:v>286152.45991622261</c:v>
                </c:pt>
                <c:pt idx="788">
                  <c:v>284881.92605374299</c:v>
                </c:pt>
                <c:pt idx="789">
                  <c:v>286011.28948705836</c:v>
                </c:pt>
                <c:pt idx="790">
                  <c:v>287846.50506619515</c:v>
                </c:pt>
                <c:pt idx="791">
                  <c:v>289117.03892867488</c:v>
                </c:pt>
                <c:pt idx="792">
                  <c:v>281635.00618296221</c:v>
                </c:pt>
                <c:pt idx="793">
                  <c:v>282058.5174704552</c:v>
                </c:pt>
                <c:pt idx="794">
                  <c:v>282058.5174704552</c:v>
                </c:pt>
                <c:pt idx="795">
                  <c:v>282058.5174704552</c:v>
                </c:pt>
                <c:pt idx="796">
                  <c:v>282058.5174704552</c:v>
                </c:pt>
                <c:pt idx="797">
                  <c:v>282623.48195211857</c:v>
                </c:pt>
                <c:pt idx="798">
                  <c:v>276267.63153340528</c:v>
                </c:pt>
                <c:pt idx="799">
                  <c:v>271747.91568009829</c:v>
                </c:pt>
                <c:pt idx="800">
                  <c:v>271747.91568009829</c:v>
                </c:pt>
                <c:pt idx="801">
                  <c:v>271747.91568009829</c:v>
                </c:pt>
                <c:pt idx="802">
                  <c:v>271747.91568009829</c:v>
                </c:pt>
                <c:pt idx="803">
                  <c:v>273590.75496222702</c:v>
                </c:pt>
                <c:pt idx="804">
                  <c:v>273590.75496222702</c:v>
                </c:pt>
                <c:pt idx="805">
                  <c:v>273590.75496222702</c:v>
                </c:pt>
                <c:pt idx="806">
                  <c:v>273590.75496222702</c:v>
                </c:pt>
                <c:pt idx="807">
                  <c:v>273590.75496222702</c:v>
                </c:pt>
                <c:pt idx="808">
                  <c:v>272888.15928949398</c:v>
                </c:pt>
                <c:pt idx="809">
                  <c:v>272888.15928949398</c:v>
                </c:pt>
                <c:pt idx="810">
                  <c:v>273165.06254600285</c:v>
                </c:pt>
                <c:pt idx="811">
                  <c:v>272195.90114822192</c:v>
                </c:pt>
                <c:pt idx="812">
                  <c:v>270119.12672440486</c:v>
                </c:pt>
                <c:pt idx="813">
                  <c:v>275518.74022632814</c:v>
                </c:pt>
                <c:pt idx="814">
                  <c:v>275518.74022632814</c:v>
                </c:pt>
                <c:pt idx="815">
                  <c:v>275518.74022632814</c:v>
                </c:pt>
                <c:pt idx="816">
                  <c:v>275518.74022632814</c:v>
                </c:pt>
                <c:pt idx="817">
                  <c:v>275518.74022632814</c:v>
                </c:pt>
                <c:pt idx="818">
                  <c:v>275518.74022632814</c:v>
                </c:pt>
                <c:pt idx="819">
                  <c:v>275518.74022632814</c:v>
                </c:pt>
                <c:pt idx="820">
                  <c:v>275518.74022632814</c:v>
                </c:pt>
                <c:pt idx="821">
                  <c:v>275518.74022632814</c:v>
                </c:pt>
                <c:pt idx="822">
                  <c:v>275518.74022632814</c:v>
                </c:pt>
                <c:pt idx="823">
                  <c:v>276602.9261199882</c:v>
                </c:pt>
                <c:pt idx="824">
                  <c:v>274027.98462254606</c:v>
                </c:pt>
                <c:pt idx="825">
                  <c:v>274027.98462254606</c:v>
                </c:pt>
                <c:pt idx="826">
                  <c:v>274027.98462254606</c:v>
                </c:pt>
                <c:pt idx="827">
                  <c:v>274027.98462254606</c:v>
                </c:pt>
                <c:pt idx="828">
                  <c:v>274027.98462254606</c:v>
                </c:pt>
                <c:pt idx="829">
                  <c:v>274969.66154564719</c:v>
                </c:pt>
                <c:pt idx="830">
                  <c:v>274969.66154564719</c:v>
                </c:pt>
                <c:pt idx="831">
                  <c:v>274969.66154564719</c:v>
                </c:pt>
                <c:pt idx="832">
                  <c:v>276599.1113918437</c:v>
                </c:pt>
                <c:pt idx="833">
                  <c:v>276599.1113918437</c:v>
                </c:pt>
                <c:pt idx="834">
                  <c:v>284726.41143274022</c:v>
                </c:pt>
                <c:pt idx="835">
                  <c:v>284861.86643342191</c:v>
                </c:pt>
                <c:pt idx="836">
                  <c:v>284861.86643342191</c:v>
                </c:pt>
                <c:pt idx="837">
                  <c:v>284861.86643342191</c:v>
                </c:pt>
                <c:pt idx="838">
                  <c:v>284861.86643342191</c:v>
                </c:pt>
                <c:pt idx="839">
                  <c:v>285807.35389906151</c:v>
                </c:pt>
                <c:pt idx="840">
                  <c:v>289319.16448572295</c:v>
                </c:pt>
                <c:pt idx="841">
                  <c:v>289319.16448572295</c:v>
                </c:pt>
                <c:pt idx="842">
                  <c:v>289319.16448572295</c:v>
                </c:pt>
                <c:pt idx="843">
                  <c:v>290268.64134995179</c:v>
                </c:pt>
                <c:pt idx="844">
                  <c:v>290268.64134995179</c:v>
                </c:pt>
                <c:pt idx="845">
                  <c:v>290401.30526281742</c:v>
                </c:pt>
                <c:pt idx="846">
                  <c:v>290401.30526281742</c:v>
                </c:pt>
                <c:pt idx="847">
                  <c:v>292269.69601358921</c:v>
                </c:pt>
                <c:pt idx="848">
                  <c:v>287064.89320786792</c:v>
                </c:pt>
                <c:pt idx="849">
                  <c:v>287064.89320786792</c:v>
                </c:pt>
                <c:pt idx="850">
                  <c:v>288524.09553008882</c:v>
                </c:pt>
                <c:pt idx="851">
                  <c:v>286799.58369473665</c:v>
                </c:pt>
                <c:pt idx="852">
                  <c:v>286932.23845130211</c:v>
                </c:pt>
                <c:pt idx="853">
                  <c:v>280830.11964928661</c:v>
                </c:pt>
                <c:pt idx="854">
                  <c:v>275125.96511696762</c:v>
                </c:pt>
                <c:pt idx="855">
                  <c:v>275125.96511696762</c:v>
                </c:pt>
                <c:pt idx="856">
                  <c:v>274468.08380391868</c:v>
                </c:pt>
                <c:pt idx="857">
                  <c:v>275257.54137957725</c:v>
                </c:pt>
                <c:pt idx="858">
                  <c:v>274862.81259174785</c:v>
                </c:pt>
                <c:pt idx="859">
                  <c:v>274862.81259174785</c:v>
                </c:pt>
                <c:pt idx="860">
                  <c:v>277001.82280646969</c:v>
                </c:pt>
                <c:pt idx="861">
                  <c:v>273525.93120754691</c:v>
                </c:pt>
                <c:pt idx="862">
                  <c:v>273525.93120754691</c:v>
                </c:pt>
                <c:pt idx="863">
                  <c:v>273525.93120754691</c:v>
                </c:pt>
                <c:pt idx="864">
                  <c:v>271905.03680039087</c:v>
                </c:pt>
                <c:pt idx="865">
                  <c:v>275416.97468256234</c:v>
                </c:pt>
                <c:pt idx="866">
                  <c:v>271229.66413074255</c:v>
                </c:pt>
                <c:pt idx="867">
                  <c:v>271229.66413074255</c:v>
                </c:pt>
                <c:pt idx="868">
                  <c:v>271229.66413074255</c:v>
                </c:pt>
                <c:pt idx="869">
                  <c:v>274689.90518442262</c:v>
                </c:pt>
                <c:pt idx="870">
                  <c:v>280678.78393117606</c:v>
                </c:pt>
                <c:pt idx="871">
                  <c:v>280678.78393117606</c:v>
                </c:pt>
                <c:pt idx="872">
                  <c:v>281077.66424941062</c:v>
                </c:pt>
                <c:pt idx="873">
                  <c:v>275759.26000628056</c:v>
                </c:pt>
                <c:pt idx="874">
                  <c:v>271504.53661177726</c:v>
                </c:pt>
                <c:pt idx="875">
                  <c:v>270041.9754449164</c:v>
                </c:pt>
                <c:pt idx="876">
                  <c:v>270041.9754449164</c:v>
                </c:pt>
                <c:pt idx="877">
                  <c:v>268174.09616812348</c:v>
                </c:pt>
                <c:pt idx="878">
                  <c:v>268174.09616812348</c:v>
                </c:pt>
                <c:pt idx="879">
                  <c:v>267636.94224490214</c:v>
                </c:pt>
                <c:pt idx="880">
                  <c:v>266696.92287926521</c:v>
                </c:pt>
                <c:pt idx="881">
                  <c:v>266696.92287926521</c:v>
                </c:pt>
                <c:pt idx="882">
                  <c:v>274082.78932355531</c:v>
                </c:pt>
                <c:pt idx="883">
                  <c:v>271665.59666906041</c:v>
                </c:pt>
                <c:pt idx="884">
                  <c:v>271665.59666906041</c:v>
                </c:pt>
                <c:pt idx="885">
                  <c:v>272065.10489945585</c:v>
                </c:pt>
                <c:pt idx="886">
                  <c:v>271399.25784879614</c:v>
                </c:pt>
                <c:pt idx="887">
                  <c:v>271798.76607919205</c:v>
                </c:pt>
                <c:pt idx="888">
                  <c:v>262077.39913956393</c:v>
                </c:pt>
                <c:pt idx="889">
                  <c:v>262210.56854969595</c:v>
                </c:pt>
                <c:pt idx="890">
                  <c:v>262210.56854969595</c:v>
                </c:pt>
                <c:pt idx="891">
                  <c:v>262210.56854969595</c:v>
                </c:pt>
                <c:pt idx="892">
                  <c:v>261142.50106069492</c:v>
                </c:pt>
                <c:pt idx="893">
                  <c:v>261142.50106069492</c:v>
                </c:pt>
                <c:pt idx="894">
                  <c:v>261142.50106069492</c:v>
                </c:pt>
                <c:pt idx="895">
                  <c:v>261142.50106069492</c:v>
                </c:pt>
                <c:pt idx="896">
                  <c:v>261142.50106069492</c:v>
                </c:pt>
                <c:pt idx="897">
                  <c:v>261142.50106069492</c:v>
                </c:pt>
                <c:pt idx="898">
                  <c:v>261142.50106069492</c:v>
                </c:pt>
                <c:pt idx="899">
                  <c:v>261142.50106069492</c:v>
                </c:pt>
                <c:pt idx="900">
                  <c:v>261142.50106069492</c:v>
                </c:pt>
                <c:pt idx="901">
                  <c:v>261142.50106069492</c:v>
                </c:pt>
                <c:pt idx="902">
                  <c:v>260054.40730627551</c:v>
                </c:pt>
                <c:pt idx="903">
                  <c:v>268759.15734163189</c:v>
                </c:pt>
                <c:pt idx="904">
                  <c:v>268759.15734163189</c:v>
                </c:pt>
                <c:pt idx="905">
                  <c:v>268759.15734163189</c:v>
                </c:pt>
                <c:pt idx="906">
                  <c:v>266619.78096478316</c:v>
                </c:pt>
                <c:pt idx="907">
                  <c:v>263811.84947016928</c:v>
                </c:pt>
                <c:pt idx="908">
                  <c:v>267422.04710610153</c:v>
                </c:pt>
                <c:pt idx="909">
                  <c:v>267422.04710610153</c:v>
                </c:pt>
                <c:pt idx="910">
                  <c:v>269177.84842548467</c:v>
                </c:pt>
                <c:pt idx="911">
                  <c:v>271338.83466472622</c:v>
                </c:pt>
                <c:pt idx="912">
                  <c:v>265801.30742667057</c:v>
                </c:pt>
                <c:pt idx="913">
                  <c:v>265801.30742667057</c:v>
                </c:pt>
                <c:pt idx="914">
                  <c:v>265801.30742667057</c:v>
                </c:pt>
                <c:pt idx="915">
                  <c:v>265801.30742667057</c:v>
                </c:pt>
                <c:pt idx="916">
                  <c:v>269076.06686108524</c:v>
                </c:pt>
                <c:pt idx="917">
                  <c:v>269076.06686108524</c:v>
                </c:pt>
                <c:pt idx="918">
                  <c:v>269076.06686108524</c:v>
                </c:pt>
                <c:pt idx="919">
                  <c:v>269076.06686108524</c:v>
                </c:pt>
                <c:pt idx="920">
                  <c:v>272948.62563973136</c:v>
                </c:pt>
                <c:pt idx="921">
                  <c:v>272948.62563973136</c:v>
                </c:pt>
                <c:pt idx="922">
                  <c:v>277605.04976002785</c:v>
                </c:pt>
                <c:pt idx="923">
                  <c:v>277605.04976002785</c:v>
                </c:pt>
                <c:pt idx="924">
                  <c:v>277605.04976002785</c:v>
                </c:pt>
                <c:pt idx="925">
                  <c:v>279365.47202679858</c:v>
                </c:pt>
                <c:pt idx="926">
                  <c:v>280313.39170890616</c:v>
                </c:pt>
                <c:pt idx="927">
                  <c:v>272865.4513494909</c:v>
                </c:pt>
                <c:pt idx="928">
                  <c:v>269750.85810828052</c:v>
                </c:pt>
                <c:pt idx="929">
                  <c:v>269750.85810828052</c:v>
                </c:pt>
                <c:pt idx="930">
                  <c:v>269750.85810828052</c:v>
                </c:pt>
                <c:pt idx="931">
                  <c:v>269750.85810828052</c:v>
                </c:pt>
                <c:pt idx="932">
                  <c:v>269750.85810828052</c:v>
                </c:pt>
                <c:pt idx="933">
                  <c:v>269750.85810828052</c:v>
                </c:pt>
                <c:pt idx="934">
                  <c:v>269750.85810828052</c:v>
                </c:pt>
                <c:pt idx="935">
                  <c:v>269750.85810828052</c:v>
                </c:pt>
                <c:pt idx="936">
                  <c:v>269750.85810828052</c:v>
                </c:pt>
                <c:pt idx="937">
                  <c:v>269750.85810828052</c:v>
                </c:pt>
                <c:pt idx="938">
                  <c:v>269750.85810828052</c:v>
                </c:pt>
                <c:pt idx="939">
                  <c:v>269750.85810828052</c:v>
                </c:pt>
                <c:pt idx="940">
                  <c:v>269750.85810828052</c:v>
                </c:pt>
                <c:pt idx="941">
                  <c:v>269750.85810828052</c:v>
                </c:pt>
                <c:pt idx="942">
                  <c:v>269750.85810828052</c:v>
                </c:pt>
                <c:pt idx="943">
                  <c:v>269750.85810828052</c:v>
                </c:pt>
                <c:pt idx="944">
                  <c:v>269750.85810828052</c:v>
                </c:pt>
                <c:pt idx="945">
                  <c:v>269750.85810828052</c:v>
                </c:pt>
                <c:pt idx="946">
                  <c:v>285909.20158902474</c:v>
                </c:pt>
                <c:pt idx="947">
                  <c:v>287111.06184792263</c:v>
                </c:pt>
                <c:pt idx="948">
                  <c:v>303536.48538619943</c:v>
                </c:pt>
                <c:pt idx="949">
                  <c:v>299663.82455197157</c:v>
                </c:pt>
                <c:pt idx="950">
                  <c:v>299663.82455197157</c:v>
                </c:pt>
                <c:pt idx="951">
                  <c:v>299663.82455197157</c:v>
                </c:pt>
                <c:pt idx="952">
                  <c:v>298626.47682526609</c:v>
                </c:pt>
                <c:pt idx="953">
                  <c:v>295514.43364515074</c:v>
                </c:pt>
                <c:pt idx="954">
                  <c:v>291883.71660168207</c:v>
                </c:pt>
                <c:pt idx="955">
                  <c:v>291883.71660168207</c:v>
                </c:pt>
                <c:pt idx="956">
                  <c:v>293436.28956232988</c:v>
                </c:pt>
                <c:pt idx="957">
                  <c:v>286449.71123941691</c:v>
                </c:pt>
                <c:pt idx="958">
                  <c:v>286449.71123941691</c:v>
                </c:pt>
                <c:pt idx="959">
                  <c:v>286322.23028203426</c:v>
                </c:pt>
                <c:pt idx="960">
                  <c:v>286322.23028203426</c:v>
                </c:pt>
                <c:pt idx="961">
                  <c:v>290066.63608345564</c:v>
                </c:pt>
                <c:pt idx="962">
                  <c:v>281579.31626689993</c:v>
                </c:pt>
                <c:pt idx="963">
                  <c:v>283077.0785874686</c:v>
                </c:pt>
                <c:pt idx="964">
                  <c:v>283077.0785874686</c:v>
                </c:pt>
                <c:pt idx="965">
                  <c:v>283199.83534314414</c:v>
                </c:pt>
                <c:pt idx="966">
                  <c:v>277921.29484910192</c:v>
                </c:pt>
                <c:pt idx="967">
                  <c:v>279639.88942855736</c:v>
                </c:pt>
                <c:pt idx="968">
                  <c:v>268714.53817344696</c:v>
                </c:pt>
                <c:pt idx="969">
                  <c:v>265154.59225886042</c:v>
                </c:pt>
                <c:pt idx="970">
                  <c:v>260980.86256589674</c:v>
                </c:pt>
                <c:pt idx="971">
                  <c:v>257911.94367401194</c:v>
                </c:pt>
                <c:pt idx="972">
                  <c:v>248705.18699835704</c:v>
                </c:pt>
                <c:pt idx="973">
                  <c:v>239130.16005567601</c:v>
                </c:pt>
                <c:pt idx="974">
                  <c:v>233606.10605028312</c:v>
                </c:pt>
                <c:pt idx="975">
                  <c:v>233606.10605028312</c:v>
                </c:pt>
                <c:pt idx="976">
                  <c:v>235699.57141815595</c:v>
                </c:pt>
                <c:pt idx="977">
                  <c:v>235699.57141815595</c:v>
                </c:pt>
                <c:pt idx="978">
                  <c:v>235575.38829306743</c:v>
                </c:pt>
                <c:pt idx="979">
                  <c:v>234830.28954253579</c:v>
                </c:pt>
                <c:pt idx="980">
                  <c:v>235078.65579271308</c:v>
                </c:pt>
                <c:pt idx="981">
                  <c:v>238804.14954537101</c:v>
                </c:pt>
                <c:pt idx="982">
                  <c:v>238804.14954537101</c:v>
                </c:pt>
                <c:pt idx="983">
                  <c:v>238804.14954537101</c:v>
                </c:pt>
                <c:pt idx="984">
                  <c:v>238804.14954537101</c:v>
                </c:pt>
                <c:pt idx="985">
                  <c:v>239294.75899487353</c:v>
                </c:pt>
                <c:pt idx="986">
                  <c:v>239294.75899487353</c:v>
                </c:pt>
                <c:pt idx="987">
                  <c:v>239294.75899487353</c:v>
                </c:pt>
                <c:pt idx="988">
                  <c:v>240011.21036910976</c:v>
                </c:pt>
                <c:pt idx="989">
                  <c:v>240011.21036910976</c:v>
                </c:pt>
                <c:pt idx="990">
                  <c:v>240991.34803268948</c:v>
                </c:pt>
                <c:pt idx="991">
                  <c:v>240991.34803268948</c:v>
                </c:pt>
                <c:pt idx="992">
                  <c:v>240991.34803268948</c:v>
                </c:pt>
                <c:pt idx="993">
                  <c:v>243333.46343556468</c:v>
                </c:pt>
                <c:pt idx="994">
                  <c:v>243333.46343556468</c:v>
                </c:pt>
                <c:pt idx="995">
                  <c:v>242833.80539976284</c:v>
                </c:pt>
                <c:pt idx="996">
                  <c:v>242833.80539976284</c:v>
                </c:pt>
                <c:pt idx="997">
                  <c:v>247942.16149077867</c:v>
                </c:pt>
                <c:pt idx="998">
                  <c:v>247942.16149077867</c:v>
                </c:pt>
                <c:pt idx="999">
                  <c:v>248564.19400831711</c:v>
                </c:pt>
                <c:pt idx="1000">
                  <c:v>252047.57610653172</c:v>
                </c:pt>
                <c:pt idx="1001">
                  <c:v>249435.03953287061</c:v>
                </c:pt>
                <c:pt idx="1002">
                  <c:v>250554.6980644397</c:v>
                </c:pt>
                <c:pt idx="1003">
                  <c:v>249310.63302936321</c:v>
                </c:pt>
                <c:pt idx="1004">
                  <c:v>249310.63302936321</c:v>
                </c:pt>
                <c:pt idx="1005">
                  <c:v>249310.63302936321</c:v>
                </c:pt>
                <c:pt idx="1006">
                  <c:v>249310.63302936321</c:v>
                </c:pt>
                <c:pt idx="1007">
                  <c:v>249310.63302936321</c:v>
                </c:pt>
                <c:pt idx="1008">
                  <c:v>249310.63302936321</c:v>
                </c:pt>
                <c:pt idx="1009">
                  <c:v>249063.30105215125</c:v>
                </c:pt>
                <c:pt idx="1010">
                  <c:v>245229.65540537055</c:v>
                </c:pt>
                <c:pt idx="1011">
                  <c:v>245229.65540537055</c:v>
                </c:pt>
                <c:pt idx="1012">
                  <c:v>244376.47071956657</c:v>
                </c:pt>
                <c:pt idx="1013">
                  <c:v>249739.34588747731</c:v>
                </c:pt>
                <c:pt idx="1014">
                  <c:v>245717.18951154401</c:v>
                </c:pt>
                <c:pt idx="1015">
                  <c:v>245717.18951154401</c:v>
                </c:pt>
                <c:pt idx="1016">
                  <c:v>245352.4435597705</c:v>
                </c:pt>
                <c:pt idx="1017">
                  <c:v>238543.85245999476</c:v>
                </c:pt>
                <c:pt idx="1018">
                  <c:v>240002.83626708965</c:v>
                </c:pt>
                <c:pt idx="1019">
                  <c:v>239638.09031531611</c:v>
                </c:pt>
                <c:pt idx="1020">
                  <c:v>238179.10650822122</c:v>
                </c:pt>
                <c:pt idx="1021">
                  <c:v>235382.72087795631</c:v>
                </c:pt>
                <c:pt idx="1022">
                  <c:v>235382.72087795631</c:v>
                </c:pt>
                <c:pt idx="1023">
                  <c:v>231248.93342452098</c:v>
                </c:pt>
                <c:pt idx="1024">
                  <c:v>231248.93342452098</c:v>
                </c:pt>
                <c:pt idx="1025">
                  <c:v>231622.31706298902</c:v>
                </c:pt>
                <c:pt idx="1026">
                  <c:v>235356.15344766912</c:v>
                </c:pt>
                <c:pt idx="1027">
                  <c:v>233862.61889379713</c:v>
                </c:pt>
                <c:pt idx="1028">
                  <c:v>233862.61889379713</c:v>
                </c:pt>
                <c:pt idx="1029">
                  <c:v>233862.61889379713</c:v>
                </c:pt>
                <c:pt idx="1030">
                  <c:v>233862.61889379713</c:v>
                </c:pt>
                <c:pt idx="1031">
                  <c:v>233862.61889379713</c:v>
                </c:pt>
                <c:pt idx="1032">
                  <c:v>233862.61889379713</c:v>
                </c:pt>
                <c:pt idx="1033">
                  <c:v>233862.61889379713</c:v>
                </c:pt>
                <c:pt idx="1034">
                  <c:v>233862.61889379713</c:v>
                </c:pt>
                <c:pt idx="1035">
                  <c:v>233862.61889379713</c:v>
                </c:pt>
                <c:pt idx="1036">
                  <c:v>233862.61889379713</c:v>
                </c:pt>
                <c:pt idx="1037">
                  <c:v>233862.61889379713</c:v>
                </c:pt>
                <c:pt idx="1038">
                  <c:v>233862.61889379713</c:v>
                </c:pt>
                <c:pt idx="1039">
                  <c:v>233862.61889379713</c:v>
                </c:pt>
                <c:pt idx="1040">
                  <c:v>233862.61889379713</c:v>
                </c:pt>
                <c:pt idx="1041">
                  <c:v>233862.61889379713</c:v>
                </c:pt>
                <c:pt idx="1042">
                  <c:v>233862.61889379713</c:v>
                </c:pt>
                <c:pt idx="1043">
                  <c:v>233862.61889379713</c:v>
                </c:pt>
                <c:pt idx="1044">
                  <c:v>233862.61889379713</c:v>
                </c:pt>
                <c:pt idx="1045">
                  <c:v>233862.61889379713</c:v>
                </c:pt>
                <c:pt idx="1046">
                  <c:v>233862.61889379713</c:v>
                </c:pt>
                <c:pt idx="1047">
                  <c:v>232999.65720046218</c:v>
                </c:pt>
                <c:pt idx="1048">
                  <c:v>232999.65720046218</c:v>
                </c:pt>
                <c:pt idx="1049">
                  <c:v>225479.62661929138</c:v>
                </c:pt>
                <c:pt idx="1050">
                  <c:v>226449.95314589408</c:v>
                </c:pt>
                <c:pt idx="1051">
                  <c:v>226449.95314589408</c:v>
                </c:pt>
                <c:pt idx="1052">
                  <c:v>226449.95314589408</c:v>
                </c:pt>
                <c:pt idx="1053">
                  <c:v>226449.95314589408</c:v>
                </c:pt>
                <c:pt idx="1054">
                  <c:v>226449.95314589408</c:v>
                </c:pt>
                <c:pt idx="1055">
                  <c:v>226449.95314589408</c:v>
                </c:pt>
                <c:pt idx="1056">
                  <c:v>226449.95314589408</c:v>
                </c:pt>
                <c:pt idx="1057">
                  <c:v>226449.95314589408</c:v>
                </c:pt>
                <c:pt idx="1058">
                  <c:v>226449.95314589408</c:v>
                </c:pt>
                <c:pt idx="1059">
                  <c:v>226449.95314589408</c:v>
                </c:pt>
                <c:pt idx="1060">
                  <c:v>226449.95314589408</c:v>
                </c:pt>
                <c:pt idx="1061">
                  <c:v>226449.95314589408</c:v>
                </c:pt>
                <c:pt idx="1062">
                  <c:v>226449.95314589408</c:v>
                </c:pt>
                <c:pt idx="1063">
                  <c:v>226449.95314589408</c:v>
                </c:pt>
                <c:pt idx="1064">
                  <c:v>226449.95314589408</c:v>
                </c:pt>
                <c:pt idx="1065">
                  <c:v>226449.95314589408</c:v>
                </c:pt>
                <c:pt idx="1066">
                  <c:v>226449.95314589408</c:v>
                </c:pt>
                <c:pt idx="1067">
                  <c:v>226449.95314589408</c:v>
                </c:pt>
                <c:pt idx="1068">
                  <c:v>226449.95314589408</c:v>
                </c:pt>
                <c:pt idx="1069">
                  <c:v>226449.95314589408</c:v>
                </c:pt>
                <c:pt idx="1070">
                  <c:v>226449.95314589408</c:v>
                </c:pt>
                <c:pt idx="1071">
                  <c:v>226449.95314589408</c:v>
                </c:pt>
                <c:pt idx="1072">
                  <c:v>226449.95314589408</c:v>
                </c:pt>
                <c:pt idx="1073">
                  <c:v>226449.95314589408</c:v>
                </c:pt>
                <c:pt idx="1074">
                  <c:v>226449.95314589408</c:v>
                </c:pt>
                <c:pt idx="1075">
                  <c:v>229574.14374590898</c:v>
                </c:pt>
                <c:pt idx="1076">
                  <c:v>229574.14374590898</c:v>
                </c:pt>
                <c:pt idx="1077">
                  <c:v>229574.14374590898</c:v>
                </c:pt>
                <c:pt idx="1078">
                  <c:v>229574.14374590898</c:v>
                </c:pt>
                <c:pt idx="1079">
                  <c:v>229574.14374590898</c:v>
                </c:pt>
                <c:pt idx="1080">
                  <c:v>229574.14374590898</c:v>
                </c:pt>
                <c:pt idx="1081">
                  <c:v>229574.14374590898</c:v>
                </c:pt>
                <c:pt idx="1082">
                  <c:v>229574.14374590898</c:v>
                </c:pt>
                <c:pt idx="1083">
                  <c:v>229574.14374590898</c:v>
                </c:pt>
                <c:pt idx="1084">
                  <c:v>229574.14374590898</c:v>
                </c:pt>
                <c:pt idx="1085">
                  <c:v>229574.14374590898</c:v>
                </c:pt>
                <c:pt idx="1086">
                  <c:v>233022.682385869</c:v>
                </c:pt>
                <c:pt idx="1087">
                  <c:v>233613.86043843342</c:v>
                </c:pt>
                <c:pt idx="1088">
                  <c:v>233613.86043843342</c:v>
                </c:pt>
                <c:pt idx="1089">
                  <c:v>233613.86043843342</c:v>
                </c:pt>
                <c:pt idx="1090">
                  <c:v>233613.86043843342</c:v>
                </c:pt>
                <c:pt idx="1091">
                  <c:v>233613.86043843342</c:v>
                </c:pt>
                <c:pt idx="1092">
                  <c:v>237438.64574505156</c:v>
                </c:pt>
                <c:pt idx="1093">
                  <c:v>238948.42941871635</c:v>
                </c:pt>
                <c:pt idx="1094">
                  <c:v>238948.42941871635</c:v>
                </c:pt>
                <c:pt idx="1095">
                  <c:v>238747.20968867966</c:v>
                </c:pt>
                <c:pt idx="1096">
                  <c:v>238747.20968867966</c:v>
                </c:pt>
                <c:pt idx="1097">
                  <c:v>240779.1008349664</c:v>
                </c:pt>
                <c:pt idx="1098">
                  <c:v>240372.72260570904</c:v>
                </c:pt>
                <c:pt idx="1099">
                  <c:v>233261.10359370572</c:v>
                </c:pt>
                <c:pt idx="1100">
                  <c:v>233261.10359370572</c:v>
                </c:pt>
                <c:pt idx="1101">
                  <c:v>233261.10359370572</c:v>
                </c:pt>
                <c:pt idx="1102">
                  <c:v>233261.10359370572</c:v>
                </c:pt>
                <c:pt idx="1103">
                  <c:v>233261.10359370572</c:v>
                </c:pt>
                <c:pt idx="1104">
                  <c:v>233160.34285781221</c:v>
                </c:pt>
                <c:pt idx="1105">
                  <c:v>233160.34285781221</c:v>
                </c:pt>
                <c:pt idx="1106">
                  <c:v>234380.01335227318</c:v>
                </c:pt>
                <c:pt idx="1107">
                  <c:v>229602.97058230048</c:v>
                </c:pt>
                <c:pt idx="1108">
                  <c:v>227570.18642486539</c:v>
                </c:pt>
                <c:pt idx="1109">
                  <c:v>227570.18642486539</c:v>
                </c:pt>
                <c:pt idx="1110">
                  <c:v>227570.18642486539</c:v>
                </c:pt>
                <c:pt idx="1111">
                  <c:v>227570.18642486539</c:v>
                </c:pt>
                <c:pt idx="1112">
                  <c:v>227570.18642486539</c:v>
                </c:pt>
                <c:pt idx="1113">
                  <c:v>227570.18642486539</c:v>
                </c:pt>
                <c:pt idx="1114">
                  <c:v>227570.18642486539</c:v>
                </c:pt>
                <c:pt idx="1115">
                  <c:v>227570.18642486539</c:v>
                </c:pt>
                <c:pt idx="1116">
                  <c:v>227570.18642486539</c:v>
                </c:pt>
                <c:pt idx="1117">
                  <c:v>227570.18642486539</c:v>
                </c:pt>
                <c:pt idx="1118">
                  <c:v>227570.18642486539</c:v>
                </c:pt>
                <c:pt idx="1119">
                  <c:v>227570.18642486539</c:v>
                </c:pt>
                <c:pt idx="1120">
                  <c:v>227570.18642486539</c:v>
                </c:pt>
                <c:pt idx="1121">
                  <c:v>227570.18642486539</c:v>
                </c:pt>
                <c:pt idx="1122">
                  <c:v>227570.18642486539</c:v>
                </c:pt>
                <c:pt idx="1123">
                  <c:v>227570.18642486539</c:v>
                </c:pt>
                <c:pt idx="1124">
                  <c:v>227570.18642486539</c:v>
                </c:pt>
                <c:pt idx="1125">
                  <c:v>227570.18642486539</c:v>
                </c:pt>
                <c:pt idx="1126">
                  <c:v>227068.48848301152</c:v>
                </c:pt>
                <c:pt idx="1127">
                  <c:v>223556.60289003534</c:v>
                </c:pt>
                <c:pt idx="1128">
                  <c:v>223556.60289003534</c:v>
                </c:pt>
                <c:pt idx="1129">
                  <c:v>223556.60289003534</c:v>
                </c:pt>
                <c:pt idx="1130">
                  <c:v>223556.60289003534</c:v>
                </c:pt>
                <c:pt idx="1131">
                  <c:v>223556.60289003534</c:v>
                </c:pt>
                <c:pt idx="1132">
                  <c:v>217090.89921311048</c:v>
                </c:pt>
                <c:pt idx="1133">
                  <c:v>217090.89921311048</c:v>
                </c:pt>
                <c:pt idx="1134">
                  <c:v>217090.89921311048</c:v>
                </c:pt>
                <c:pt idx="1135">
                  <c:v>217090.89921311048</c:v>
                </c:pt>
                <c:pt idx="1136">
                  <c:v>217090.89921311048</c:v>
                </c:pt>
                <c:pt idx="1137">
                  <c:v>217090.89921311048</c:v>
                </c:pt>
                <c:pt idx="1138">
                  <c:v>217090.89921311048</c:v>
                </c:pt>
                <c:pt idx="1139">
                  <c:v>217090.89921311048</c:v>
                </c:pt>
                <c:pt idx="1140">
                  <c:v>217090.89921311048</c:v>
                </c:pt>
                <c:pt idx="1141">
                  <c:v>217090.89921311048</c:v>
                </c:pt>
                <c:pt idx="1142">
                  <c:v>224001.68760062472</c:v>
                </c:pt>
                <c:pt idx="1143">
                  <c:v>222527.38607795505</c:v>
                </c:pt>
                <c:pt idx="1144">
                  <c:v>222527.38607795505</c:v>
                </c:pt>
                <c:pt idx="1145">
                  <c:v>222527.38607795505</c:v>
                </c:pt>
                <c:pt idx="1146">
                  <c:v>222527.38607795505</c:v>
                </c:pt>
                <c:pt idx="1147">
                  <c:v>232845.07189861211</c:v>
                </c:pt>
                <c:pt idx="1148">
                  <c:v>229870.60391427853</c:v>
                </c:pt>
                <c:pt idx="1149">
                  <c:v>228848.13054466402</c:v>
                </c:pt>
                <c:pt idx="1150">
                  <c:v>228848.13054466402</c:v>
                </c:pt>
                <c:pt idx="1151">
                  <c:v>228848.13054466402</c:v>
                </c:pt>
                <c:pt idx="1152">
                  <c:v>231763.39335415006</c:v>
                </c:pt>
                <c:pt idx="1153">
                  <c:v>228848.13054466402</c:v>
                </c:pt>
                <c:pt idx="1154">
                  <c:v>233129.92279609654</c:v>
                </c:pt>
                <c:pt idx="1155">
                  <c:v>231581.18942855715</c:v>
                </c:pt>
                <c:pt idx="1156">
                  <c:v>225477.35792119551</c:v>
                </c:pt>
                <c:pt idx="1157">
                  <c:v>223290.91081408088</c:v>
                </c:pt>
                <c:pt idx="1158">
                  <c:v>219373.52641383366</c:v>
                </c:pt>
                <c:pt idx="1159">
                  <c:v>221833.27940933788</c:v>
                </c:pt>
                <c:pt idx="1160">
                  <c:v>221833.27940933788</c:v>
                </c:pt>
                <c:pt idx="1161">
                  <c:v>221833.27940933788</c:v>
                </c:pt>
                <c:pt idx="1162">
                  <c:v>221833.27940933788</c:v>
                </c:pt>
                <c:pt idx="1163">
                  <c:v>221833.27940933788</c:v>
                </c:pt>
                <c:pt idx="1164">
                  <c:v>221833.27940933788</c:v>
                </c:pt>
                <c:pt idx="1165">
                  <c:v>221833.27940933788</c:v>
                </c:pt>
                <c:pt idx="1166">
                  <c:v>221833.27940933788</c:v>
                </c:pt>
                <c:pt idx="1167">
                  <c:v>224732.48662538058</c:v>
                </c:pt>
                <c:pt idx="1168">
                  <c:v>220779.0222398678</c:v>
                </c:pt>
                <c:pt idx="1169">
                  <c:v>220779.0222398678</c:v>
                </c:pt>
                <c:pt idx="1170">
                  <c:v>219285.49124978497</c:v>
                </c:pt>
                <c:pt idx="1171">
                  <c:v>224029.64851240048</c:v>
                </c:pt>
                <c:pt idx="1172">
                  <c:v>224029.64851240048</c:v>
                </c:pt>
                <c:pt idx="1173">
                  <c:v>223857.05248118908</c:v>
                </c:pt>
                <c:pt idx="1174">
                  <c:v>223857.05248118908</c:v>
                </c:pt>
                <c:pt idx="1175">
                  <c:v>223857.05248118908</c:v>
                </c:pt>
                <c:pt idx="1176">
                  <c:v>223857.05248118908</c:v>
                </c:pt>
                <c:pt idx="1177">
                  <c:v>223857.05248118908</c:v>
                </c:pt>
                <c:pt idx="1178">
                  <c:v>223857.05248118908</c:v>
                </c:pt>
                <c:pt idx="1179">
                  <c:v>230025.97334288375</c:v>
                </c:pt>
                <c:pt idx="1180">
                  <c:v>230025.97334288375</c:v>
                </c:pt>
                <c:pt idx="1181">
                  <c:v>230025.97334288375</c:v>
                </c:pt>
                <c:pt idx="1182">
                  <c:v>235933.39660139295</c:v>
                </c:pt>
                <c:pt idx="1183">
                  <c:v>234842.79538443766</c:v>
                </c:pt>
                <c:pt idx="1184">
                  <c:v>236933.11438360237</c:v>
                </c:pt>
                <c:pt idx="1185">
                  <c:v>236842.23094885613</c:v>
                </c:pt>
                <c:pt idx="1186">
                  <c:v>237023.99781834864</c:v>
                </c:pt>
                <c:pt idx="1187">
                  <c:v>237023.99781834864</c:v>
                </c:pt>
                <c:pt idx="1188">
                  <c:v>237023.99781834864</c:v>
                </c:pt>
                <c:pt idx="1189">
                  <c:v>235056.60495108171</c:v>
                </c:pt>
                <c:pt idx="1190">
                  <c:v>235056.60495108171</c:v>
                </c:pt>
                <c:pt idx="1191">
                  <c:v>236550.80665120779</c:v>
                </c:pt>
                <c:pt idx="1192">
                  <c:v>235803.70580114477</c:v>
                </c:pt>
                <c:pt idx="1193">
                  <c:v>235149.9925573396</c:v>
                </c:pt>
                <c:pt idx="1194">
                  <c:v>234589.66691979233</c:v>
                </c:pt>
                <c:pt idx="1195">
                  <c:v>234589.66691979233</c:v>
                </c:pt>
                <c:pt idx="1196">
                  <c:v>233279.11012135789</c:v>
                </c:pt>
                <c:pt idx="1197">
                  <c:v>231032.44132404128</c:v>
                </c:pt>
                <c:pt idx="1198">
                  <c:v>231032.44132404128</c:v>
                </c:pt>
                <c:pt idx="1199">
                  <c:v>231032.44132404128</c:v>
                </c:pt>
                <c:pt idx="1200">
                  <c:v>231032.44132404128</c:v>
                </c:pt>
                <c:pt idx="1201">
                  <c:v>231703.21158089253</c:v>
                </c:pt>
                <c:pt idx="1202">
                  <c:v>238506.73847181213</c:v>
                </c:pt>
                <c:pt idx="1203">
                  <c:v>237931.79253736814</c:v>
                </c:pt>
                <c:pt idx="1204">
                  <c:v>233332.22506181704</c:v>
                </c:pt>
                <c:pt idx="1205">
                  <c:v>235440.36015477788</c:v>
                </c:pt>
                <c:pt idx="1206">
                  <c:v>235727.83312199978</c:v>
                </c:pt>
                <c:pt idx="1207">
                  <c:v>232757.27912737301</c:v>
                </c:pt>
                <c:pt idx="1208">
                  <c:v>227103.64410534129</c:v>
                </c:pt>
                <c:pt idx="1209">
                  <c:v>227103.64410534129</c:v>
                </c:pt>
                <c:pt idx="1210">
                  <c:v>225763.23473878371</c:v>
                </c:pt>
                <c:pt idx="1211">
                  <c:v>224518.56889840867</c:v>
                </c:pt>
                <c:pt idx="1212">
                  <c:v>220593.08432491834</c:v>
                </c:pt>
                <c:pt idx="1213">
                  <c:v>222603.69837475487</c:v>
                </c:pt>
                <c:pt idx="1214">
                  <c:v>222603.69837475487</c:v>
                </c:pt>
                <c:pt idx="1215">
                  <c:v>222603.69837475487</c:v>
                </c:pt>
                <c:pt idx="1216">
                  <c:v>222603.69837475487</c:v>
                </c:pt>
                <c:pt idx="1217">
                  <c:v>222603.69837475487</c:v>
                </c:pt>
                <c:pt idx="1218">
                  <c:v>223001.7380678702</c:v>
                </c:pt>
                <c:pt idx="1219">
                  <c:v>223001.7380678702</c:v>
                </c:pt>
                <c:pt idx="1220">
                  <c:v>223001.7380678702</c:v>
                </c:pt>
                <c:pt idx="1221">
                  <c:v>223001.7380678702</c:v>
                </c:pt>
                <c:pt idx="1222">
                  <c:v>222904.82292746691</c:v>
                </c:pt>
                <c:pt idx="1223">
                  <c:v>231336.44014254928</c:v>
                </c:pt>
                <c:pt idx="1224">
                  <c:v>231336.44014254928</c:v>
                </c:pt>
                <c:pt idx="1225">
                  <c:v>231336.44014254928</c:v>
                </c:pt>
                <c:pt idx="1226">
                  <c:v>231336.44014254928</c:v>
                </c:pt>
                <c:pt idx="1227">
                  <c:v>229008.52627947973</c:v>
                </c:pt>
                <c:pt idx="1228">
                  <c:v>229008.52627947973</c:v>
                </c:pt>
                <c:pt idx="1229">
                  <c:v>229008.52627947973</c:v>
                </c:pt>
                <c:pt idx="1230">
                  <c:v>229008.52627947973</c:v>
                </c:pt>
                <c:pt idx="1231">
                  <c:v>229008.52627947973</c:v>
                </c:pt>
                <c:pt idx="1232">
                  <c:v>229008.52627947973</c:v>
                </c:pt>
                <c:pt idx="1233">
                  <c:v>229008.52627947973</c:v>
                </c:pt>
                <c:pt idx="1234">
                  <c:v>229008.52627947973</c:v>
                </c:pt>
                <c:pt idx="1235">
                  <c:v>224074.38472966425</c:v>
                </c:pt>
                <c:pt idx="1236">
                  <c:v>219354.77107331911</c:v>
                </c:pt>
                <c:pt idx="1237">
                  <c:v>219354.77107331911</c:v>
                </c:pt>
                <c:pt idx="1238">
                  <c:v>219354.77107331911</c:v>
                </c:pt>
                <c:pt idx="1239">
                  <c:v>219354.77107331911</c:v>
                </c:pt>
                <c:pt idx="1240">
                  <c:v>219354.77107331911</c:v>
                </c:pt>
                <c:pt idx="1241">
                  <c:v>219354.77107331911</c:v>
                </c:pt>
                <c:pt idx="1242">
                  <c:v>219354.77107331911</c:v>
                </c:pt>
                <c:pt idx="1243">
                  <c:v>219354.77107331911</c:v>
                </c:pt>
                <c:pt idx="1244">
                  <c:v>219354.77107331911</c:v>
                </c:pt>
                <c:pt idx="1245">
                  <c:v>219354.77107331911</c:v>
                </c:pt>
                <c:pt idx="1246">
                  <c:v>218513.97339884719</c:v>
                </c:pt>
                <c:pt idx="1247">
                  <c:v>218513.97339884719</c:v>
                </c:pt>
                <c:pt idx="1248">
                  <c:v>223456.13111707623</c:v>
                </c:pt>
                <c:pt idx="1249">
                  <c:v>220014.27127759531</c:v>
                </c:pt>
                <c:pt idx="1250">
                  <c:v>220014.27127759531</c:v>
                </c:pt>
                <c:pt idx="1251">
                  <c:v>220014.27127759531</c:v>
                </c:pt>
                <c:pt idx="1252">
                  <c:v>220014.27127759531</c:v>
                </c:pt>
                <c:pt idx="1253">
                  <c:v>225270.58492586564</c:v>
                </c:pt>
                <c:pt idx="1254">
                  <c:v>230526.8985741357</c:v>
                </c:pt>
                <c:pt idx="1255">
                  <c:v>230526.8985741357</c:v>
                </c:pt>
                <c:pt idx="1256">
                  <c:v>230526.8985741357</c:v>
                </c:pt>
                <c:pt idx="1257">
                  <c:v>228983.55429192679</c:v>
                </c:pt>
                <c:pt idx="1258">
                  <c:v>223541.23498098011</c:v>
                </c:pt>
                <c:pt idx="1259">
                  <c:v>216311.88544852828</c:v>
                </c:pt>
                <c:pt idx="1260">
                  <c:v>227034.06677755801</c:v>
                </c:pt>
                <c:pt idx="1261">
                  <c:v>228171.26782760664</c:v>
                </c:pt>
                <c:pt idx="1262">
                  <c:v>228171.26782760664</c:v>
                </c:pt>
                <c:pt idx="1263">
                  <c:v>228171.26782760664</c:v>
                </c:pt>
                <c:pt idx="1264">
                  <c:v>228171.26782760664</c:v>
                </c:pt>
                <c:pt idx="1265">
                  <c:v>228171.26782760664</c:v>
                </c:pt>
                <c:pt idx="1266">
                  <c:v>231653.46954950818</c:v>
                </c:pt>
                <c:pt idx="1267">
                  <c:v>231653.46954950818</c:v>
                </c:pt>
                <c:pt idx="1268">
                  <c:v>231653.46954950818</c:v>
                </c:pt>
                <c:pt idx="1269">
                  <c:v>229691.81584277644</c:v>
                </c:pt>
                <c:pt idx="1270">
                  <c:v>227462.66390330851</c:v>
                </c:pt>
                <c:pt idx="1271">
                  <c:v>220061.87946427471</c:v>
                </c:pt>
                <c:pt idx="1272">
                  <c:v>220061.87946427471</c:v>
                </c:pt>
                <c:pt idx="1273">
                  <c:v>221461.87551653275</c:v>
                </c:pt>
                <c:pt idx="1274">
                  <c:v>221461.87551653275</c:v>
                </c:pt>
                <c:pt idx="1275">
                  <c:v>221461.87551653275</c:v>
                </c:pt>
                <c:pt idx="1276">
                  <c:v>221461.87551653275</c:v>
                </c:pt>
                <c:pt idx="1277">
                  <c:v>221461.87551653275</c:v>
                </c:pt>
                <c:pt idx="1278">
                  <c:v>218904.17165752064</c:v>
                </c:pt>
                <c:pt idx="1279">
                  <c:v>215376.30426577968</c:v>
                </c:pt>
                <c:pt idx="1280">
                  <c:v>215376.30426577968</c:v>
                </c:pt>
                <c:pt idx="1281">
                  <c:v>216553.2239612212</c:v>
                </c:pt>
                <c:pt idx="1282">
                  <c:v>211483.41604239662</c:v>
                </c:pt>
                <c:pt idx="1283">
                  <c:v>211483.41604239662</c:v>
                </c:pt>
                <c:pt idx="1284">
                  <c:v>211664.94687161778</c:v>
                </c:pt>
                <c:pt idx="1285">
                  <c:v>211120.3543839546</c:v>
                </c:pt>
                <c:pt idx="1286">
                  <c:v>210212.70023784999</c:v>
                </c:pt>
                <c:pt idx="1287">
                  <c:v>209849.63857940811</c:v>
                </c:pt>
                <c:pt idx="1288">
                  <c:v>207035.91072648353</c:v>
                </c:pt>
                <c:pt idx="1289">
                  <c:v>202679.17082518109</c:v>
                </c:pt>
                <c:pt idx="1290">
                  <c:v>202679.17082518109</c:v>
                </c:pt>
                <c:pt idx="1291">
                  <c:v>204058.56627090584</c:v>
                </c:pt>
                <c:pt idx="1292">
                  <c:v>198816.86357715106</c:v>
                </c:pt>
                <c:pt idx="1293">
                  <c:v>198816.86357715106</c:v>
                </c:pt>
                <c:pt idx="1294">
                  <c:v>199809.59417149908</c:v>
                </c:pt>
                <c:pt idx="1295">
                  <c:v>198275.37416205215</c:v>
                </c:pt>
                <c:pt idx="1296">
                  <c:v>196831.40238845517</c:v>
                </c:pt>
                <c:pt idx="1297">
                  <c:v>195026.43767145881</c:v>
                </c:pt>
                <c:pt idx="1298">
                  <c:v>195748.42355825735</c:v>
                </c:pt>
                <c:pt idx="1299">
                  <c:v>194484.94825635978</c:v>
                </c:pt>
                <c:pt idx="1300">
                  <c:v>187084.59291667468</c:v>
                </c:pt>
                <c:pt idx="1301">
                  <c:v>187445.58586007392</c:v>
                </c:pt>
                <c:pt idx="1302">
                  <c:v>179593.98934113976</c:v>
                </c:pt>
                <c:pt idx="1303">
                  <c:v>175352.32225619815</c:v>
                </c:pt>
                <c:pt idx="1304">
                  <c:v>175352.32225619815</c:v>
                </c:pt>
                <c:pt idx="1305">
                  <c:v>175352.32225619815</c:v>
                </c:pt>
                <c:pt idx="1306">
                  <c:v>175352.32225619815</c:v>
                </c:pt>
                <c:pt idx="1307">
                  <c:v>175352.32225619815</c:v>
                </c:pt>
                <c:pt idx="1308">
                  <c:v>177782.94850529399</c:v>
                </c:pt>
                <c:pt idx="1309">
                  <c:v>177782.94850529399</c:v>
                </c:pt>
                <c:pt idx="1310">
                  <c:v>176817.21397020374</c:v>
                </c:pt>
                <c:pt idx="1311">
                  <c:v>176817.21397020374</c:v>
                </c:pt>
                <c:pt idx="1312">
                  <c:v>176817.21397020374</c:v>
                </c:pt>
                <c:pt idx="1313">
                  <c:v>176817.21397020374</c:v>
                </c:pt>
                <c:pt idx="1314">
                  <c:v>176817.21397020374</c:v>
                </c:pt>
                <c:pt idx="1315">
                  <c:v>179393.94723911621</c:v>
                </c:pt>
                <c:pt idx="1316">
                  <c:v>176017.53812812731</c:v>
                </c:pt>
                <c:pt idx="1317">
                  <c:v>175395.56802873471</c:v>
                </c:pt>
                <c:pt idx="1318">
                  <c:v>173529.65773055659</c:v>
                </c:pt>
                <c:pt idx="1319">
                  <c:v>173174.24624518951</c:v>
                </c:pt>
                <c:pt idx="1320">
                  <c:v>167665.36822199711</c:v>
                </c:pt>
                <c:pt idx="1321">
                  <c:v>167665.36822199711</c:v>
                </c:pt>
                <c:pt idx="1322">
                  <c:v>167665.36822199711</c:v>
                </c:pt>
                <c:pt idx="1323">
                  <c:v>167665.36822199711</c:v>
                </c:pt>
                <c:pt idx="1324">
                  <c:v>167665.36822199711</c:v>
                </c:pt>
                <c:pt idx="1325">
                  <c:v>167665.36822199711</c:v>
                </c:pt>
                <c:pt idx="1326">
                  <c:v>168025.35827722398</c:v>
                </c:pt>
                <c:pt idx="1327">
                  <c:v>168025.35827722398</c:v>
                </c:pt>
                <c:pt idx="1328">
                  <c:v>170743.93140175112</c:v>
                </c:pt>
                <c:pt idx="1329">
                  <c:v>167411.48692652435</c:v>
                </c:pt>
                <c:pt idx="1330">
                  <c:v>169516.18870035178</c:v>
                </c:pt>
                <c:pt idx="1331">
                  <c:v>169691.58051483752</c:v>
                </c:pt>
                <c:pt idx="1332">
                  <c:v>170305.45186553718</c:v>
                </c:pt>
                <c:pt idx="1333">
                  <c:v>169954.66823656601</c:v>
                </c:pt>
                <c:pt idx="1334">
                  <c:v>165832.96059615369</c:v>
                </c:pt>
                <c:pt idx="1335">
                  <c:v>161711.2529557418</c:v>
                </c:pt>
                <c:pt idx="1336">
                  <c:v>159255.76755294309</c:v>
                </c:pt>
                <c:pt idx="1337">
                  <c:v>166096.04831788241</c:v>
                </c:pt>
                <c:pt idx="1338">
                  <c:v>165657.56878166838</c:v>
                </c:pt>
                <c:pt idx="1339">
                  <c:v>164517.52198751172</c:v>
                </c:pt>
                <c:pt idx="1340">
                  <c:v>162237.42839919869</c:v>
                </c:pt>
                <c:pt idx="1341">
                  <c:v>160571.20616158537</c:v>
                </c:pt>
                <c:pt idx="1342">
                  <c:v>160571.20616158537</c:v>
                </c:pt>
                <c:pt idx="1343">
                  <c:v>161278.9580344737</c:v>
                </c:pt>
                <c:pt idx="1344">
                  <c:v>160836.61311391857</c:v>
                </c:pt>
                <c:pt idx="1345">
                  <c:v>154378.37727381079</c:v>
                </c:pt>
                <c:pt idx="1346">
                  <c:v>156943.97781303155</c:v>
                </c:pt>
                <c:pt idx="1347">
                  <c:v>156236.22594014311</c:v>
                </c:pt>
                <c:pt idx="1348">
                  <c:v>152697.46657570035</c:v>
                </c:pt>
                <c:pt idx="1349">
                  <c:v>153228.28048036675</c:v>
                </c:pt>
                <c:pt idx="1350">
                  <c:v>150751.14892525712</c:v>
                </c:pt>
                <c:pt idx="1351">
                  <c:v>151193.49384581239</c:v>
                </c:pt>
                <c:pt idx="1352">
                  <c:v>146681.57565614788</c:v>
                </c:pt>
                <c:pt idx="1353">
                  <c:v>146681.57565614788</c:v>
                </c:pt>
                <c:pt idx="1354">
                  <c:v>146681.57565614788</c:v>
                </c:pt>
                <c:pt idx="1355">
                  <c:v>146681.57565614788</c:v>
                </c:pt>
                <c:pt idx="1356">
                  <c:v>148034.72672308653</c:v>
                </c:pt>
                <c:pt idx="1357">
                  <c:v>146050.10515824321</c:v>
                </c:pt>
                <c:pt idx="1358">
                  <c:v>151192.07921261003</c:v>
                </c:pt>
                <c:pt idx="1359">
                  <c:v>152364.81013729007</c:v>
                </c:pt>
                <c:pt idx="1360">
                  <c:v>150741.02885696385</c:v>
                </c:pt>
                <c:pt idx="1361">
                  <c:v>150741.02885696385</c:v>
                </c:pt>
                <c:pt idx="1362">
                  <c:v>150741.02885696385</c:v>
                </c:pt>
                <c:pt idx="1363">
                  <c:v>150741.02885696385</c:v>
                </c:pt>
                <c:pt idx="1364">
                  <c:v>152560.64737556793</c:v>
                </c:pt>
                <c:pt idx="1365">
                  <c:v>152560.64737556793</c:v>
                </c:pt>
                <c:pt idx="1366">
                  <c:v>151076.77481750736</c:v>
                </c:pt>
                <c:pt idx="1367">
                  <c:v>151076.77481750736</c:v>
                </c:pt>
                <c:pt idx="1368">
                  <c:v>151076.77481750736</c:v>
                </c:pt>
                <c:pt idx="1369">
                  <c:v>151076.77481750736</c:v>
                </c:pt>
                <c:pt idx="1370">
                  <c:v>151804.85566000119</c:v>
                </c:pt>
                <c:pt idx="1371">
                  <c:v>151804.85566000119</c:v>
                </c:pt>
                <c:pt idx="1372">
                  <c:v>151804.85566000119</c:v>
                </c:pt>
                <c:pt idx="1373">
                  <c:v>147145.66645168661</c:v>
                </c:pt>
                <c:pt idx="1374">
                  <c:v>147145.66645168661</c:v>
                </c:pt>
                <c:pt idx="1375">
                  <c:v>147145.66645168661</c:v>
                </c:pt>
                <c:pt idx="1376">
                  <c:v>147145.66645168661</c:v>
                </c:pt>
                <c:pt idx="1377">
                  <c:v>146712.11999779241</c:v>
                </c:pt>
                <c:pt idx="1378">
                  <c:v>144631.09701910033</c:v>
                </c:pt>
                <c:pt idx="1379">
                  <c:v>138734.86524613941</c:v>
                </c:pt>
                <c:pt idx="1380">
                  <c:v>139255.12099081255</c:v>
                </c:pt>
                <c:pt idx="1381">
                  <c:v>135179.78432420711</c:v>
                </c:pt>
                <c:pt idx="1382">
                  <c:v>131798.12198383251</c:v>
                </c:pt>
                <c:pt idx="1383">
                  <c:v>131624.70340227461</c:v>
                </c:pt>
                <c:pt idx="1384">
                  <c:v>132318.37772850553</c:v>
                </c:pt>
                <c:pt idx="1385">
                  <c:v>131017.73836682284</c:v>
                </c:pt>
                <c:pt idx="1386">
                  <c:v>131624.70340227461</c:v>
                </c:pt>
                <c:pt idx="1387">
                  <c:v>130757.61049448642</c:v>
                </c:pt>
                <c:pt idx="1388">
                  <c:v>129110.13396968848</c:v>
                </c:pt>
                <c:pt idx="1389">
                  <c:v>125468.34375697732</c:v>
                </c:pt>
                <c:pt idx="1390">
                  <c:v>126595.56453710207</c:v>
                </c:pt>
                <c:pt idx="1391">
                  <c:v>126595.56453710207</c:v>
                </c:pt>
                <c:pt idx="1392">
                  <c:v>128679.81506276672</c:v>
                </c:pt>
                <c:pt idx="1393">
                  <c:v>129404.77176734574</c:v>
                </c:pt>
                <c:pt idx="1394">
                  <c:v>129404.77176734574</c:v>
                </c:pt>
                <c:pt idx="1395">
                  <c:v>133175.62865608849</c:v>
                </c:pt>
                <c:pt idx="1396">
                  <c:v>134003.3777292273</c:v>
                </c:pt>
                <c:pt idx="1397">
                  <c:v>130324.49295972193</c:v>
                </c:pt>
                <c:pt idx="1398">
                  <c:v>125541.94275936521</c:v>
                </c:pt>
                <c:pt idx="1399">
                  <c:v>126277.71971326624</c:v>
                </c:pt>
                <c:pt idx="1400">
                  <c:v>127933.2178595435</c:v>
                </c:pt>
                <c:pt idx="1401">
                  <c:v>128577.02269420699</c:v>
                </c:pt>
                <c:pt idx="1402">
                  <c:v>128668.99481344456</c:v>
                </c:pt>
                <c:pt idx="1403">
                  <c:v>129772.66024429617</c:v>
                </c:pt>
                <c:pt idx="1404">
                  <c:v>131888.01898676174</c:v>
                </c:pt>
                <c:pt idx="1405">
                  <c:v>137866.20673720771</c:v>
                </c:pt>
                <c:pt idx="1406">
                  <c:v>140533.39819509877</c:v>
                </c:pt>
                <c:pt idx="1407">
                  <c:v>140717.342433574</c:v>
                </c:pt>
                <c:pt idx="1408">
                  <c:v>140717.342433574</c:v>
                </c:pt>
                <c:pt idx="1409">
                  <c:v>140717.342433574</c:v>
                </c:pt>
                <c:pt idx="1410">
                  <c:v>139870.21461959276</c:v>
                </c:pt>
                <c:pt idx="1411">
                  <c:v>139117.21211827607</c:v>
                </c:pt>
                <c:pt idx="1412">
                  <c:v>139117.21211827607</c:v>
                </c:pt>
                <c:pt idx="1413">
                  <c:v>139117.21211827607</c:v>
                </c:pt>
                <c:pt idx="1414">
                  <c:v>139117.21211827607</c:v>
                </c:pt>
                <c:pt idx="1415">
                  <c:v>139117.21211827607</c:v>
                </c:pt>
                <c:pt idx="1416">
                  <c:v>139117.21211827607</c:v>
                </c:pt>
                <c:pt idx="1417">
                  <c:v>139117.21211827607</c:v>
                </c:pt>
                <c:pt idx="1418">
                  <c:v>139117.21211827607</c:v>
                </c:pt>
                <c:pt idx="1419">
                  <c:v>139117.21211827607</c:v>
                </c:pt>
                <c:pt idx="1420">
                  <c:v>139117.21211827607</c:v>
                </c:pt>
                <c:pt idx="1421">
                  <c:v>139117.21211827607</c:v>
                </c:pt>
                <c:pt idx="1422">
                  <c:v>139117.21211827607</c:v>
                </c:pt>
                <c:pt idx="1423">
                  <c:v>139117.21211827607</c:v>
                </c:pt>
                <c:pt idx="1424">
                  <c:v>139117.21211827607</c:v>
                </c:pt>
                <c:pt idx="1425">
                  <c:v>139117.21211827607</c:v>
                </c:pt>
                <c:pt idx="1426">
                  <c:v>139117.21211827607</c:v>
                </c:pt>
                <c:pt idx="1427">
                  <c:v>139117.21211827607</c:v>
                </c:pt>
                <c:pt idx="1428">
                  <c:v>143318.73865876094</c:v>
                </c:pt>
                <c:pt idx="1429">
                  <c:v>139584.04840055207</c:v>
                </c:pt>
                <c:pt idx="1430">
                  <c:v>139584.04840055207</c:v>
                </c:pt>
                <c:pt idx="1431">
                  <c:v>138451.34388793833</c:v>
                </c:pt>
                <c:pt idx="1432">
                  <c:v>135401.75481551679</c:v>
                </c:pt>
                <c:pt idx="1433">
                  <c:v>131132.3301141265</c:v>
                </c:pt>
                <c:pt idx="1434">
                  <c:v>131132.3301141265</c:v>
                </c:pt>
                <c:pt idx="1435">
                  <c:v>131132.3301141265</c:v>
                </c:pt>
                <c:pt idx="1436">
                  <c:v>131132.3301141265</c:v>
                </c:pt>
                <c:pt idx="1437">
                  <c:v>131132.3301141265</c:v>
                </c:pt>
                <c:pt idx="1438">
                  <c:v>131132.3301141265</c:v>
                </c:pt>
                <c:pt idx="1439">
                  <c:v>131132.3301141265</c:v>
                </c:pt>
                <c:pt idx="1440">
                  <c:v>131132.3301141265</c:v>
                </c:pt>
                <c:pt idx="1441">
                  <c:v>131132.3301141265</c:v>
                </c:pt>
                <c:pt idx="1442">
                  <c:v>131132.3301141265</c:v>
                </c:pt>
                <c:pt idx="1443">
                  <c:v>126984.36280641881</c:v>
                </c:pt>
                <c:pt idx="1444">
                  <c:v>126984.36280641881</c:v>
                </c:pt>
                <c:pt idx="1445">
                  <c:v>120950.54859099502</c:v>
                </c:pt>
                <c:pt idx="1446">
                  <c:v>120950.54859099502</c:v>
                </c:pt>
                <c:pt idx="1447">
                  <c:v>120950.54859099502</c:v>
                </c:pt>
                <c:pt idx="1448">
                  <c:v>120950.54859099502</c:v>
                </c:pt>
                <c:pt idx="1449">
                  <c:v>120950.54859099502</c:v>
                </c:pt>
                <c:pt idx="1450">
                  <c:v>122910.21399266372</c:v>
                </c:pt>
                <c:pt idx="1451">
                  <c:v>118598.95010899252</c:v>
                </c:pt>
                <c:pt idx="1452">
                  <c:v>118598.95010899252</c:v>
                </c:pt>
                <c:pt idx="1453">
                  <c:v>118598.95010899252</c:v>
                </c:pt>
                <c:pt idx="1454">
                  <c:v>118598.95010899252</c:v>
                </c:pt>
                <c:pt idx="1455">
                  <c:v>122351.15014345822</c:v>
                </c:pt>
                <c:pt idx="1456">
                  <c:v>122351.15014345822</c:v>
                </c:pt>
                <c:pt idx="1457">
                  <c:v>122351.15014345822</c:v>
                </c:pt>
                <c:pt idx="1458">
                  <c:v>122351.15014345822</c:v>
                </c:pt>
                <c:pt idx="1459">
                  <c:v>122351.15014345822</c:v>
                </c:pt>
                <c:pt idx="1460">
                  <c:v>122351.15014345822</c:v>
                </c:pt>
                <c:pt idx="1461">
                  <c:v>122351.15014345822</c:v>
                </c:pt>
                <c:pt idx="1462">
                  <c:v>122351.15014345822</c:v>
                </c:pt>
                <c:pt idx="1463">
                  <c:v>122351.15014345822</c:v>
                </c:pt>
                <c:pt idx="1464">
                  <c:v>122351.15014345822</c:v>
                </c:pt>
                <c:pt idx="1465">
                  <c:v>122351.15014345822</c:v>
                </c:pt>
                <c:pt idx="1466">
                  <c:v>111204.88949321158</c:v>
                </c:pt>
                <c:pt idx="1467">
                  <c:v>111204.88949321158</c:v>
                </c:pt>
                <c:pt idx="1468">
                  <c:v>111204.88949321158</c:v>
                </c:pt>
                <c:pt idx="1469">
                  <c:v>111204.88949321158</c:v>
                </c:pt>
                <c:pt idx="1470">
                  <c:v>111204.88949321158</c:v>
                </c:pt>
                <c:pt idx="1471">
                  <c:v>111204.88949321158</c:v>
                </c:pt>
                <c:pt idx="1472">
                  <c:v>111204.88949321158</c:v>
                </c:pt>
                <c:pt idx="1473">
                  <c:v>111386.30040592482</c:v>
                </c:pt>
                <c:pt idx="1474">
                  <c:v>111386.30040592482</c:v>
                </c:pt>
                <c:pt idx="1475">
                  <c:v>111386.30040592482</c:v>
                </c:pt>
                <c:pt idx="1476">
                  <c:v>111386.30040592482</c:v>
                </c:pt>
                <c:pt idx="1477">
                  <c:v>111386.30040592482</c:v>
                </c:pt>
                <c:pt idx="1478">
                  <c:v>111386.30040592482</c:v>
                </c:pt>
                <c:pt idx="1479">
                  <c:v>111386.30040592482</c:v>
                </c:pt>
                <c:pt idx="1480">
                  <c:v>111386.30040592482</c:v>
                </c:pt>
                <c:pt idx="1481">
                  <c:v>111386.30040592482</c:v>
                </c:pt>
                <c:pt idx="1482">
                  <c:v>111386.30040592482</c:v>
                </c:pt>
                <c:pt idx="1483">
                  <c:v>111386.30040592482</c:v>
                </c:pt>
                <c:pt idx="1484">
                  <c:v>111386.30040592482</c:v>
                </c:pt>
                <c:pt idx="1485">
                  <c:v>111386.30040592482</c:v>
                </c:pt>
                <c:pt idx="1486">
                  <c:v>111386.30040592482</c:v>
                </c:pt>
                <c:pt idx="1487">
                  <c:v>111386.30040592482</c:v>
                </c:pt>
                <c:pt idx="1488">
                  <c:v>111386.30040592482</c:v>
                </c:pt>
                <c:pt idx="1489">
                  <c:v>110303.21969573415</c:v>
                </c:pt>
                <c:pt idx="1490">
                  <c:v>110303.21969573415</c:v>
                </c:pt>
                <c:pt idx="1491">
                  <c:v>110303.21969573415</c:v>
                </c:pt>
                <c:pt idx="1492">
                  <c:v>110303.21969573415</c:v>
                </c:pt>
                <c:pt idx="1493">
                  <c:v>110303.21969573415</c:v>
                </c:pt>
                <c:pt idx="1494">
                  <c:v>110303.21969573415</c:v>
                </c:pt>
                <c:pt idx="1495">
                  <c:v>110303.21969573415</c:v>
                </c:pt>
                <c:pt idx="1496">
                  <c:v>110303.21969573415</c:v>
                </c:pt>
                <c:pt idx="1497">
                  <c:v>110154.16129073992</c:v>
                </c:pt>
                <c:pt idx="1498">
                  <c:v>110154.16129073992</c:v>
                </c:pt>
                <c:pt idx="1499">
                  <c:v>110154.16129073992</c:v>
                </c:pt>
                <c:pt idx="1500">
                  <c:v>110154.16129073992</c:v>
                </c:pt>
                <c:pt idx="1501">
                  <c:v>110154.16129073992</c:v>
                </c:pt>
                <c:pt idx="1502">
                  <c:v>110154.16129073992</c:v>
                </c:pt>
                <c:pt idx="1503">
                  <c:v>110394.14857024039</c:v>
                </c:pt>
                <c:pt idx="1504">
                  <c:v>110394.14857024039</c:v>
                </c:pt>
                <c:pt idx="1505">
                  <c:v>110394.14857024039</c:v>
                </c:pt>
                <c:pt idx="1506">
                  <c:v>110394.14857024039</c:v>
                </c:pt>
                <c:pt idx="1507">
                  <c:v>110394.14857024039</c:v>
                </c:pt>
                <c:pt idx="1508">
                  <c:v>110394.14857024039</c:v>
                </c:pt>
                <c:pt idx="1509">
                  <c:v>111021.11402738902</c:v>
                </c:pt>
                <c:pt idx="1510">
                  <c:v>107934.51485373439</c:v>
                </c:pt>
                <c:pt idx="1511">
                  <c:v>107934.51485373439</c:v>
                </c:pt>
                <c:pt idx="1512">
                  <c:v>107934.51485373439</c:v>
                </c:pt>
                <c:pt idx="1513">
                  <c:v>107934.51485373439</c:v>
                </c:pt>
                <c:pt idx="1514">
                  <c:v>107934.51485373439</c:v>
                </c:pt>
                <c:pt idx="1515">
                  <c:v>107934.51485373439</c:v>
                </c:pt>
                <c:pt idx="1516">
                  <c:v>107934.51485373439</c:v>
                </c:pt>
                <c:pt idx="1517">
                  <c:v>107934.51485373439</c:v>
                </c:pt>
                <c:pt idx="1518">
                  <c:v>107934.51485373439</c:v>
                </c:pt>
                <c:pt idx="1519">
                  <c:v>107934.51485373439</c:v>
                </c:pt>
                <c:pt idx="1520">
                  <c:v>102067.99018426497</c:v>
                </c:pt>
                <c:pt idx="1521">
                  <c:v>102067.99018426497</c:v>
                </c:pt>
                <c:pt idx="1522">
                  <c:v>100792.14030696165</c:v>
                </c:pt>
                <c:pt idx="1523">
                  <c:v>100792.14030696165</c:v>
                </c:pt>
                <c:pt idx="1524">
                  <c:v>100792.14030696165</c:v>
                </c:pt>
                <c:pt idx="1525">
                  <c:v>101875.92676187522</c:v>
                </c:pt>
                <c:pt idx="1526">
                  <c:v>101875.92676187522</c:v>
                </c:pt>
                <c:pt idx="1527">
                  <c:v>101875.92676187522</c:v>
                </c:pt>
                <c:pt idx="1528">
                  <c:v>101875.92676187522</c:v>
                </c:pt>
                <c:pt idx="1529">
                  <c:v>101875.92676187522</c:v>
                </c:pt>
                <c:pt idx="1530">
                  <c:v>101875.92676187522</c:v>
                </c:pt>
                <c:pt idx="1531">
                  <c:v>98378.040864471768</c:v>
                </c:pt>
                <c:pt idx="1532">
                  <c:v>98378.040864471768</c:v>
                </c:pt>
                <c:pt idx="1533">
                  <c:v>94660.266064360942</c:v>
                </c:pt>
                <c:pt idx="1534">
                  <c:v>94660.266064360942</c:v>
                </c:pt>
                <c:pt idx="1535">
                  <c:v>94580.350263546788</c:v>
                </c:pt>
                <c:pt idx="1536">
                  <c:v>96138.708379422606</c:v>
                </c:pt>
                <c:pt idx="1537">
                  <c:v>96138.708379422606</c:v>
                </c:pt>
                <c:pt idx="1538">
                  <c:v>96959.071189649432</c:v>
                </c:pt>
                <c:pt idx="1539">
                  <c:v>96959.071189649432</c:v>
                </c:pt>
                <c:pt idx="1540">
                  <c:v>96959.071189649432</c:v>
                </c:pt>
                <c:pt idx="1541">
                  <c:v>96959.071189649432</c:v>
                </c:pt>
                <c:pt idx="1542">
                  <c:v>96959.071189649432</c:v>
                </c:pt>
                <c:pt idx="1543">
                  <c:v>96959.071189649432</c:v>
                </c:pt>
                <c:pt idx="1544">
                  <c:v>96959.071189649432</c:v>
                </c:pt>
                <c:pt idx="1545">
                  <c:v>96959.071189649432</c:v>
                </c:pt>
                <c:pt idx="1546">
                  <c:v>96959.071189649432</c:v>
                </c:pt>
                <c:pt idx="1547">
                  <c:v>96959.071189649432</c:v>
                </c:pt>
                <c:pt idx="1548">
                  <c:v>96959.071189649432</c:v>
                </c:pt>
                <c:pt idx="1549">
                  <c:v>96959.071189649432</c:v>
                </c:pt>
                <c:pt idx="1550">
                  <c:v>96959.071189649432</c:v>
                </c:pt>
                <c:pt idx="1551">
                  <c:v>96959.071189649432</c:v>
                </c:pt>
                <c:pt idx="1552">
                  <c:v>96959.071189649432</c:v>
                </c:pt>
                <c:pt idx="1553">
                  <c:v>101335.22108819502</c:v>
                </c:pt>
                <c:pt idx="1554">
                  <c:v>101335.22108819502</c:v>
                </c:pt>
                <c:pt idx="1555">
                  <c:v>101572.46073622741</c:v>
                </c:pt>
                <c:pt idx="1556">
                  <c:v>102148.61416716372</c:v>
                </c:pt>
                <c:pt idx="1557">
                  <c:v>99132.281499321121</c:v>
                </c:pt>
                <c:pt idx="1558">
                  <c:v>99132.281499321121</c:v>
                </c:pt>
                <c:pt idx="1559">
                  <c:v>99132.281499321121</c:v>
                </c:pt>
                <c:pt idx="1560">
                  <c:v>101107.5616777946</c:v>
                </c:pt>
                <c:pt idx="1561">
                  <c:v>99199.240149438876</c:v>
                </c:pt>
                <c:pt idx="1562">
                  <c:v>99199.240149438876</c:v>
                </c:pt>
                <c:pt idx="1563">
                  <c:v>100741.69675040198</c:v>
                </c:pt>
                <c:pt idx="1564">
                  <c:v>99970.468449920372</c:v>
                </c:pt>
                <c:pt idx="1565">
                  <c:v>94571.870346549593</c:v>
                </c:pt>
                <c:pt idx="1566">
                  <c:v>93575.700458427571</c:v>
                </c:pt>
                <c:pt idx="1567">
                  <c:v>93575.700458427571</c:v>
                </c:pt>
                <c:pt idx="1568">
                  <c:v>93575.700458427571</c:v>
                </c:pt>
                <c:pt idx="1569">
                  <c:v>93575.700458427571</c:v>
                </c:pt>
                <c:pt idx="1570">
                  <c:v>89857.460705112477</c:v>
                </c:pt>
                <c:pt idx="1571">
                  <c:v>88652.475599871614</c:v>
                </c:pt>
                <c:pt idx="1572">
                  <c:v>88652.475599871614</c:v>
                </c:pt>
                <c:pt idx="1573">
                  <c:v>88652.475599871614</c:v>
                </c:pt>
                <c:pt idx="1574">
                  <c:v>88652.475599871614</c:v>
                </c:pt>
                <c:pt idx="1575">
                  <c:v>88652.475599871614</c:v>
                </c:pt>
                <c:pt idx="1576">
                  <c:v>87940.667401624407</c:v>
                </c:pt>
                <c:pt idx="1577">
                  <c:v>87940.667401624407</c:v>
                </c:pt>
                <c:pt idx="1578">
                  <c:v>87940.667401624407</c:v>
                </c:pt>
                <c:pt idx="1579">
                  <c:v>87940.667401624407</c:v>
                </c:pt>
                <c:pt idx="1580">
                  <c:v>87940.667401624407</c:v>
                </c:pt>
                <c:pt idx="1581">
                  <c:v>87940.667401624407</c:v>
                </c:pt>
                <c:pt idx="1582">
                  <c:v>87940.667401624407</c:v>
                </c:pt>
                <c:pt idx="1583">
                  <c:v>87940.667401624407</c:v>
                </c:pt>
                <c:pt idx="1584">
                  <c:v>87940.667401624407</c:v>
                </c:pt>
                <c:pt idx="1585">
                  <c:v>87940.667401624407</c:v>
                </c:pt>
                <c:pt idx="1586">
                  <c:v>87940.667401624407</c:v>
                </c:pt>
                <c:pt idx="1587">
                  <c:v>87940.667401624407</c:v>
                </c:pt>
                <c:pt idx="1588">
                  <c:v>87940.667401624407</c:v>
                </c:pt>
                <c:pt idx="1589">
                  <c:v>87940.667401624407</c:v>
                </c:pt>
                <c:pt idx="1590">
                  <c:v>87940.667401624407</c:v>
                </c:pt>
                <c:pt idx="1591">
                  <c:v>87940.667401624407</c:v>
                </c:pt>
                <c:pt idx="1592">
                  <c:v>87796.832486018277</c:v>
                </c:pt>
                <c:pt idx="1593">
                  <c:v>87796.832486018277</c:v>
                </c:pt>
                <c:pt idx="1594">
                  <c:v>87796.832486018277</c:v>
                </c:pt>
                <c:pt idx="1595">
                  <c:v>87796.832486018277</c:v>
                </c:pt>
                <c:pt idx="1596">
                  <c:v>87796.832486018277</c:v>
                </c:pt>
                <c:pt idx="1597">
                  <c:v>87796.832486018277</c:v>
                </c:pt>
                <c:pt idx="1598">
                  <c:v>87796.832486018277</c:v>
                </c:pt>
                <c:pt idx="1599">
                  <c:v>87796.832486018277</c:v>
                </c:pt>
                <c:pt idx="1600">
                  <c:v>87796.832486018277</c:v>
                </c:pt>
                <c:pt idx="1601">
                  <c:v>87796.832486018277</c:v>
                </c:pt>
                <c:pt idx="1602">
                  <c:v>88746.403606153457</c:v>
                </c:pt>
                <c:pt idx="1603">
                  <c:v>88746.403606153457</c:v>
                </c:pt>
                <c:pt idx="1604">
                  <c:v>88746.403606153457</c:v>
                </c:pt>
                <c:pt idx="1605">
                  <c:v>88746.403606153457</c:v>
                </c:pt>
                <c:pt idx="1606">
                  <c:v>88746.403606153457</c:v>
                </c:pt>
                <c:pt idx="1607">
                  <c:v>88746.403606153457</c:v>
                </c:pt>
                <c:pt idx="1608">
                  <c:v>88746.403606153457</c:v>
                </c:pt>
                <c:pt idx="1609">
                  <c:v>88746.403606153457</c:v>
                </c:pt>
                <c:pt idx="1610">
                  <c:v>88746.403606153457</c:v>
                </c:pt>
                <c:pt idx="1611">
                  <c:v>88746.403606153457</c:v>
                </c:pt>
                <c:pt idx="1612">
                  <c:v>92423.04032697987</c:v>
                </c:pt>
                <c:pt idx="1613">
                  <c:v>93665.489977465972</c:v>
                </c:pt>
                <c:pt idx="1614">
                  <c:v>96302.525970334595</c:v>
                </c:pt>
                <c:pt idx="1615">
                  <c:v>96302.525970334595</c:v>
                </c:pt>
                <c:pt idx="1616">
                  <c:v>96302.525970334595</c:v>
                </c:pt>
                <c:pt idx="1617">
                  <c:v>96302.525970334595</c:v>
                </c:pt>
                <c:pt idx="1618">
                  <c:v>96302.525970334595</c:v>
                </c:pt>
                <c:pt idx="1619">
                  <c:v>98760.423727926638</c:v>
                </c:pt>
                <c:pt idx="1620">
                  <c:v>100695.36451581823</c:v>
                </c:pt>
                <c:pt idx="1621">
                  <c:v>100695.36451581823</c:v>
                </c:pt>
                <c:pt idx="1622">
                  <c:v>100695.36451581823</c:v>
                </c:pt>
                <c:pt idx="1623">
                  <c:v>100695.36451581823</c:v>
                </c:pt>
                <c:pt idx="1624">
                  <c:v>100695.36451581823</c:v>
                </c:pt>
                <c:pt idx="1625">
                  <c:v>100307.54192896228</c:v>
                </c:pt>
                <c:pt idx="1626">
                  <c:v>100307.54192896228</c:v>
                </c:pt>
                <c:pt idx="1627">
                  <c:v>100307.54192896228</c:v>
                </c:pt>
                <c:pt idx="1628">
                  <c:v>100307.54192896228</c:v>
                </c:pt>
                <c:pt idx="1629">
                  <c:v>96472.637205020088</c:v>
                </c:pt>
                <c:pt idx="1630">
                  <c:v>103542.42754643725</c:v>
                </c:pt>
                <c:pt idx="1631">
                  <c:v>103542.42754643725</c:v>
                </c:pt>
                <c:pt idx="1632">
                  <c:v>103542.42754643725</c:v>
                </c:pt>
                <c:pt idx="1633">
                  <c:v>105637.72118987274</c:v>
                </c:pt>
                <c:pt idx="1634">
                  <c:v>109005.15740253699</c:v>
                </c:pt>
                <c:pt idx="1635">
                  <c:v>110676.4035228962</c:v>
                </c:pt>
                <c:pt idx="1636">
                  <c:v>110676.4035228962</c:v>
                </c:pt>
                <c:pt idx="1637">
                  <c:v>110676.4035228962</c:v>
                </c:pt>
                <c:pt idx="1638">
                  <c:v>110294.14562447503</c:v>
                </c:pt>
                <c:pt idx="1639">
                  <c:v>110294.14562447503</c:v>
                </c:pt>
                <c:pt idx="1640">
                  <c:v>110294.14562447503</c:v>
                </c:pt>
                <c:pt idx="1641">
                  <c:v>108997.48273211104</c:v>
                </c:pt>
                <c:pt idx="1642">
                  <c:v>108997.48273211104</c:v>
                </c:pt>
                <c:pt idx="1643">
                  <c:v>108604.08469530122</c:v>
                </c:pt>
                <c:pt idx="1644">
                  <c:v>108604.08469530122</c:v>
                </c:pt>
                <c:pt idx="1645">
                  <c:v>108604.08469530122</c:v>
                </c:pt>
                <c:pt idx="1646">
                  <c:v>108604.08469530122</c:v>
                </c:pt>
                <c:pt idx="1647">
                  <c:v>108604.08469530122</c:v>
                </c:pt>
                <c:pt idx="1648">
                  <c:v>108604.08469530122</c:v>
                </c:pt>
                <c:pt idx="1649">
                  <c:v>107035.89061869262</c:v>
                </c:pt>
                <c:pt idx="1650">
                  <c:v>105653.75346642741</c:v>
                </c:pt>
                <c:pt idx="1651">
                  <c:v>103686.86598051153</c:v>
                </c:pt>
                <c:pt idx="1652">
                  <c:v>103686.86598051153</c:v>
                </c:pt>
                <c:pt idx="1653">
                  <c:v>103686.86598051153</c:v>
                </c:pt>
                <c:pt idx="1654">
                  <c:v>103686.86598051153</c:v>
                </c:pt>
                <c:pt idx="1655">
                  <c:v>101661.52638627017</c:v>
                </c:pt>
                <c:pt idx="1656">
                  <c:v>101661.52638627017</c:v>
                </c:pt>
                <c:pt idx="1657">
                  <c:v>101661.52638627017</c:v>
                </c:pt>
                <c:pt idx="1658">
                  <c:v>101661.52638627017</c:v>
                </c:pt>
                <c:pt idx="1659">
                  <c:v>101661.52638627017</c:v>
                </c:pt>
                <c:pt idx="1660">
                  <c:v>101661.52638627017</c:v>
                </c:pt>
                <c:pt idx="1661">
                  <c:v>102044.19210667022</c:v>
                </c:pt>
                <c:pt idx="1662">
                  <c:v>99237.976823736768</c:v>
                </c:pt>
                <c:pt idx="1663">
                  <c:v>98370.601190830188</c:v>
                </c:pt>
                <c:pt idx="1664">
                  <c:v>97452.203461870042</c:v>
                </c:pt>
                <c:pt idx="1665">
                  <c:v>99824.730928350153</c:v>
                </c:pt>
                <c:pt idx="1666">
                  <c:v>99824.730928350153</c:v>
                </c:pt>
                <c:pt idx="1667">
                  <c:v>101219.38058129861</c:v>
                </c:pt>
                <c:pt idx="1668">
                  <c:v>101219.38058129861</c:v>
                </c:pt>
                <c:pt idx="1669">
                  <c:v>103305.82658693849</c:v>
                </c:pt>
                <c:pt idx="1670">
                  <c:v>101754.36673659088</c:v>
                </c:pt>
                <c:pt idx="1671">
                  <c:v>101754.36673659088</c:v>
                </c:pt>
                <c:pt idx="1672">
                  <c:v>101754.36673659088</c:v>
                </c:pt>
                <c:pt idx="1673">
                  <c:v>101754.36673659088</c:v>
                </c:pt>
                <c:pt idx="1674">
                  <c:v>101754.36673659088</c:v>
                </c:pt>
                <c:pt idx="1675">
                  <c:v>103240.5801011646</c:v>
                </c:pt>
                <c:pt idx="1676">
                  <c:v>105264.90520118739</c:v>
                </c:pt>
                <c:pt idx="1677">
                  <c:v>105264.90520118739</c:v>
                </c:pt>
                <c:pt idx="1678">
                  <c:v>105264.90520118739</c:v>
                </c:pt>
                <c:pt idx="1679">
                  <c:v>105264.90520118739</c:v>
                </c:pt>
                <c:pt idx="1680">
                  <c:v>106186.20344625907</c:v>
                </c:pt>
                <c:pt idx="1681">
                  <c:v>106186.20344625907</c:v>
                </c:pt>
                <c:pt idx="1682">
                  <c:v>106186.20344625907</c:v>
                </c:pt>
                <c:pt idx="1683">
                  <c:v>106792.40441740805</c:v>
                </c:pt>
                <c:pt idx="1684">
                  <c:v>106792.40441740805</c:v>
                </c:pt>
                <c:pt idx="1685">
                  <c:v>106792.40441740805</c:v>
                </c:pt>
                <c:pt idx="1686">
                  <c:v>107713.23749384588</c:v>
                </c:pt>
                <c:pt idx="1687">
                  <c:v>107640.54014570604</c:v>
                </c:pt>
                <c:pt idx="1688">
                  <c:v>106428.91767670891</c:v>
                </c:pt>
                <c:pt idx="1689">
                  <c:v>104393.39192879376</c:v>
                </c:pt>
                <c:pt idx="1690">
                  <c:v>102745.5853709576</c:v>
                </c:pt>
                <c:pt idx="1691">
                  <c:v>102745.5853709576</c:v>
                </c:pt>
                <c:pt idx="1692">
                  <c:v>101719.06271965832</c:v>
                </c:pt>
                <c:pt idx="1693">
                  <c:v>99269.406392694058</c:v>
                </c:pt>
                <c:pt idx="1694">
                  <c:v>99269.406392694058</c:v>
                </c:pt>
                <c:pt idx="1695">
                  <c:v>100000</c:v>
                </c:pt>
                <c:pt idx="1696">
                  <c:v>100000</c:v>
                </c:pt>
                <c:pt idx="1697">
                  <c:v>100000</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c:v>#N/A</c:v>
                </c:pt>
              </c:numCache>
            </c:numRef>
          </c:val>
        </c:ser>
        <c:ser>
          <c:idx val="4"/>
          <c:order val="2"/>
          <c:tx>
            <c:strRef>
              <c:f>择时策略!$E$1</c:f>
              <c:strCache>
                <c:ptCount val="1"/>
                <c:pt idx="0">
                  <c:v>沪深指数净值</c:v>
                </c:pt>
              </c:strCache>
            </c:strRef>
          </c:tx>
          <c:spPr>
            <a:ln w="28575" cap="rnd">
              <a:solidFill>
                <a:schemeClr val="accent5"/>
              </a:solidFill>
              <a:round/>
            </a:ln>
            <a:effectLst/>
          </c:spPr>
          <c:marker>
            <c:symbol val="none"/>
          </c:marker>
          <c:cat>
            <c:numRef>
              <c:f>择时策略!$A$2:$A$5238</c:f>
              <c:numCache>
                <c:formatCode>yyyy/mm/dd</c:formatCode>
                <c:ptCount val="5237"/>
                <c:pt idx="0">
                  <c:v>41922</c:v>
                </c:pt>
                <c:pt idx="1">
                  <c:v>41921</c:v>
                </c:pt>
                <c:pt idx="2">
                  <c:v>41920</c:v>
                </c:pt>
                <c:pt idx="3">
                  <c:v>41912</c:v>
                </c:pt>
                <c:pt idx="4">
                  <c:v>41911</c:v>
                </c:pt>
                <c:pt idx="5">
                  <c:v>41908</c:v>
                </c:pt>
                <c:pt idx="6">
                  <c:v>41907</c:v>
                </c:pt>
                <c:pt idx="7">
                  <c:v>41906</c:v>
                </c:pt>
                <c:pt idx="8">
                  <c:v>41905</c:v>
                </c:pt>
                <c:pt idx="9">
                  <c:v>41904</c:v>
                </c:pt>
                <c:pt idx="10">
                  <c:v>41901</c:v>
                </c:pt>
                <c:pt idx="11">
                  <c:v>41900</c:v>
                </c:pt>
                <c:pt idx="12">
                  <c:v>41899</c:v>
                </c:pt>
                <c:pt idx="13">
                  <c:v>41898</c:v>
                </c:pt>
                <c:pt idx="14">
                  <c:v>41897</c:v>
                </c:pt>
                <c:pt idx="15">
                  <c:v>41894</c:v>
                </c:pt>
                <c:pt idx="16">
                  <c:v>41893</c:v>
                </c:pt>
                <c:pt idx="17">
                  <c:v>41892</c:v>
                </c:pt>
                <c:pt idx="18">
                  <c:v>41891</c:v>
                </c:pt>
                <c:pt idx="19">
                  <c:v>41887</c:v>
                </c:pt>
                <c:pt idx="20">
                  <c:v>41886</c:v>
                </c:pt>
                <c:pt idx="21">
                  <c:v>41885</c:v>
                </c:pt>
                <c:pt idx="22">
                  <c:v>41884</c:v>
                </c:pt>
                <c:pt idx="23">
                  <c:v>41883</c:v>
                </c:pt>
                <c:pt idx="24">
                  <c:v>41880</c:v>
                </c:pt>
                <c:pt idx="25">
                  <c:v>41879</c:v>
                </c:pt>
                <c:pt idx="26">
                  <c:v>41878</c:v>
                </c:pt>
                <c:pt idx="27">
                  <c:v>41877</c:v>
                </c:pt>
                <c:pt idx="28">
                  <c:v>41876</c:v>
                </c:pt>
                <c:pt idx="29">
                  <c:v>41873</c:v>
                </c:pt>
                <c:pt idx="30">
                  <c:v>41872</c:v>
                </c:pt>
                <c:pt idx="31">
                  <c:v>41871</c:v>
                </c:pt>
                <c:pt idx="32">
                  <c:v>41870</c:v>
                </c:pt>
                <c:pt idx="33">
                  <c:v>41869</c:v>
                </c:pt>
                <c:pt idx="34">
                  <c:v>41866</c:v>
                </c:pt>
                <c:pt idx="35">
                  <c:v>41865</c:v>
                </c:pt>
                <c:pt idx="36">
                  <c:v>41864</c:v>
                </c:pt>
                <c:pt idx="37">
                  <c:v>41863</c:v>
                </c:pt>
                <c:pt idx="38">
                  <c:v>41862</c:v>
                </c:pt>
                <c:pt idx="39">
                  <c:v>41859</c:v>
                </c:pt>
                <c:pt idx="40">
                  <c:v>41858</c:v>
                </c:pt>
                <c:pt idx="41">
                  <c:v>41857</c:v>
                </c:pt>
                <c:pt idx="42">
                  <c:v>41856</c:v>
                </c:pt>
                <c:pt idx="43">
                  <c:v>41855</c:v>
                </c:pt>
                <c:pt idx="44">
                  <c:v>41852</c:v>
                </c:pt>
                <c:pt idx="45">
                  <c:v>41851</c:v>
                </c:pt>
                <c:pt idx="46">
                  <c:v>41850</c:v>
                </c:pt>
                <c:pt idx="47">
                  <c:v>41849</c:v>
                </c:pt>
                <c:pt idx="48">
                  <c:v>41848</c:v>
                </c:pt>
                <c:pt idx="49">
                  <c:v>41845</c:v>
                </c:pt>
                <c:pt idx="50">
                  <c:v>41844</c:v>
                </c:pt>
                <c:pt idx="51">
                  <c:v>41843</c:v>
                </c:pt>
                <c:pt idx="52">
                  <c:v>41842</c:v>
                </c:pt>
                <c:pt idx="53">
                  <c:v>41841</c:v>
                </c:pt>
                <c:pt idx="54">
                  <c:v>41838</c:v>
                </c:pt>
                <c:pt idx="55">
                  <c:v>41837</c:v>
                </c:pt>
                <c:pt idx="56">
                  <c:v>41836</c:v>
                </c:pt>
                <c:pt idx="57">
                  <c:v>41835</c:v>
                </c:pt>
                <c:pt idx="58">
                  <c:v>41834</c:v>
                </c:pt>
                <c:pt idx="59">
                  <c:v>41831</c:v>
                </c:pt>
                <c:pt idx="60">
                  <c:v>41830</c:v>
                </c:pt>
                <c:pt idx="61">
                  <c:v>41829</c:v>
                </c:pt>
                <c:pt idx="62">
                  <c:v>41828</c:v>
                </c:pt>
                <c:pt idx="63">
                  <c:v>41827</c:v>
                </c:pt>
                <c:pt idx="64">
                  <c:v>41824</c:v>
                </c:pt>
                <c:pt idx="65">
                  <c:v>41823</c:v>
                </c:pt>
                <c:pt idx="66">
                  <c:v>41822</c:v>
                </c:pt>
                <c:pt idx="67">
                  <c:v>41821</c:v>
                </c:pt>
                <c:pt idx="68">
                  <c:v>41820</c:v>
                </c:pt>
                <c:pt idx="69">
                  <c:v>41817</c:v>
                </c:pt>
                <c:pt idx="70">
                  <c:v>41816</c:v>
                </c:pt>
                <c:pt idx="71">
                  <c:v>41815</c:v>
                </c:pt>
                <c:pt idx="72">
                  <c:v>41814</c:v>
                </c:pt>
                <c:pt idx="73">
                  <c:v>41813</c:v>
                </c:pt>
                <c:pt idx="74">
                  <c:v>41810</c:v>
                </c:pt>
                <c:pt idx="75">
                  <c:v>41809</c:v>
                </c:pt>
                <c:pt idx="76">
                  <c:v>41808</c:v>
                </c:pt>
                <c:pt idx="77">
                  <c:v>41807</c:v>
                </c:pt>
                <c:pt idx="78">
                  <c:v>41806</c:v>
                </c:pt>
                <c:pt idx="79">
                  <c:v>41803</c:v>
                </c:pt>
                <c:pt idx="80">
                  <c:v>41802</c:v>
                </c:pt>
                <c:pt idx="81">
                  <c:v>41801</c:v>
                </c:pt>
                <c:pt idx="82">
                  <c:v>41800</c:v>
                </c:pt>
                <c:pt idx="83">
                  <c:v>41799</c:v>
                </c:pt>
                <c:pt idx="84">
                  <c:v>41796</c:v>
                </c:pt>
                <c:pt idx="85">
                  <c:v>41795</c:v>
                </c:pt>
                <c:pt idx="86">
                  <c:v>41794</c:v>
                </c:pt>
                <c:pt idx="87">
                  <c:v>41793</c:v>
                </c:pt>
                <c:pt idx="88">
                  <c:v>41789</c:v>
                </c:pt>
                <c:pt idx="89">
                  <c:v>41788</c:v>
                </c:pt>
                <c:pt idx="90">
                  <c:v>41787</c:v>
                </c:pt>
                <c:pt idx="91">
                  <c:v>41786</c:v>
                </c:pt>
                <c:pt idx="92">
                  <c:v>41785</c:v>
                </c:pt>
                <c:pt idx="93">
                  <c:v>41782</c:v>
                </c:pt>
                <c:pt idx="94">
                  <c:v>41781</c:v>
                </c:pt>
                <c:pt idx="95">
                  <c:v>41780</c:v>
                </c:pt>
                <c:pt idx="96">
                  <c:v>41779</c:v>
                </c:pt>
                <c:pt idx="97">
                  <c:v>41778</c:v>
                </c:pt>
                <c:pt idx="98">
                  <c:v>41775</c:v>
                </c:pt>
                <c:pt idx="99">
                  <c:v>41774</c:v>
                </c:pt>
                <c:pt idx="100">
                  <c:v>41773</c:v>
                </c:pt>
                <c:pt idx="101">
                  <c:v>41772</c:v>
                </c:pt>
                <c:pt idx="102">
                  <c:v>41771</c:v>
                </c:pt>
                <c:pt idx="103">
                  <c:v>41768</c:v>
                </c:pt>
                <c:pt idx="104">
                  <c:v>41767</c:v>
                </c:pt>
                <c:pt idx="105">
                  <c:v>41766</c:v>
                </c:pt>
                <c:pt idx="106">
                  <c:v>41765</c:v>
                </c:pt>
                <c:pt idx="107">
                  <c:v>41764</c:v>
                </c:pt>
                <c:pt idx="108">
                  <c:v>41759</c:v>
                </c:pt>
                <c:pt idx="109">
                  <c:v>41758</c:v>
                </c:pt>
                <c:pt idx="110">
                  <c:v>41757</c:v>
                </c:pt>
                <c:pt idx="111">
                  <c:v>41754</c:v>
                </c:pt>
                <c:pt idx="112">
                  <c:v>41753</c:v>
                </c:pt>
                <c:pt idx="113">
                  <c:v>41752</c:v>
                </c:pt>
                <c:pt idx="114">
                  <c:v>41751</c:v>
                </c:pt>
                <c:pt idx="115">
                  <c:v>41750</c:v>
                </c:pt>
                <c:pt idx="116">
                  <c:v>41747</c:v>
                </c:pt>
                <c:pt idx="117">
                  <c:v>41746</c:v>
                </c:pt>
                <c:pt idx="118">
                  <c:v>41745</c:v>
                </c:pt>
                <c:pt idx="119">
                  <c:v>41744</c:v>
                </c:pt>
                <c:pt idx="120">
                  <c:v>41743</c:v>
                </c:pt>
                <c:pt idx="121">
                  <c:v>41740</c:v>
                </c:pt>
                <c:pt idx="122">
                  <c:v>41739</c:v>
                </c:pt>
                <c:pt idx="123">
                  <c:v>41738</c:v>
                </c:pt>
                <c:pt idx="124">
                  <c:v>41737</c:v>
                </c:pt>
                <c:pt idx="125">
                  <c:v>41733</c:v>
                </c:pt>
                <c:pt idx="126">
                  <c:v>41732</c:v>
                </c:pt>
                <c:pt idx="127">
                  <c:v>41731</c:v>
                </c:pt>
                <c:pt idx="128">
                  <c:v>41730</c:v>
                </c:pt>
                <c:pt idx="129">
                  <c:v>41729</c:v>
                </c:pt>
                <c:pt idx="130">
                  <c:v>41726</c:v>
                </c:pt>
                <c:pt idx="131">
                  <c:v>41725</c:v>
                </c:pt>
                <c:pt idx="132">
                  <c:v>41724</c:v>
                </c:pt>
                <c:pt idx="133">
                  <c:v>41723</c:v>
                </c:pt>
                <c:pt idx="134">
                  <c:v>41722</c:v>
                </c:pt>
                <c:pt idx="135">
                  <c:v>41719</c:v>
                </c:pt>
                <c:pt idx="136">
                  <c:v>41718</c:v>
                </c:pt>
                <c:pt idx="137">
                  <c:v>41717</c:v>
                </c:pt>
                <c:pt idx="138">
                  <c:v>41716</c:v>
                </c:pt>
                <c:pt idx="139">
                  <c:v>41715</c:v>
                </c:pt>
                <c:pt idx="140">
                  <c:v>41712</c:v>
                </c:pt>
                <c:pt idx="141">
                  <c:v>41711</c:v>
                </c:pt>
                <c:pt idx="142">
                  <c:v>41710</c:v>
                </c:pt>
                <c:pt idx="143">
                  <c:v>41709</c:v>
                </c:pt>
                <c:pt idx="144">
                  <c:v>41708</c:v>
                </c:pt>
                <c:pt idx="145">
                  <c:v>41705</c:v>
                </c:pt>
                <c:pt idx="146">
                  <c:v>41704</c:v>
                </c:pt>
                <c:pt idx="147">
                  <c:v>41703</c:v>
                </c:pt>
                <c:pt idx="148">
                  <c:v>41702</c:v>
                </c:pt>
                <c:pt idx="149">
                  <c:v>41701</c:v>
                </c:pt>
                <c:pt idx="150">
                  <c:v>41698</c:v>
                </c:pt>
                <c:pt idx="151">
                  <c:v>41697</c:v>
                </c:pt>
                <c:pt idx="152">
                  <c:v>41696</c:v>
                </c:pt>
                <c:pt idx="153">
                  <c:v>41695</c:v>
                </c:pt>
                <c:pt idx="154">
                  <c:v>41694</c:v>
                </c:pt>
                <c:pt idx="155">
                  <c:v>41691</c:v>
                </c:pt>
                <c:pt idx="156">
                  <c:v>41690</c:v>
                </c:pt>
                <c:pt idx="157">
                  <c:v>41689</c:v>
                </c:pt>
                <c:pt idx="158">
                  <c:v>41688</c:v>
                </c:pt>
                <c:pt idx="159">
                  <c:v>41687</c:v>
                </c:pt>
                <c:pt idx="160">
                  <c:v>41684</c:v>
                </c:pt>
                <c:pt idx="161">
                  <c:v>41683</c:v>
                </c:pt>
                <c:pt idx="162">
                  <c:v>41682</c:v>
                </c:pt>
                <c:pt idx="163">
                  <c:v>41681</c:v>
                </c:pt>
                <c:pt idx="164">
                  <c:v>41680</c:v>
                </c:pt>
                <c:pt idx="165">
                  <c:v>41677</c:v>
                </c:pt>
                <c:pt idx="166">
                  <c:v>41669</c:v>
                </c:pt>
                <c:pt idx="167">
                  <c:v>41668</c:v>
                </c:pt>
                <c:pt idx="168">
                  <c:v>41667</c:v>
                </c:pt>
                <c:pt idx="169">
                  <c:v>41666</c:v>
                </c:pt>
                <c:pt idx="170">
                  <c:v>41663</c:v>
                </c:pt>
                <c:pt idx="171">
                  <c:v>41662</c:v>
                </c:pt>
                <c:pt idx="172">
                  <c:v>41661</c:v>
                </c:pt>
                <c:pt idx="173">
                  <c:v>41660</c:v>
                </c:pt>
                <c:pt idx="174">
                  <c:v>41659</c:v>
                </c:pt>
                <c:pt idx="175">
                  <c:v>41656</c:v>
                </c:pt>
                <c:pt idx="176">
                  <c:v>41655</c:v>
                </c:pt>
                <c:pt idx="177">
                  <c:v>41654</c:v>
                </c:pt>
                <c:pt idx="178">
                  <c:v>41653</c:v>
                </c:pt>
                <c:pt idx="179">
                  <c:v>41652</c:v>
                </c:pt>
                <c:pt idx="180">
                  <c:v>41649</c:v>
                </c:pt>
                <c:pt idx="181">
                  <c:v>41648</c:v>
                </c:pt>
                <c:pt idx="182">
                  <c:v>41647</c:v>
                </c:pt>
                <c:pt idx="183">
                  <c:v>41646</c:v>
                </c:pt>
                <c:pt idx="184">
                  <c:v>41645</c:v>
                </c:pt>
                <c:pt idx="185">
                  <c:v>41642</c:v>
                </c:pt>
                <c:pt idx="186">
                  <c:v>41641</c:v>
                </c:pt>
                <c:pt idx="187">
                  <c:v>41639</c:v>
                </c:pt>
                <c:pt idx="188">
                  <c:v>41638</c:v>
                </c:pt>
                <c:pt idx="189">
                  <c:v>41635</c:v>
                </c:pt>
                <c:pt idx="190">
                  <c:v>41634</c:v>
                </c:pt>
                <c:pt idx="191">
                  <c:v>41633</c:v>
                </c:pt>
                <c:pt idx="192">
                  <c:v>41632</c:v>
                </c:pt>
                <c:pt idx="193">
                  <c:v>41631</c:v>
                </c:pt>
                <c:pt idx="194">
                  <c:v>41628</c:v>
                </c:pt>
                <c:pt idx="195">
                  <c:v>41627</c:v>
                </c:pt>
                <c:pt idx="196">
                  <c:v>41626</c:v>
                </c:pt>
                <c:pt idx="197">
                  <c:v>41625</c:v>
                </c:pt>
                <c:pt idx="198">
                  <c:v>41624</c:v>
                </c:pt>
                <c:pt idx="199">
                  <c:v>41621</c:v>
                </c:pt>
                <c:pt idx="200">
                  <c:v>41620</c:v>
                </c:pt>
                <c:pt idx="201">
                  <c:v>41619</c:v>
                </c:pt>
                <c:pt idx="202">
                  <c:v>41618</c:v>
                </c:pt>
                <c:pt idx="203">
                  <c:v>41617</c:v>
                </c:pt>
                <c:pt idx="204">
                  <c:v>41614</c:v>
                </c:pt>
                <c:pt idx="205">
                  <c:v>41613</c:v>
                </c:pt>
                <c:pt idx="206">
                  <c:v>41612</c:v>
                </c:pt>
                <c:pt idx="207">
                  <c:v>41611</c:v>
                </c:pt>
                <c:pt idx="208">
                  <c:v>41610</c:v>
                </c:pt>
                <c:pt idx="209">
                  <c:v>41607</c:v>
                </c:pt>
                <c:pt idx="210">
                  <c:v>41606</c:v>
                </c:pt>
                <c:pt idx="211">
                  <c:v>41605</c:v>
                </c:pt>
                <c:pt idx="212">
                  <c:v>41604</c:v>
                </c:pt>
                <c:pt idx="213">
                  <c:v>41603</c:v>
                </c:pt>
                <c:pt idx="214">
                  <c:v>41600</c:v>
                </c:pt>
                <c:pt idx="215">
                  <c:v>41599</c:v>
                </c:pt>
                <c:pt idx="216">
                  <c:v>41598</c:v>
                </c:pt>
                <c:pt idx="217">
                  <c:v>41597</c:v>
                </c:pt>
                <c:pt idx="218">
                  <c:v>41596</c:v>
                </c:pt>
                <c:pt idx="219">
                  <c:v>41593</c:v>
                </c:pt>
                <c:pt idx="220">
                  <c:v>41592</c:v>
                </c:pt>
                <c:pt idx="221">
                  <c:v>41591</c:v>
                </c:pt>
                <c:pt idx="222">
                  <c:v>41590</c:v>
                </c:pt>
                <c:pt idx="223">
                  <c:v>41589</c:v>
                </c:pt>
                <c:pt idx="224">
                  <c:v>41586</c:v>
                </c:pt>
                <c:pt idx="225">
                  <c:v>41585</c:v>
                </c:pt>
                <c:pt idx="226">
                  <c:v>41584</c:v>
                </c:pt>
                <c:pt idx="227">
                  <c:v>41583</c:v>
                </c:pt>
                <c:pt idx="228">
                  <c:v>41582</c:v>
                </c:pt>
                <c:pt idx="229">
                  <c:v>41579</c:v>
                </c:pt>
                <c:pt idx="230">
                  <c:v>41578</c:v>
                </c:pt>
                <c:pt idx="231">
                  <c:v>41577</c:v>
                </c:pt>
                <c:pt idx="232">
                  <c:v>41576</c:v>
                </c:pt>
                <c:pt idx="233">
                  <c:v>41575</c:v>
                </c:pt>
                <c:pt idx="234">
                  <c:v>41572</c:v>
                </c:pt>
                <c:pt idx="235">
                  <c:v>41571</c:v>
                </c:pt>
                <c:pt idx="236">
                  <c:v>41570</c:v>
                </c:pt>
                <c:pt idx="237">
                  <c:v>41569</c:v>
                </c:pt>
                <c:pt idx="238">
                  <c:v>41568</c:v>
                </c:pt>
                <c:pt idx="239">
                  <c:v>41565</c:v>
                </c:pt>
                <c:pt idx="240">
                  <c:v>41564</c:v>
                </c:pt>
                <c:pt idx="241">
                  <c:v>41563</c:v>
                </c:pt>
                <c:pt idx="242">
                  <c:v>41562</c:v>
                </c:pt>
                <c:pt idx="243">
                  <c:v>41561</c:v>
                </c:pt>
                <c:pt idx="244">
                  <c:v>41558</c:v>
                </c:pt>
                <c:pt idx="245">
                  <c:v>41557</c:v>
                </c:pt>
                <c:pt idx="246">
                  <c:v>41556</c:v>
                </c:pt>
                <c:pt idx="247">
                  <c:v>41555</c:v>
                </c:pt>
                <c:pt idx="248">
                  <c:v>41547</c:v>
                </c:pt>
                <c:pt idx="249">
                  <c:v>41544</c:v>
                </c:pt>
                <c:pt idx="250">
                  <c:v>41543</c:v>
                </c:pt>
                <c:pt idx="251">
                  <c:v>41542</c:v>
                </c:pt>
                <c:pt idx="252">
                  <c:v>41541</c:v>
                </c:pt>
                <c:pt idx="253">
                  <c:v>41540</c:v>
                </c:pt>
                <c:pt idx="254">
                  <c:v>41535</c:v>
                </c:pt>
                <c:pt idx="255">
                  <c:v>41534</c:v>
                </c:pt>
                <c:pt idx="256">
                  <c:v>41533</c:v>
                </c:pt>
                <c:pt idx="257">
                  <c:v>41530</c:v>
                </c:pt>
                <c:pt idx="258">
                  <c:v>41529</c:v>
                </c:pt>
                <c:pt idx="259">
                  <c:v>41528</c:v>
                </c:pt>
                <c:pt idx="260">
                  <c:v>41527</c:v>
                </c:pt>
                <c:pt idx="261">
                  <c:v>41526</c:v>
                </c:pt>
                <c:pt idx="262">
                  <c:v>41523</c:v>
                </c:pt>
                <c:pt idx="263">
                  <c:v>41522</c:v>
                </c:pt>
                <c:pt idx="264">
                  <c:v>41521</c:v>
                </c:pt>
                <c:pt idx="265">
                  <c:v>41520</c:v>
                </c:pt>
                <c:pt idx="266">
                  <c:v>41519</c:v>
                </c:pt>
                <c:pt idx="267">
                  <c:v>41516</c:v>
                </c:pt>
                <c:pt idx="268">
                  <c:v>41515</c:v>
                </c:pt>
                <c:pt idx="269">
                  <c:v>41514</c:v>
                </c:pt>
                <c:pt idx="270">
                  <c:v>41513</c:v>
                </c:pt>
                <c:pt idx="271">
                  <c:v>41512</c:v>
                </c:pt>
                <c:pt idx="272">
                  <c:v>41509</c:v>
                </c:pt>
                <c:pt idx="273">
                  <c:v>41508</c:v>
                </c:pt>
                <c:pt idx="274">
                  <c:v>41507</c:v>
                </c:pt>
                <c:pt idx="275">
                  <c:v>41506</c:v>
                </c:pt>
                <c:pt idx="276">
                  <c:v>41505</c:v>
                </c:pt>
                <c:pt idx="277">
                  <c:v>41502</c:v>
                </c:pt>
                <c:pt idx="278">
                  <c:v>41501</c:v>
                </c:pt>
                <c:pt idx="279">
                  <c:v>41500</c:v>
                </c:pt>
                <c:pt idx="280">
                  <c:v>41499</c:v>
                </c:pt>
                <c:pt idx="281">
                  <c:v>41498</c:v>
                </c:pt>
                <c:pt idx="282">
                  <c:v>41495</c:v>
                </c:pt>
                <c:pt idx="283">
                  <c:v>41494</c:v>
                </c:pt>
                <c:pt idx="284">
                  <c:v>41493</c:v>
                </c:pt>
                <c:pt idx="285">
                  <c:v>41492</c:v>
                </c:pt>
                <c:pt idx="286">
                  <c:v>41491</c:v>
                </c:pt>
                <c:pt idx="287">
                  <c:v>41488</c:v>
                </c:pt>
                <c:pt idx="288">
                  <c:v>41487</c:v>
                </c:pt>
                <c:pt idx="289">
                  <c:v>41486</c:v>
                </c:pt>
                <c:pt idx="290">
                  <c:v>41485</c:v>
                </c:pt>
                <c:pt idx="291">
                  <c:v>41484</c:v>
                </c:pt>
                <c:pt idx="292">
                  <c:v>41481</c:v>
                </c:pt>
                <c:pt idx="293">
                  <c:v>41480</c:v>
                </c:pt>
                <c:pt idx="294">
                  <c:v>41479</c:v>
                </c:pt>
                <c:pt idx="295">
                  <c:v>41478</c:v>
                </c:pt>
                <c:pt idx="296">
                  <c:v>41477</c:v>
                </c:pt>
                <c:pt idx="297">
                  <c:v>41474</c:v>
                </c:pt>
                <c:pt idx="298">
                  <c:v>41473</c:v>
                </c:pt>
                <c:pt idx="299">
                  <c:v>41472</c:v>
                </c:pt>
                <c:pt idx="300">
                  <c:v>41471</c:v>
                </c:pt>
                <c:pt idx="301">
                  <c:v>41470</c:v>
                </c:pt>
                <c:pt idx="302">
                  <c:v>41467</c:v>
                </c:pt>
                <c:pt idx="303">
                  <c:v>41466</c:v>
                </c:pt>
                <c:pt idx="304">
                  <c:v>41465</c:v>
                </c:pt>
                <c:pt idx="305">
                  <c:v>41464</c:v>
                </c:pt>
                <c:pt idx="306">
                  <c:v>41463</c:v>
                </c:pt>
                <c:pt idx="307">
                  <c:v>41460</c:v>
                </c:pt>
                <c:pt idx="308">
                  <c:v>41459</c:v>
                </c:pt>
                <c:pt idx="309">
                  <c:v>41458</c:v>
                </c:pt>
                <c:pt idx="310">
                  <c:v>41457</c:v>
                </c:pt>
                <c:pt idx="311">
                  <c:v>41456</c:v>
                </c:pt>
                <c:pt idx="312">
                  <c:v>41453</c:v>
                </c:pt>
                <c:pt idx="313">
                  <c:v>41452</c:v>
                </c:pt>
                <c:pt idx="314">
                  <c:v>41451</c:v>
                </c:pt>
                <c:pt idx="315">
                  <c:v>41450</c:v>
                </c:pt>
                <c:pt idx="316">
                  <c:v>41449</c:v>
                </c:pt>
                <c:pt idx="317">
                  <c:v>41446</c:v>
                </c:pt>
                <c:pt idx="318">
                  <c:v>41445</c:v>
                </c:pt>
                <c:pt idx="319">
                  <c:v>41444</c:v>
                </c:pt>
                <c:pt idx="320">
                  <c:v>41443</c:v>
                </c:pt>
                <c:pt idx="321">
                  <c:v>41442</c:v>
                </c:pt>
                <c:pt idx="322">
                  <c:v>41439</c:v>
                </c:pt>
                <c:pt idx="323">
                  <c:v>41438</c:v>
                </c:pt>
                <c:pt idx="324">
                  <c:v>41432</c:v>
                </c:pt>
                <c:pt idx="325">
                  <c:v>41431</c:v>
                </c:pt>
                <c:pt idx="326">
                  <c:v>41430</c:v>
                </c:pt>
                <c:pt idx="327">
                  <c:v>41429</c:v>
                </c:pt>
                <c:pt idx="328">
                  <c:v>41428</c:v>
                </c:pt>
                <c:pt idx="329">
                  <c:v>41425</c:v>
                </c:pt>
                <c:pt idx="330">
                  <c:v>41424</c:v>
                </c:pt>
                <c:pt idx="331">
                  <c:v>41423</c:v>
                </c:pt>
                <c:pt idx="332">
                  <c:v>41422</c:v>
                </c:pt>
                <c:pt idx="333">
                  <c:v>41421</c:v>
                </c:pt>
                <c:pt idx="334">
                  <c:v>41418</c:v>
                </c:pt>
                <c:pt idx="335">
                  <c:v>41417</c:v>
                </c:pt>
                <c:pt idx="336">
                  <c:v>41416</c:v>
                </c:pt>
                <c:pt idx="337">
                  <c:v>41415</c:v>
                </c:pt>
                <c:pt idx="338">
                  <c:v>41414</c:v>
                </c:pt>
                <c:pt idx="339">
                  <c:v>41411</c:v>
                </c:pt>
                <c:pt idx="340">
                  <c:v>41410</c:v>
                </c:pt>
                <c:pt idx="341">
                  <c:v>41409</c:v>
                </c:pt>
                <c:pt idx="342">
                  <c:v>41408</c:v>
                </c:pt>
                <c:pt idx="343">
                  <c:v>41407</c:v>
                </c:pt>
                <c:pt idx="344">
                  <c:v>41404</c:v>
                </c:pt>
                <c:pt idx="345">
                  <c:v>41403</c:v>
                </c:pt>
                <c:pt idx="346">
                  <c:v>41402</c:v>
                </c:pt>
                <c:pt idx="347">
                  <c:v>41401</c:v>
                </c:pt>
                <c:pt idx="348">
                  <c:v>41400</c:v>
                </c:pt>
                <c:pt idx="349">
                  <c:v>41397</c:v>
                </c:pt>
                <c:pt idx="350">
                  <c:v>41396</c:v>
                </c:pt>
                <c:pt idx="351">
                  <c:v>41390</c:v>
                </c:pt>
                <c:pt idx="352">
                  <c:v>41389</c:v>
                </c:pt>
                <c:pt idx="353">
                  <c:v>41388</c:v>
                </c:pt>
                <c:pt idx="354">
                  <c:v>41387</c:v>
                </c:pt>
                <c:pt idx="355">
                  <c:v>41386</c:v>
                </c:pt>
                <c:pt idx="356">
                  <c:v>41383</c:v>
                </c:pt>
                <c:pt idx="357">
                  <c:v>41382</c:v>
                </c:pt>
                <c:pt idx="358">
                  <c:v>41381</c:v>
                </c:pt>
                <c:pt idx="359">
                  <c:v>41380</c:v>
                </c:pt>
                <c:pt idx="360">
                  <c:v>41379</c:v>
                </c:pt>
                <c:pt idx="361">
                  <c:v>41376</c:v>
                </c:pt>
                <c:pt idx="362">
                  <c:v>41375</c:v>
                </c:pt>
                <c:pt idx="363">
                  <c:v>41374</c:v>
                </c:pt>
                <c:pt idx="364">
                  <c:v>41373</c:v>
                </c:pt>
                <c:pt idx="365">
                  <c:v>41372</c:v>
                </c:pt>
                <c:pt idx="366">
                  <c:v>41367</c:v>
                </c:pt>
                <c:pt idx="367">
                  <c:v>41366</c:v>
                </c:pt>
                <c:pt idx="368">
                  <c:v>41365</c:v>
                </c:pt>
                <c:pt idx="369">
                  <c:v>41362</c:v>
                </c:pt>
                <c:pt idx="370">
                  <c:v>41361</c:v>
                </c:pt>
                <c:pt idx="371">
                  <c:v>41360</c:v>
                </c:pt>
                <c:pt idx="372">
                  <c:v>41359</c:v>
                </c:pt>
                <c:pt idx="373">
                  <c:v>41358</c:v>
                </c:pt>
                <c:pt idx="374">
                  <c:v>41355</c:v>
                </c:pt>
                <c:pt idx="375">
                  <c:v>41354</c:v>
                </c:pt>
                <c:pt idx="376">
                  <c:v>41353</c:v>
                </c:pt>
                <c:pt idx="377">
                  <c:v>41352</c:v>
                </c:pt>
                <c:pt idx="378">
                  <c:v>41351</c:v>
                </c:pt>
                <c:pt idx="379">
                  <c:v>41348</c:v>
                </c:pt>
                <c:pt idx="380">
                  <c:v>41347</c:v>
                </c:pt>
                <c:pt idx="381">
                  <c:v>41346</c:v>
                </c:pt>
                <c:pt idx="382">
                  <c:v>41345</c:v>
                </c:pt>
                <c:pt idx="383">
                  <c:v>41344</c:v>
                </c:pt>
                <c:pt idx="384">
                  <c:v>41341</c:v>
                </c:pt>
                <c:pt idx="385">
                  <c:v>41340</c:v>
                </c:pt>
                <c:pt idx="386">
                  <c:v>41339</c:v>
                </c:pt>
                <c:pt idx="387">
                  <c:v>41338</c:v>
                </c:pt>
                <c:pt idx="388">
                  <c:v>41337</c:v>
                </c:pt>
                <c:pt idx="389">
                  <c:v>41334</c:v>
                </c:pt>
                <c:pt idx="390">
                  <c:v>41333</c:v>
                </c:pt>
                <c:pt idx="391">
                  <c:v>41332</c:v>
                </c:pt>
                <c:pt idx="392">
                  <c:v>41331</c:v>
                </c:pt>
                <c:pt idx="393">
                  <c:v>41330</c:v>
                </c:pt>
                <c:pt idx="394">
                  <c:v>41327</c:v>
                </c:pt>
                <c:pt idx="395">
                  <c:v>41326</c:v>
                </c:pt>
                <c:pt idx="396">
                  <c:v>41325</c:v>
                </c:pt>
                <c:pt idx="397">
                  <c:v>41324</c:v>
                </c:pt>
                <c:pt idx="398">
                  <c:v>41323</c:v>
                </c:pt>
                <c:pt idx="399">
                  <c:v>41313</c:v>
                </c:pt>
                <c:pt idx="400">
                  <c:v>41312</c:v>
                </c:pt>
                <c:pt idx="401">
                  <c:v>41311</c:v>
                </c:pt>
                <c:pt idx="402">
                  <c:v>41310</c:v>
                </c:pt>
                <c:pt idx="403">
                  <c:v>41309</c:v>
                </c:pt>
                <c:pt idx="404">
                  <c:v>41306</c:v>
                </c:pt>
                <c:pt idx="405">
                  <c:v>41305</c:v>
                </c:pt>
                <c:pt idx="406">
                  <c:v>41304</c:v>
                </c:pt>
                <c:pt idx="407">
                  <c:v>41303</c:v>
                </c:pt>
                <c:pt idx="408">
                  <c:v>41302</c:v>
                </c:pt>
                <c:pt idx="409">
                  <c:v>41299</c:v>
                </c:pt>
                <c:pt idx="410">
                  <c:v>41298</c:v>
                </c:pt>
                <c:pt idx="411">
                  <c:v>41297</c:v>
                </c:pt>
                <c:pt idx="412">
                  <c:v>41296</c:v>
                </c:pt>
                <c:pt idx="413">
                  <c:v>41295</c:v>
                </c:pt>
                <c:pt idx="414">
                  <c:v>41292</c:v>
                </c:pt>
                <c:pt idx="415">
                  <c:v>41291</c:v>
                </c:pt>
                <c:pt idx="416">
                  <c:v>41290</c:v>
                </c:pt>
                <c:pt idx="417">
                  <c:v>41289</c:v>
                </c:pt>
                <c:pt idx="418">
                  <c:v>41288</c:v>
                </c:pt>
                <c:pt idx="419">
                  <c:v>41285</c:v>
                </c:pt>
                <c:pt idx="420">
                  <c:v>41284</c:v>
                </c:pt>
                <c:pt idx="421">
                  <c:v>41283</c:v>
                </c:pt>
                <c:pt idx="422">
                  <c:v>41282</c:v>
                </c:pt>
                <c:pt idx="423">
                  <c:v>41281</c:v>
                </c:pt>
                <c:pt idx="424">
                  <c:v>41278</c:v>
                </c:pt>
                <c:pt idx="425">
                  <c:v>41274</c:v>
                </c:pt>
                <c:pt idx="426">
                  <c:v>41271</c:v>
                </c:pt>
                <c:pt idx="427">
                  <c:v>41270</c:v>
                </c:pt>
                <c:pt idx="428">
                  <c:v>41269</c:v>
                </c:pt>
                <c:pt idx="429">
                  <c:v>41268</c:v>
                </c:pt>
                <c:pt idx="430">
                  <c:v>41267</c:v>
                </c:pt>
                <c:pt idx="431">
                  <c:v>41264</c:v>
                </c:pt>
                <c:pt idx="432">
                  <c:v>41263</c:v>
                </c:pt>
                <c:pt idx="433">
                  <c:v>41262</c:v>
                </c:pt>
                <c:pt idx="434">
                  <c:v>41261</c:v>
                </c:pt>
                <c:pt idx="435">
                  <c:v>41260</c:v>
                </c:pt>
                <c:pt idx="436">
                  <c:v>41257</c:v>
                </c:pt>
                <c:pt idx="437">
                  <c:v>41256</c:v>
                </c:pt>
                <c:pt idx="438">
                  <c:v>41255</c:v>
                </c:pt>
                <c:pt idx="439">
                  <c:v>41254</c:v>
                </c:pt>
                <c:pt idx="440">
                  <c:v>41253</c:v>
                </c:pt>
                <c:pt idx="441">
                  <c:v>41250</c:v>
                </c:pt>
                <c:pt idx="442">
                  <c:v>41249</c:v>
                </c:pt>
                <c:pt idx="443">
                  <c:v>41248</c:v>
                </c:pt>
                <c:pt idx="444">
                  <c:v>41247</c:v>
                </c:pt>
                <c:pt idx="445">
                  <c:v>41246</c:v>
                </c:pt>
                <c:pt idx="446">
                  <c:v>41243</c:v>
                </c:pt>
                <c:pt idx="447">
                  <c:v>41242</c:v>
                </c:pt>
                <c:pt idx="448">
                  <c:v>41241</c:v>
                </c:pt>
                <c:pt idx="449">
                  <c:v>41240</c:v>
                </c:pt>
                <c:pt idx="450">
                  <c:v>41239</c:v>
                </c:pt>
                <c:pt idx="451">
                  <c:v>41236</c:v>
                </c:pt>
                <c:pt idx="452">
                  <c:v>41235</c:v>
                </c:pt>
                <c:pt idx="453">
                  <c:v>41234</c:v>
                </c:pt>
                <c:pt idx="454">
                  <c:v>41233</c:v>
                </c:pt>
                <c:pt idx="455">
                  <c:v>41232</c:v>
                </c:pt>
                <c:pt idx="456">
                  <c:v>41229</c:v>
                </c:pt>
                <c:pt idx="457">
                  <c:v>41228</c:v>
                </c:pt>
                <c:pt idx="458">
                  <c:v>41227</c:v>
                </c:pt>
                <c:pt idx="459">
                  <c:v>41226</c:v>
                </c:pt>
                <c:pt idx="460">
                  <c:v>41225</c:v>
                </c:pt>
                <c:pt idx="461">
                  <c:v>41222</c:v>
                </c:pt>
                <c:pt idx="462">
                  <c:v>41221</c:v>
                </c:pt>
                <c:pt idx="463">
                  <c:v>41220</c:v>
                </c:pt>
                <c:pt idx="464">
                  <c:v>41219</c:v>
                </c:pt>
                <c:pt idx="465">
                  <c:v>41218</c:v>
                </c:pt>
                <c:pt idx="466">
                  <c:v>41215</c:v>
                </c:pt>
                <c:pt idx="467">
                  <c:v>41214</c:v>
                </c:pt>
                <c:pt idx="468">
                  <c:v>41213</c:v>
                </c:pt>
                <c:pt idx="469">
                  <c:v>41212</c:v>
                </c:pt>
                <c:pt idx="470">
                  <c:v>41211</c:v>
                </c:pt>
                <c:pt idx="471">
                  <c:v>41208</c:v>
                </c:pt>
                <c:pt idx="472">
                  <c:v>41207</c:v>
                </c:pt>
                <c:pt idx="473">
                  <c:v>41206</c:v>
                </c:pt>
                <c:pt idx="474">
                  <c:v>41205</c:v>
                </c:pt>
                <c:pt idx="475">
                  <c:v>41204</c:v>
                </c:pt>
                <c:pt idx="476">
                  <c:v>41201</c:v>
                </c:pt>
                <c:pt idx="477">
                  <c:v>41200</c:v>
                </c:pt>
                <c:pt idx="478">
                  <c:v>41199</c:v>
                </c:pt>
                <c:pt idx="479">
                  <c:v>41198</c:v>
                </c:pt>
                <c:pt idx="480">
                  <c:v>41197</c:v>
                </c:pt>
                <c:pt idx="481">
                  <c:v>41194</c:v>
                </c:pt>
                <c:pt idx="482">
                  <c:v>41193</c:v>
                </c:pt>
                <c:pt idx="483">
                  <c:v>41192</c:v>
                </c:pt>
                <c:pt idx="484">
                  <c:v>41191</c:v>
                </c:pt>
                <c:pt idx="485">
                  <c:v>41190</c:v>
                </c:pt>
                <c:pt idx="486">
                  <c:v>41180</c:v>
                </c:pt>
                <c:pt idx="487">
                  <c:v>41179</c:v>
                </c:pt>
                <c:pt idx="488">
                  <c:v>41178</c:v>
                </c:pt>
                <c:pt idx="489">
                  <c:v>41177</c:v>
                </c:pt>
                <c:pt idx="490">
                  <c:v>41176</c:v>
                </c:pt>
                <c:pt idx="491">
                  <c:v>41173</c:v>
                </c:pt>
                <c:pt idx="492">
                  <c:v>41172</c:v>
                </c:pt>
                <c:pt idx="493">
                  <c:v>41171</c:v>
                </c:pt>
                <c:pt idx="494">
                  <c:v>41170</c:v>
                </c:pt>
                <c:pt idx="495">
                  <c:v>41169</c:v>
                </c:pt>
                <c:pt idx="496">
                  <c:v>41166</c:v>
                </c:pt>
                <c:pt idx="497">
                  <c:v>41165</c:v>
                </c:pt>
                <c:pt idx="498">
                  <c:v>41164</c:v>
                </c:pt>
                <c:pt idx="499">
                  <c:v>41163</c:v>
                </c:pt>
                <c:pt idx="500">
                  <c:v>41162</c:v>
                </c:pt>
                <c:pt idx="501">
                  <c:v>41159</c:v>
                </c:pt>
                <c:pt idx="502">
                  <c:v>41158</c:v>
                </c:pt>
                <c:pt idx="503">
                  <c:v>41157</c:v>
                </c:pt>
                <c:pt idx="504">
                  <c:v>41156</c:v>
                </c:pt>
                <c:pt idx="505">
                  <c:v>41155</c:v>
                </c:pt>
                <c:pt idx="506">
                  <c:v>41152</c:v>
                </c:pt>
                <c:pt idx="507">
                  <c:v>41151</c:v>
                </c:pt>
                <c:pt idx="508">
                  <c:v>41150</c:v>
                </c:pt>
                <c:pt idx="509">
                  <c:v>41149</c:v>
                </c:pt>
                <c:pt idx="510">
                  <c:v>41148</c:v>
                </c:pt>
                <c:pt idx="511">
                  <c:v>41145</c:v>
                </c:pt>
                <c:pt idx="512">
                  <c:v>41144</c:v>
                </c:pt>
                <c:pt idx="513">
                  <c:v>41143</c:v>
                </c:pt>
                <c:pt idx="514">
                  <c:v>41142</c:v>
                </c:pt>
                <c:pt idx="515">
                  <c:v>41141</c:v>
                </c:pt>
                <c:pt idx="516">
                  <c:v>41138</c:v>
                </c:pt>
                <c:pt idx="517">
                  <c:v>41137</c:v>
                </c:pt>
                <c:pt idx="518">
                  <c:v>41136</c:v>
                </c:pt>
                <c:pt idx="519">
                  <c:v>41135</c:v>
                </c:pt>
                <c:pt idx="520">
                  <c:v>41134</c:v>
                </c:pt>
                <c:pt idx="521">
                  <c:v>41131</c:v>
                </c:pt>
                <c:pt idx="522">
                  <c:v>41130</c:v>
                </c:pt>
                <c:pt idx="523">
                  <c:v>41129</c:v>
                </c:pt>
                <c:pt idx="524">
                  <c:v>41128</c:v>
                </c:pt>
                <c:pt idx="525">
                  <c:v>41127</c:v>
                </c:pt>
                <c:pt idx="526">
                  <c:v>41124</c:v>
                </c:pt>
                <c:pt idx="527">
                  <c:v>41123</c:v>
                </c:pt>
                <c:pt idx="528">
                  <c:v>41122</c:v>
                </c:pt>
                <c:pt idx="529">
                  <c:v>41121</c:v>
                </c:pt>
                <c:pt idx="530">
                  <c:v>41120</c:v>
                </c:pt>
                <c:pt idx="531">
                  <c:v>41117</c:v>
                </c:pt>
                <c:pt idx="532">
                  <c:v>41116</c:v>
                </c:pt>
                <c:pt idx="533">
                  <c:v>41115</c:v>
                </c:pt>
                <c:pt idx="534">
                  <c:v>41114</c:v>
                </c:pt>
                <c:pt idx="535">
                  <c:v>41113</c:v>
                </c:pt>
                <c:pt idx="536">
                  <c:v>41110</c:v>
                </c:pt>
                <c:pt idx="537">
                  <c:v>41109</c:v>
                </c:pt>
                <c:pt idx="538">
                  <c:v>41108</c:v>
                </c:pt>
                <c:pt idx="539">
                  <c:v>41107</c:v>
                </c:pt>
                <c:pt idx="540">
                  <c:v>41106</c:v>
                </c:pt>
                <c:pt idx="541">
                  <c:v>41103</c:v>
                </c:pt>
                <c:pt idx="542">
                  <c:v>41102</c:v>
                </c:pt>
                <c:pt idx="543">
                  <c:v>41101</c:v>
                </c:pt>
                <c:pt idx="544">
                  <c:v>41100</c:v>
                </c:pt>
                <c:pt idx="545">
                  <c:v>41099</c:v>
                </c:pt>
                <c:pt idx="546">
                  <c:v>41096</c:v>
                </c:pt>
                <c:pt idx="547">
                  <c:v>41095</c:v>
                </c:pt>
                <c:pt idx="548">
                  <c:v>41094</c:v>
                </c:pt>
                <c:pt idx="549">
                  <c:v>41093</c:v>
                </c:pt>
                <c:pt idx="550">
                  <c:v>41092</c:v>
                </c:pt>
                <c:pt idx="551">
                  <c:v>41089</c:v>
                </c:pt>
                <c:pt idx="552">
                  <c:v>41088</c:v>
                </c:pt>
                <c:pt idx="553">
                  <c:v>41087</c:v>
                </c:pt>
                <c:pt idx="554">
                  <c:v>41086</c:v>
                </c:pt>
                <c:pt idx="555">
                  <c:v>41085</c:v>
                </c:pt>
                <c:pt idx="556">
                  <c:v>41081</c:v>
                </c:pt>
                <c:pt idx="557">
                  <c:v>41080</c:v>
                </c:pt>
                <c:pt idx="558">
                  <c:v>41079</c:v>
                </c:pt>
                <c:pt idx="559">
                  <c:v>41078</c:v>
                </c:pt>
                <c:pt idx="560">
                  <c:v>41075</c:v>
                </c:pt>
                <c:pt idx="561">
                  <c:v>41074</c:v>
                </c:pt>
                <c:pt idx="562">
                  <c:v>41073</c:v>
                </c:pt>
                <c:pt idx="563">
                  <c:v>41072</c:v>
                </c:pt>
                <c:pt idx="564">
                  <c:v>41071</c:v>
                </c:pt>
                <c:pt idx="565">
                  <c:v>41068</c:v>
                </c:pt>
                <c:pt idx="566">
                  <c:v>41067</c:v>
                </c:pt>
                <c:pt idx="567">
                  <c:v>41066</c:v>
                </c:pt>
                <c:pt idx="568">
                  <c:v>41065</c:v>
                </c:pt>
                <c:pt idx="569">
                  <c:v>41064</c:v>
                </c:pt>
                <c:pt idx="570">
                  <c:v>41061</c:v>
                </c:pt>
                <c:pt idx="571">
                  <c:v>41060</c:v>
                </c:pt>
                <c:pt idx="572">
                  <c:v>41059</c:v>
                </c:pt>
                <c:pt idx="573">
                  <c:v>41058</c:v>
                </c:pt>
                <c:pt idx="574">
                  <c:v>41057</c:v>
                </c:pt>
                <c:pt idx="575">
                  <c:v>41054</c:v>
                </c:pt>
                <c:pt idx="576">
                  <c:v>41053</c:v>
                </c:pt>
                <c:pt idx="577">
                  <c:v>41052</c:v>
                </c:pt>
                <c:pt idx="578">
                  <c:v>41051</c:v>
                </c:pt>
                <c:pt idx="579">
                  <c:v>41050</c:v>
                </c:pt>
                <c:pt idx="580">
                  <c:v>41047</c:v>
                </c:pt>
                <c:pt idx="581">
                  <c:v>41046</c:v>
                </c:pt>
                <c:pt idx="582">
                  <c:v>41045</c:v>
                </c:pt>
                <c:pt idx="583">
                  <c:v>41044</c:v>
                </c:pt>
                <c:pt idx="584">
                  <c:v>41043</c:v>
                </c:pt>
                <c:pt idx="585">
                  <c:v>41040</c:v>
                </c:pt>
                <c:pt idx="586">
                  <c:v>41039</c:v>
                </c:pt>
                <c:pt idx="587">
                  <c:v>41038</c:v>
                </c:pt>
                <c:pt idx="588">
                  <c:v>41037</c:v>
                </c:pt>
                <c:pt idx="589">
                  <c:v>41036</c:v>
                </c:pt>
                <c:pt idx="590">
                  <c:v>41033</c:v>
                </c:pt>
                <c:pt idx="591">
                  <c:v>41032</c:v>
                </c:pt>
                <c:pt idx="592">
                  <c:v>41031</c:v>
                </c:pt>
                <c:pt idx="593">
                  <c:v>41026</c:v>
                </c:pt>
                <c:pt idx="594">
                  <c:v>41025</c:v>
                </c:pt>
                <c:pt idx="595">
                  <c:v>41024</c:v>
                </c:pt>
                <c:pt idx="596">
                  <c:v>41023</c:v>
                </c:pt>
                <c:pt idx="597">
                  <c:v>41022</c:v>
                </c:pt>
                <c:pt idx="598">
                  <c:v>41019</c:v>
                </c:pt>
                <c:pt idx="599">
                  <c:v>41018</c:v>
                </c:pt>
                <c:pt idx="600">
                  <c:v>41017</c:v>
                </c:pt>
                <c:pt idx="601">
                  <c:v>41016</c:v>
                </c:pt>
                <c:pt idx="602">
                  <c:v>41015</c:v>
                </c:pt>
                <c:pt idx="603">
                  <c:v>41012</c:v>
                </c:pt>
                <c:pt idx="604">
                  <c:v>41011</c:v>
                </c:pt>
                <c:pt idx="605">
                  <c:v>41010</c:v>
                </c:pt>
                <c:pt idx="606">
                  <c:v>41009</c:v>
                </c:pt>
                <c:pt idx="607">
                  <c:v>41008</c:v>
                </c:pt>
                <c:pt idx="608">
                  <c:v>41005</c:v>
                </c:pt>
                <c:pt idx="609">
                  <c:v>41004</c:v>
                </c:pt>
                <c:pt idx="610">
                  <c:v>40998</c:v>
                </c:pt>
                <c:pt idx="611">
                  <c:v>40997</c:v>
                </c:pt>
                <c:pt idx="612">
                  <c:v>40996</c:v>
                </c:pt>
                <c:pt idx="613">
                  <c:v>40995</c:v>
                </c:pt>
                <c:pt idx="614">
                  <c:v>40994</c:v>
                </c:pt>
                <c:pt idx="615">
                  <c:v>40991</c:v>
                </c:pt>
                <c:pt idx="616">
                  <c:v>40990</c:v>
                </c:pt>
                <c:pt idx="617">
                  <c:v>40989</c:v>
                </c:pt>
                <c:pt idx="618">
                  <c:v>40988</c:v>
                </c:pt>
                <c:pt idx="619">
                  <c:v>40987</c:v>
                </c:pt>
                <c:pt idx="620">
                  <c:v>40984</c:v>
                </c:pt>
                <c:pt idx="621">
                  <c:v>40983</c:v>
                </c:pt>
                <c:pt idx="622">
                  <c:v>40982</c:v>
                </c:pt>
                <c:pt idx="623">
                  <c:v>40981</c:v>
                </c:pt>
                <c:pt idx="624">
                  <c:v>40980</c:v>
                </c:pt>
                <c:pt idx="625">
                  <c:v>40977</c:v>
                </c:pt>
                <c:pt idx="626">
                  <c:v>40976</c:v>
                </c:pt>
                <c:pt idx="627">
                  <c:v>40975</c:v>
                </c:pt>
                <c:pt idx="628">
                  <c:v>40974</c:v>
                </c:pt>
                <c:pt idx="629">
                  <c:v>40973</c:v>
                </c:pt>
                <c:pt idx="630">
                  <c:v>40970</c:v>
                </c:pt>
                <c:pt idx="631">
                  <c:v>40969</c:v>
                </c:pt>
                <c:pt idx="632">
                  <c:v>40968</c:v>
                </c:pt>
                <c:pt idx="633">
                  <c:v>40967</c:v>
                </c:pt>
                <c:pt idx="634">
                  <c:v>40966</c:v>
                </c:pt>
                <c:pt idx="635">
                  <c:v>40963</c:v>
                </c:pt>
                <c:pt idx="636">
                  <c:v>40962</c:v>
                </c:pt>
                <c:pt idx="637">
                  <c:v>40961</c:v>
                </c:pt>
                <c:pt idx="638">
                  <c:v>40960</c:v>
                </c:pt>
                <c:pt idx="639">
                  <c:v>40959</c:v>
                </c:pt>
                <c:pt idx="640">
                  <c:v>40956</c:v>
                </c:pt>
                <c:pt idx="641">
                  <c:v>40955</c:v>
                </c:pt>
                <c:pt idx="642">
                  <c:v>40954</c:v>
                </c:pt>
                <c:pt idx="643">
                  <c:v>40953</c:v>
                </c:pt>
                <c:pt idx="644">
                  <c:v>40952</c:v>
                </c:pt>
                <c:pt idx="645">
                  <c:v>40949</c:v>
                </c:pt>
                <c:pt idx="646">
                  <c:v>40948</c:v>
                </c:pt>
                <c:pt idx="647">
                  <c:v>40947</c:v>
                </c:pt>
                <c:pt idx="648">
                  <c:v>40946</c:v>
                </c:pt>
                <c:pt idx="649">
                  <c:v>40945</c:v>
                </c:pt>
                <c:pt idx="650">
                  <c:v>40942</c:v>
                </c:pt>
                <c:pt idx="651">
                  <c:v>40941</c:v>
                </c:pt>
                <c:pt idx="652">
                  <c:v>40940</c:v>
                </c:pt>
                <c:pt idx="653">
                  <c:v>40939</c:v>
                </c:pt>
                <c:pt idx="654">
                  <c:v>40938</c:v>
                </c:pt>
                <c:pt idx="655">
                  <c:v>40928</c:v>
                </c:pt>
                <c:pt idx="656">
                  <c:v>40927</c:v>
                </c:pt>
                <c:pt idx="657">
                  <c:v>40926</c:v>
                </c:pt>
                <c:pt idx="658">
                  <c:v>40925</c:v>
                </c:pt>
                <c:pt idx="659">
                  <c:v>40924</c:v>
                </c:pt>
                <c:pt idx="660">
                  <c:v>40921</c:v>
                </c:pt>
                <c:pt idx="661">
                  <c:v>40920</c:v>
                </c:pt>
                <c:pt idx="662">
                  <c:v>40919</c:v>
                </c:pt>
                <c:pt idx="663">
                  <c:v>40918</c:v>
                </c:pt>
                <c:pt idx="664">
                  <c:v>40917</c:v>
                </c:pt>
                <c:pt idx="665">
                  <c:v>40914</c:v>
                </c:pt>
                <c:pt idx="666">
                  <c:v>40913</c:v>
                </c:pt>
                <c:pt idx="667">
                  <c:v>40912</c:v>
                </c:pt>
                <c:pt idx="668">
                  <c:v>40907</c:v>
                </c:pt>
                <c:pt idx="669">
                  <c:v>40906</c:v>
                </c:pt>
                <c:pt idx="670">
                  <c:v>40905</c:v>
                </c:pt>
                <c:pt idx="671">
                  <c:v>40904</c:v>
                </c:pt>
                <c:pt idx="672">
                  <c:v>40903</c:v>
                </c:pt>
                <c:pt idx="673">
                  <c:v>40900</c:v>
                </c:pt>
                <c:pt idx="674">
                  <c:v>40899</c:v>
                </c:pt>
                <c:pt idx="675">
                  <c:v>40898</c:v>
                </c:pt>
                <c:pt idx="676">
                  <c:v>40897</c:v>
                </c:pt>
                <c:pt idx="677">
                  <c:v>40896</c:v>
                </c:pt>
                <c:pt idx="678">
                  <c:v>40893</c:v>
                </c:pt>
                <c:pt idx="679">
                  <c:v>40892</c:v>
                </c:pt>
                <c:pt idx="680">
                  <c:v>40891</c:v>
                </c:pt>
                <c:pt idx="681">
                  <c:v>40890</c:v>
                </c:pt>
                <c:pt idx="682">
                  <c:v>40889</c:v>
                </c:pt>
                <c:pt idx="683">
                  <c:v>40886</c:v>
                </c:pt>
                <c:pt idx="684">
                  <c:v>40885</c:v>
                </c:pt>
                <c:pt idx="685">
                  <c:v>40884</c:v>
                </c:pt>
                <c:pt idx="686">
                  <c:v>40883</c:v>
                </c:pt>
                <c:pt idx="687">
                  <c:v>40882</c:v>
                </c:pt>
                <c:pt idx="688">
                  <c:v>40879</c:v>
                </c:pt>
                <c:pt idx="689">
                  <c:v>40878</c:v>
                </c:pt>
                <c:pt idx="690">
                  <c:v>40877</c:v>
                </c:pt>
                <c:pt idx="691">
                  <c:v>40876</c:v>
                </c:pt>
                <c:pt idx="692">
                  <c:v>40875</c:v>
                </c:pt>
                <c:pt idx="693">
                  <c:v>40872</c:v>
                </c:pt>
                <c:pt idx="694">
                  <c:v>40871</c:v>
                </c:pt>
                <c:pt idx="695">
                  <c:v>40870</c:v>
                </c:pt>
                <c:pt idx="696">
                  <c:v>40869</c:v>
                </c:pt>
                <c:pt idx="697">
                  <c:v>40868</c:v>
                </c:pt>
                <c:pt idx="698">
                  <c:v>40865</c:v>
                </c:pt>
                <c:pt idx="699">
                  <c:v>40864</c:v>
                </c:pt>
                <c:pt idx="700">
                  <c:v>40863</c:v>
                </c:pt>
                <c:pt idx="701">
                  <c:v>40862</c:v>
                </c:pt>
                <c:pt idx="702">
                  <c:v>40861</c:v>
                </c:pt>
                <c:pt idx="703">
                  <c:v>40858</c:v>
                </c:pt>
                <c:pt idx="704">
                  <c:v>40857</c:v>
                </c:pt>
                <c:pt idx="705">
                  <c:v>40856</c:v>
                </c:pt>
                <c:pt idx="706">
                  <c:v>40855</c:v>
                </c:pt>
                <c:pt idx="707">
                  <c:v>40854</c:v>
                </c:pt>
                <c:pt idx="708">
                  <c:v>40851</c:v>
                </c:pt>
                <c:pt idx="709">
                  <c:v>40850</c:v>
                </c:pt>
                <c:pt idx="710">
                  <c:v>40849</c:v>
                </c:pt>
                <c:pt idx="711">
                  <c:v>40848</c:v>
                </c:pt>
                <c:pt idx="712">
                  <c:v>40847</c:v>
                </c:pt>
                <c:pt idx="713">
                  <c:v>40844</c:v>
                </c:pt>
                <c:pt idx="714">
                  <c:v>40843</c:v>
                </c:pt>
                <c:pt idx="715">
                  <c:v>40842</c:v>
                </c:pt>
                <c:pt idx="716">
                  <c:v>40841</c:v>
                </c:pt>
                <c:pt idx="717">
                  <c:v>40840</c:v>
                </c:pt>
                <c:pt idx="718">
                  <c:v>40837</c:v>
                </c:pt>
                <c:pt idx="719">
                  <c:v>40836</c:v>
                </c:pt>
                <c:pt idx="720">
                  <c:v>40835</c:v>
                </c:pt>
                <c:pt idx="721">
                  <c:v>40834</c:v>
                </c:pt>
                <c:pt idx="722">
                  <c:v>40833</c:v>
                </c:pt>
                <c:pt idx="723">
                  <c:v>40830</c:v>
                </c:pt>
                <c:pt idx="724">
                  <c:v>40829</c:v>
                </c:pt>
                <c:pt idx="725">
                  <c:v>40828</c:v>
                </c:pt>
                <c:pt idx="726">
                  <c:v>40827</c:v>
                </c:pt>
                <c:pt idx="727">
                  <c:v>40826</c:v>
                </c:pt>
                <c:pt idx="728">
                  <c:v>40816</c:v>
                </c:pt>
                <c:pt idx="729">
                  <c:v>40815</c:v>
                </c:pt>
                <c:pt idx="730">
                  <c:v>40814</c:v>
                </c:pt>
                <c:pt idx="731">
                  <c:v>40813</c:v>
                </c:pt>
                <c:pt idx="732">
                  <c:v>40812</c:v>
                </c:pt>
                <c:pt idx="733">
                  <c:v>40809</c:v>
                </c:pt>
                <c:pt idx="734">
                  <c:v>40808</c:v>
                </c:pt>
                <c:pt idx="735">
                  <c:v>40807</c:v>
                </c:pt>
                <c:pt idx="736">
                  <c:v>40806</c:v>
                </c:pt>
                <c:pt idx="737">
                  <c:v>40805</c:v>
                </c:pt>
                <c:pt idx="738">
                  <c:v>40802</c:v>
                </c:pt>
                <c:pt idx="739">
                  <c:v>40801</c:v>
                </c:pt>
                <c:pt idx="740">
                  <c:v>40800</c:v>
                </c:pt>
                <c:pt idx="741">
                  <c:v>40799</c:v>
                </c:pt>
                <c:pt idx="742">
                  <c:v>40795</c:v>
                </c:pt>
                <c:pt idx="743">
                  <c:v>40794</c:v>
                </c:pt>
                <c:pt idx="744">
                  <c:v>40793</c:v>
                </c:pt>
                <c:pt idx="745">
                  <c:v>40792</c:v>
                </c:pt>
                <c:pt idx="746">
                  <c:v>40791</c:v>
                </c:pt>
                <c:pt idx="747">
                  <c:v>40788</c:v>
                </c:pt>
                <c:pt idx="748">
                  <c:v>40787</c:v>
                </c:pt>
                <c:pt idx="749">
                  <c:v>40786</c:v>
                </c:pt>
                <c:pt idx="750">
                  <c:v>40785</c:v>
                </c:pt>
                <c:pt idx="751">
                  <c:v>40784</c:v>
                </c:pt>
                <c:pt idx="752">
                  <c:v>40781</c:v>
                </c:pt>
                <c:pt idx="753">
                  <c:v>40780</c:v>
                </c:pt>
                <c:pt idx="754">
                  <c:v>40779</c:v>
                </c:pt>
                <c:pt idx="755">
                  <c:v>40778</c:v>
                </c:pt>
                <c:pt idx="756">
                  <c:v>40777</c:v>
                </c:pt>
                <c:pt idx="757">
                  <c:v>40774</c:v>
                </c:pt>
                <c:pt idx="758">
                  <c:v>40773</c:v>
                </c:pt>
                <c:pt idx="759">
                  <c:v>40772</c:v>
                </c:pt>
                <c:pt idx="760">
                  <c:v>40771</c:v>
                </c:pt>
                <c:pt idx="761">
                  <c:v>40770</c:v>
                </c:pt>
                <c:pt idx="762">
                  <c:v>40767</c:v>
                </c:pt>
                <c:pt idx="763">
                  <c:v>40766</c:v>
                </c:pt>
                <c:pt idx="764">
                  <c:v>40765</c:v>
                </c:pt>
                <c:pt idx="765">
                  <c:v>40764</c:v>
                </c:pt>
                <c:pt idx="766">
                  <c:v>40763</c:v>
                </c:pt>
                <c:pt idx="767">
                  <c:v>40760</c:v>
                </c:pt>
                <c:pt idx="768">
                  <c:v>40759</c:v>
                </c:pt>
                <c:pt idx="769">
                  <c:v>40758</c:v>
                </c:pt>
                <c:pt idx="770">
                  <c:v>40757</c:v>
                </c:pt>
                <c:pt idx="771">
                  <c:v>40756</c:v>
                </c:pt>
                <c:pt idx="772">
                  <c:v>40753</c:v>
                </c:pt>
                <c:pt idx="773">
                  <c:v>40752</c:v>
                </c:pt>
                <c:pt idx="774">
                  <c:v>40751</c:v>
                </c:pt>
                <c:pt idx="775">
                  <c:v>40750</c:v>
                </c:pt>
                <c:pt idx="776">
                  <c:v>40749</c:v>
                </c:pt>
                <c:pt idx="777">
                  <c:v>40746</c:v>
                </c:pt>
                <c:pt idx="778">
                  <c:v>40745</c:v>
                </c:pt>
                <c:pt idx="779">
                  <c:v>40744</c:v>
                </c:pt>
                <c:pt idx="780">
                  <c:v>40743</c:v>
                </c:pt>
                <c:pt idx="781">
                  <c:v>40742</c:v>
                </c:pt>
                <c:pt idx="782">
                  <c:v>40739</c:v>
                </c:pt>
                <c:pt idx="783">
                  <c:v>40738</c:v>
                </c:pt>
                <c:pt idx="784">
                  <c:v>40737</c:v>
                </c:pt>
                <c:pt idx="785">
                  <c:v>40736</c:v>
                </c:pt>
                <c:pt idx="786">
                  <c:v>40735</c:v>
                </c:pt>
                <c:pt idx="787">
                  <c:v>40732</c:v>
                </c:pt>
                <c:pt idx="788">
                  <c:v>40731</c:v>
                </c:pt>
                <c:pt idx="789">
                  <c:v>40730</c:v>
                </c:pt>
                <c:pt idx="790">
                  <c:v>40729</c:v>
                </c:pt>
                <c:pt idx="791">
                  <c:v>40728</c:v>
                </c:pt>
                <c:pt idx="792">
                  <c:v>40725</c:v>
                </c:pt>
                <c:pt idx="793">
                  <c:v>40724</c:v>
                </c:pt>
                <c:pt idx="794">
                  <c:v>40723</c:v>
                </c:pt>
                <c:pt idx="795">
                  <c:v>40722</c:v>
                </c:pt>
                <c:pt idx="796">
                  <c:v>40721</c:v>
                </c:pt>
                <c:pt idx="797">
                  <c:v>40718</c:v>
                </c:pt>
                <c:pt idx="798">
                  <c:v>40717</c:v>
                </c:pt>
                <c:pt idx="799">
                  <c:v>40716</c:v>
                </c:pt>
                <c:pt idx="800">
                  <c:v>40715</c:v>
                </c:pt>
                <c:pt idx="801">
                  <c:v>40714</c:v>
                </c:pt>
                <c:pt idx="802">
                  <c:v>40711</c:v>
                </c:pt>
                <c:pt idx="803">
                  <c:v>40710</c:v>
                </c:pt>
                <c:pt idx="804">
                  <c:v>40709</c:v>
                </c:pt>
                <c:pt idx="805">
                  <c:v>40708</c:v>
                </c:pt>
                <c:pt idx="806">
                  <c:v>40707</c:v>
                </c:pt>
                <c:pt idx="807">
                  <c:v>40704</c:v>
                </c:pt>
                <c:pt idx="808">
                  <c:v>40703</c:v>
                </c:pt>
                <c:pt idx="809">
                  <c:v>40702</c:v>
                </c:pt>
                <c:pt idx="810">
                  <c:v>40701</c:v>
                </c:pt>
                <c:pt idx="811">
                  <c:v>40697</c:v>
                </c:pt>
                <c:pt idx="812">
                  <c:v>40696</c:v>
                </c:pt>
                <c:pt idx="813">
                  <c:v>40695</c:v>
                </c:pt>
                <c:pt idx="814">
                  <c:v>40694</c:v>
                </c:pt>
                <c:pt idx="815">
                  <c:v>40693</c:v>
                </c:pt>
                <c:pt idx="816">
                  <c:v>40690</c:v>
                </c:pt>
                <c:pt idx="817">
                  <c:v>40689</c:v>
                </c:pt>
                <c:pt idx="818">
                  <c:v>40688</c:v>
                </c:pt>
                <c:pt idx="819">
                  <c:v>40687</c:v>
                </c:pt>
                <c:pt idx="820">
                  <c:v>40686</c:v>
                </c:pt>
                <c:pt idx="821">
                  <c:v>40683</c:v>
                </c:pt>
                <c:pt idx="822">
                  <c:v>40682</c:v>
                </c:pt>
                <c:pt idx="823">
                  <c:v>40681</c:v>
                </c:pt>
                <c:pt idx="824">
                  <c:v>40680</c:v>
                </c:pt>
                <c:pt idx="825">
                  <c:v>40679</c:v>
                </c:pt>
                <c:pt idx="826">
                  <c:v>40676</c:v>
                </c:pt>
                <c:pt idx="827">
                  <c:v>40675</c:v>
                </c:pt>
                <c:pt idx="828">
                  <c:v>40674</c:v>
                </c:pt>
                <c:pt idx="829">
                  <c:v>40673</c:v>
                </c:pt>
                <c:pt idx="830">
                  <c:v>40672</c:v>
                </c:pt>
                <c:pt idx="831">
                  <c:v>40669</c:v>
                </c:pt>
                <c:pt idx="832">
                  <c:v>40668</c:v>
                </c:pt>
                <c:pt idx="833">
                  <c:v>40667</c:v>
                </c:pt>
                <c:pt idx="834">
                  <c:v>40666</c:v>
                </c:pt>
                <c:pt idx="835">
                  <c:v>40662</c:v>
                </c:pt>
                <c:pt idx="836">
                  <c:v>40661</c:v>
                </c:pt>
                <c:pt idx="837">
                  <c:v>40660</c:v>
                </c:pt>
                <c:pt idx="838">
                  <c:v>40659</c:v>
                </c:pt>
                <c:pt idx="839">
                  <c:v>40658</c:v>
                </c:pt>
                <c:pt idx="840">
                  <c:v>40655</c:v>
                </c:pt>
                <c:pt idx="841">
                  <c:v>40654</c:v>
                </c:pt>
                <c:pt idx="842">
                  <c:v>40653</c:v>
                </c:pt>
                <c:pt idx="843">
                  <c:v>40652</c:v>
                </c:pt>
                <c:pt idx="844">
                  <c:v>40651</c:v>
                </c:pt>
                <c:pt idx="845">
                  <c:v>40648</c:v>
                </c:pt>
                <c:pt idx="846">
                  <c:v>40647</c:v>
                </c:pt>
                <c:pt idx="847">
                  <c:v>40646</c:v>
                </c:pt>
                <c:pt idx="848">
                  <c:v>40645</c:v>
                </c:pt>
                <c:pt idx="849">
                  <c:v>40644</c:v>
                </c:pt>
                <c:pt idx="850">
                  <c:v>40641</c:v>
                </c:pt>
                <c:pt idx="851">
                  <c:v>40640</c:v>
                </c:pt>
                <c:pt idx="852">
                  <c:v>40639</c:v>
                </c:pt>
                <c:pt idx="853">
                  <c:v>40634</c:v>
                </c:pt>
                <c:pt idx="854">
                  <c:v>40633</c:v>
                </c:pt>
                <c:pt idx="855">
                  <c:v>40632</c:v>
                </c:pt>
                <c:pt idx="856">
                  <c:v>40631</c:v>
                </c:pt>
                <c:pt idx="857">
                  <c:v>40630</c:v>
                </c:pt>
                <c:pt idx="858">
                  <c:v>40627</c:v>
                </c:pt>
                <c:pt idx="859">
                  <c:v>40626</c:v>
                </c:pt>
                <c:pt idx="860">
                  <c:v>40625</c:v>
                </c:pt>
                <c:pt idx="861">
                  <c:v>40624</c:v>
                </c:pt>
                <c:pt idx="862">
                  <c:v>40623</c:v>
                </c:pt>
                <c:pt idx="863">
                  <c:v>40620</c:v>
                </c:pt>
                <c:pt idx="864">
                  <c:v>40619</c:v>
                </c:pt>
                <c:pt idx="865">
                  <c:v>40618</c:v>
                </c:pt>
                <c:pt idx="866">
                  <c:v>40617</c:v>
                </c:pt>
                <c:pt idx="867">
                  <c:v>40616</c:v>
                </c:pt>
                <c:pt idx="868">
                  <c:v>40613</c:v>
                </c:pt>
                <c:pt idx="869">
                  <c:v>40612</c:v>
                </c:pt>
                <c:pt idx="870">
                  <c:v>40611</c:v>
                </c:pt>
                <c:pt idx="871">
                  <c:v>40610</c:v>
                </c:pt>
                <c:pt idx="872">
                  <c:v>40609</c:v>
                </c:pt>
                <c:pt idx="873">
                  <c:v>40606</c:v>
                </c:pt>
                <c:pt idx="874">
                  <c:v>40605</c:v>
                </c:pt>
                <c:pt idx="875">
                  <c:v>40604</c:v>
                </c:pt>
                <c:pt idx="876">
                  <c:v>40603</c:v>
                </c:pt>
                <c:pt idx="877">
                  <c:v>40602</c:v>
                </c:pt>
                <c:pt idx="878">
                  <c:v>40599</c:v>
                </c:pt>
                <c:pt idx="879">
                  <c:v>40598</c:v>
                </c:pt>
                <c:pt idx="880">
                  <c:v>40597</c:v>
                </c:pt>
                <c:pt idx="881">
                  <c:v>40596</c:v>
                </c:pt>
                <c:pt idx="882">
                  <c:v>40595</c:v>
                </c:pt>
                <c:pt idx="883">
                  <c:v>40592</c:v>
                </c:pt>
                <c:pt idx="884">
                  <c:v>40591</c:v>
                </c:pt>
                <c:pt idx="885">
                  <c:v>40590</c:v>
                </c:pt>
                <c:pt idx="886">
                  <c:v>40589</c:v>
                </c:pt>
                <c:pt idx="887">
                  <c:v>40588</c:v>
                </c:pt>
                <c:pt idx="888">
                  <c:v>40585</c:v>
                </c:pt>
                <c:pt idx="889">
                  <c:v>40584</c:v>
                </c:pt>
                <c:pt idx="890">
                  <c:v>40583</c:v>
                </c:pt>
                <c:pt idx="891">
                  <c:v>40575</c:v>
                </c:pt>
                <c:pt idx="892">
                  <c:v>40574</c:v>
                </c:pt>
                <c:pt idx="893">
                  <c:v>40571</c:v>
                </c:pt>
                <c:pt idx="894">
                  <c:v>40570</c:v>
                </c:pt>
                <c:pt idx="895">
                  <c:v>40569</c:v>
                </c:pt>
                <c:pt idx="896">
                  <c:v>40568</c:v>
                </c:pt>
                <c:pt idx="897">
                  <c:v>40567</c:v>
                </c:pt>
                <c:pt idx="898">
                  <c:v>40564</c:v>
                </c:pt>
                <c:pt idx="899">
                  <c:v>40563</c:v>
                </c:pt>
                <c:pt idx="900">
                  <c:v>40562</c:v>
                </c:pt>
                <c:pt idx="901">
                  <c:v>40561</c:v>
                </c:pt>
                <c:pt idx="902">
                  <c:v>40560</c:v>
                </c:pt>
                <c:pt idx="903">
                  <c:v>40557</c:v>
                </c:pt>
                <c:pt idx="904">
                  <c:v>40556</c:v>
                </c:pt>
                <c:pt idx="905">
                  <c:v>40555</c:v>
                </c:pt>
                <c:pt idx="906">
                  <c:v>40554</c:v>
                </c:pt>
                <c:pt idx="907">
                  <c:v>40553</c:v>
                </c:pt>
                <c:pt idx="908">
                  <c:v>40550</c:v>
                </c:pt>
                <c:pt idx="909">
                  <c:v>40549</c:v>
                </c:pt>
                <c:pt idx="910">
                  <c:v>40548</c:v>
                </c:pt>
                <c:pt idx="911">
                  <c:v>40547</c:v>
                </c:pt>
                <c:pt idx="912">
                  <c:v>40543</c:v>
                </c:pt>
                <c:pt idx="913">
                  <c:v>40542</c:v>
                </c:pt>
                <c:pt idx="914">
                  <c:v>40541</c:v>
                </c:pt>
                <c:pt idx="915">
                  <c:v>40540</c:v>
                </c:pt>
                <c:pt idx="916">
                  <c:v>40539</c:v>
                </c:pt>
                <c:pt idx="917">
                  <c:v>40536</c:v>
                </c:pt>
                <c:pt idx="918">
                  <c:v>40535</c:v>
                </c:pt>
                <c:pt idx="919">
                  <c:v>40534</c:v>
                </c:pt>
                <c:pt idx="920">
                  <c:v>40533</c:v>
                </c:pt>
                <c:pt idx="921">
                  <c:v>40532</c:v>
                </c:pt>
                <c:pt idx="922">
                  <c:v>40529</c:v>
                </c:pt>
                <c:pt idx="923">
                  <c:v>40528</c:v>
                </c:pt>
                <c:pt idx="924">
                  <c:v>40527</c:v>
                </c:pt>
                <c:pt idx="925">
                  <c:v>40526</c:v>
                </c:pt>
                <c:pt idx="926">
                  <c:v>40525</c:v>
                </c:pt>
                <c:pt idx="927">
                  <c:v>40522</c:v>
                </c:pt>
                <c:pt idx="928">
                  <c:v>40521</c:v>
                </c:pt>
                <c:pt idx="929">
                  <c:v>40520</c:v>
                </c:pt>
                <c:pt idx="930">
                  <c:v>40519</c:v>
                </c:pt>
                <c:pt idx="931">
                  <c:v>40518</c:v>
                </c:pt>
                <c:pt idx="932">
                  <c:v>40515</c:v>
                </c:pt>
                <c:pt idx="933">
                  <c:v>40514</c:v>
                </c:pt>
                <c:pt idx="934">
                  <c:v>40513</c:v>
                </c:pt>
                <c:pt idx="935">
                  <c:v>40512</c:v>
                </c:pt>
                <c:pt idx="936">
                  <c:v>40511</c:v>
                </c:pt>
                <c:pt idx="937">
                  <c:v>40508</c:v>
                </c:pt>
                <c:pt idx="938">
                  <c:v>40507</c:v>
                </c:pt>
                <c:pt idx="939">
                  <c:v>40506</c:v>
                </c:pt>
                <c:pt idx="940">
                  <c:v>40505</c:v>
                </c:pt>
                <c:pt idx="941">
                  <c:v>40504</c:v>
                </c:pt>
                <c:pt idx="942">
                  <c:v>40501</c:v>
                </c:pt>
                <c:pt idx="943">
                  <c:v>40500</c:v>
                </c:pt>
                <c:pt idx="944">
                  <c:v>40499</c:v>
                </c:pt>
                <c:pt idx="945">
                  <c:v>40498</c:v>
                </c:pt>
                <c:pt idx="946">
                  <c:v>40497</c:v>
                </c:pt>
                <c:pt idx="947">
                  <c:v>40494</c:v>
                </c:pt>
                <c:pt idx="948">
                  <c:v>40493</c:v>
                </c:pt>
                <c:pt idx="949">
                  <c:v>40492</c:v>
                </c:pt>
                <c:pt idx="950">
                  <c:v>40491</c:v>
                </c:pt>
                <c:pt idx="951">
                  <c:v>40490</c:v>
                </c:pt>
                <c:pt idx="952">
                  <c:v>40487</c:v>
                </c:pt>
                <c:pt idx="953">
                  <c:v>40486</c:v>
                </c:pt>
                <c:pt idx="954">
                  <c:v>40485</c:v>
                </c:pt>
                <c:pt idx="955">
                  <c:v>40484</c:v>
                </c:pt>
                <c:pt idx="956">
                  <c:v>40483</c:v>
                </c:pt>
                <c:pt idx="957">
                  <c:v>40480</c:v>
                </c:pt>
                <c:pt idx="958">
                  <c:v>40479</c:v>
                </c:pt>
                <c:pt idx="959">
                  <c:v>40478</c:v>
                </c:pt>
                <c:pt idx="960">
                  <c:v>40477</c:v>
                </c:pt>
                <c:pt idx="961">
                  <c:v>40476</c:v>
                </c:pt>
                <c:pt idx="962">
                  <c:v>40473</c:v>
                </c:pt>
                <c:pt idx="963">
                  <c:v>40472</c:v>
                </c:pt>
                <c:pt idx="964">
                  <c:v>40471</c:v>
                </c:pt>
                <c:pt idx="965">
                  <c:v>40470</c:v>
                </c:pt>
                <c:pt idx="966">
                  <c:v>40469</c:v>
                </c:pt>
                <c:pt idx="967">
                  <c:v>40466</c:v>
                </c:pt>
                <c:pt idx="968">
                  <c:v>40465</c:v>
                </c:pt>
                <c:pt idx="969">
                  <c:v>40464</c:v>
                </c:pt>
                <c:pt idx="970">
                  <c:v>40463</c:v>
                </c:pt>
                <c:pt idx="971">
                  <c:v>40462</c:v>
                </c:pt>
                <c:pt idx="972">
                  <c:v>40459</c:v>
                </c:pt>
                <c:pt idx="973">
                  <c:v>40451</c:v>
                </c:pt>
                <c:pt idx="974">
                  <c:v>40450</c:v>
                </c:pt>
                <c:pt idx="975">
                  <c:v>40449</c:v>
                </c:pt>
                <c:pt idx="976">
                  <c:v>40448</c:v>
                </c:pt>
                <c:pt idx="977">
                  <c:v>40442</c:v>
                </c:pt>
                <c:pt idx="978">
                  <c:v>40441</c:v>
                </c:pt>
                <c:pt idx="979">
                  <c:v>40438</c:v>
                </c:pt>
                <c:pt idx="980">
                  <c:v>40437</c:v>
                </c:pt>
                <c:pt idx="981">
                  <c:v>40436</c:v>
                </c:pt>
                <c:pt idx="982">
                  <c:v>40435</c:v>
                </c:pt>
                <c:pt idx="983">
                  <c:v>40434</c:v>
                </c:pt>
                <c:pt idx="984">
                  <c:v>40431</c:v>
                </c:pt>
                <c:pt idx="985">
                  <c:v>40430</c:v>
                </c:pt>
                <c:pt idx="986">
                  <c:v>40429</c:v>
                </c:pt>
                <c:pt idx="987">
                  <c:v>40428</c:v>
                </c:pt>
                <c:pt idx="988">
                  <c:v>40427</c:v>
                </c:pt>
                <c:pt idx="989">
                  <c:v>40424</c:v>
                </c:pt>
                <c:pt idx="990">
                  <c:v>40423</c:v>
                </c:pt>
                <c:pt idx="991">
                  <c:v>40422</c:v>
                </c:pt>
                <c:pt idx="992">
                  <c:v>40421</c:v>
                </c:pt>
                <c:pt idx="993">
                  <c:v>40420</c:v>
                </c:pt>
                <c:pt idx="994">
                  <c:v>40417</c:v>
                </c:pt>
                <c:pt idx="995">
                  <c:v>40416</c:v>
                </c:pt>
                <c:pt idx="996">
                  <c:v>40415</c:v>
                </c:pt>
                <c:pt idx="997">
                  <c:v>40414</c:v>
                </c:pt>
                <c:pt idx="998">
                  <c:v>40413</c:v>
                </c:pt>
                <c:pt idx="999">
                  <c:v>40410</c:v>
                </c:pt>
                <c:pt idx="1000">
                  <c:v>40409</c:v>
                </c:pt>
                <c:pt idx="1001">
                  <c:v>40408</c:v>
                </c:pt>
                <c:pt idx="1002">
                  <c:v>40407</c:v>
                </c:pt>
                <c:pt idx="1003">
                  <c:v>40406</c:v>
                </c:pt>
                <c:pt idx="1004">
                  <c:v>40403</c:v>
                </c:pt>
                <c:pt idx="1005">
                  <c:v>40402</c:v>
                </c:pt>
                <c:pt idx="1006">
                  <c:v>40401</c:v>
                </c:pt>
                <c:pt idx="1007">
                  <c:v>40400</c:v>
                </c:pt>
                <c:pt idx="1008">
                  <c:v>40399</c:v>
                </c:pt>
                <c:pt idx="1009">
                  <c:v>40396</c:v>
                </c:pt>
                <c:pt idx="1010">
                  <c:v>40395</c:v>
                </c:pt>
                <c:pt idx="1011">
                  <c:v>40394</c:v>
                </c:pt>
                <c:pt idx="1012">
                  <c:v>40393</c:v>
                </c:pt>
                <c:pt idx="1013">
                  <c:v>40392</c:v>
                </c:pt>
                <c:pt idx="1014">
                  <c:v>40389</c:v>
                </c:pt>
                <c:pt idx="1015">
                  <c:v>40388</c:v>
                </c:pt>
                <c:pt idx="1016">
                  <c:v>40387</c:v>
                </c:pt>
                <c:pt idx="1017">
                  <c:v>40386</c:v>
                </c:pt>
                <c:pt idx="1018">
                  <c:v>40385</c:v>
                </c:pt>
                <c:pt idx="1019">
                  <c:v>40382</c:v>
                </c:pt>
                <c:pt idx="1020">
                  <c:v>40381</c:v>
                </c:pt>
                <c:pt idx="1021">
                  <c:v>40380</c:v>
                </c:pt>
                <c:pt idx="1022">
                  <c:v>40379</c:v>
                </c:pt>
                <c:pt idx="1023">
                  <c:v>40378</c:v>
                </c:pt>
                <c:pt idx="1024">
                  <c:v>40375</c:v>
                </c:pt>
                <c:pt idx="1025">
                  <c:v>40374</c:v>
                </c:pt>
                <c:pt idx="1026">
                  <c:v>40373</c:v>
                </c:pt>
                <c:pt idx="1027">
                  <c:v>40372</c:v>
                </c:pt>
                <c:pt idx="1028">
                  <c:v>40371</c:v>
                </c:pt>
                <c:pt idx="1029">
                  <c:v>40368</c:v>
                </c:pt>
                <c:pt idx="1030">
                  <c:v>40367</c:v>
                </c:pt>
                <c:pt idx="1031">
                  <c:v>40366</c:v>
                </c:pt>
                <c:pt idx="1032">
                  <c:v>40365</c:v>
                </c:pt>
                <c:pt idx="1033">
                  <c:v>40364</c:v>
                </c:pt>
                <c:pt idx="1034">
                  <c:v>40361</c:v>
                </c:pt>
                <c:pt idx="1035">
                  <c:v>40360</c:v>
                </c:pt>
                <c:pt idx="1036">
                  <c:v>40359</c:v>
                </c:pt>
                <c:pt idx="1037">
                  <c:v>40358</c:v>
                </c:pt>
                <c:pt idx="1038">
                  <c:v>40357</c:v>
                </c:pt>
                <c:pt idx="1039">
                  <c:v>40354</c:v>
                </c:pt>
                <c:pt idx="1040">
                  <c:v>40353</c:v>
                </c:pt>
                <c:pt idx="1041">
                  <c:v>40352</c:v>
                </c:pt>
                <c:pt idx="1042">
                  <c:v>40351</c:v>
                </c:pt>
                <c:pt idx="1043">
                  <c:v>40350</c:v>
                </c:pt>
                <c:pt idx="1044">
                  <c:v>40347</c:v>
                </c:pt>
                <c:pt idx="1045">
                  <c:v>40346</c:v>
                </c:pt>
                <c:pt idx="1046">
                  <c:v>40340</c:v>
                </c:pt>
                <c:pt idx="1047">
                  <c:v>40339</c:v>
                </c:pt>
                <c:pt idx="1048">
                  <c:v>40338</c:v>
                </c:pt>
                <c:pt idx="1049">
                  <c:v>40337</c:v>
                </c:pt>
                <c:pt idx="1050">
                  <c:v>40336</c:v>
                </c:pt>
                <c:pt idx="1051">
                  <c:v>40333</c:v>
                </c:pt>
                <c:pt idx="1052">
                  <c:v>40332</c:v>
                </c:pt>
                <c:pt idx="1053">
                  <c:v>40331</c:v>
                </c:pt>
                <c:pt idx="1054">
                  <c:v>40330</c:v>
                </c:pt>
                <c:pt idx="1055">
                  <c:v>40329</c:v>
                </c:pt>
                <c:pt idx="1056">
                  <c:v>40326</c:v>
                </c:pt>
                <c:pt idx="1057">
                  <c:v>40325</c:v>
                </c:pt>
                <c:pt idx="1058">
                  <c:v>40324</c:v>
                </c:pt>
                <c:pt idx="1059">
                  <c:v>40323</c:v>
                </c:pt>
                <c:pt idx="1060">
                  <c:v>40322</c:v>
                </c:pt>
                <c:pt idx="1061">
                  <c:v>40319</c:v>
                </c:pt>
                <c:pt idx="1062">
                  <c:v>40318</c:v>
                </c:pt>
                <c:pt idx="1063">
                  <c:v>40317</c:v>
                </c:pt>
                <c:pt idx="1064">
                  <c:v>40316</c:v>
                </c:pt>
                <c:pt idx="1065">
                  <c:v>40315</c:v>
                </c:pt>
                <c:pt idx="1066">
                  <c:v>40312</c:v>
                </c:pt>
                <c:pt idx="1067">
                  <c:v>40311</c:v>
                </c:pt>
                <c:pt idx="1068">
                  <c:v>40310</c:v>
                </c:pt>
                <c:pt idx="1069">
                  <c:v>40309</c:v>
                </c:pt>
                <c:pt idx="1070">
                  <c:v>40308</c:v>
                </c:pt>
                <c:pt idx="1071">
                  <c:v>40305</c:v>
                </c:pt>
                <c:pt idx="1072">
                  <c:v>40304</c:v>
                </c:pt>
                <c:pt idx="1073">
                  <c:v>40303</c:v>
                </c:pt>
                <c:pt idx="1074">
                  <c:v>40302</c:v>
                </c:pt>
                <c:pt idx="1075">
                  <c:v>40298</c:v>
                </c:pt>
                <c:pt idx="1076">
                  <c:v>40297</c:v>
                </c:pt>
                <c:pt idx="1077">
                  <c:v>40296</c:v>
                </c:pt>
                <c:pt idx="1078">
                  <c:v>40295</c:v>
                </c:pt>
                <c:pt idx="1079">
                  <c:v>40294</c:v>
                </c:pt>
                <c:pt idx="1080">
                  <c:v>40291</c:v>
                </c:pt>
                <c:pt idx="1081">
                  <c:v>40290</c:v>
                </c:pt>
                <c:pt idx="1082">
                  <c:v>40289</c:v>
                </c:pt>
                <c:pt idx="1083">
                  <c:v>40288</c:v>
                </c:pt>
                <c:pt idx="1084">
                  <c:v>40287</c:v>
                </c:pt>
                <c:pt idx="1085">
                  <c:v>40284</c:v>
                </c:pt>
                <c:pt idx="1086">
                  <c:v>40283</c:v>
                </c:pt>
                <c:pt idx="1087">
                  <c:v>40282</c:v>
                </c:pt>
                <c:pt idx="1088">
                  <c:v>40281</c:v>
                </c:pt>
                <c:pt idx="1089">
                  <c:v>40280</c:v>
                </c:pt>
                <c:pt idx="1090">
                  <c:v>40277</c:v>
                </c:pt>
                <c:pt idx="1091">
                  <c:v>40276</c:v>
                </c:pt>
                <c:pt idx="1092">
                  <c:v>40275</c:v>
                </c:pt>
                <c:pt idx="1093">
                  <c:v>40274</c:v>
                </c:pt>
                <c:pt idx="1094">
                  <c:v>40270</c:v>
                </c:pt>
                <c:pt idx="1095">
                  <c:v>40269</c:v>
                </c:pt>
                <c:pt idx="1096">
                  <c:v>40268</c:v>
                </c:pt>
                <c:pt idx="1097">
                  <c:v>40267</c:v>
                </c:pt>
                <c:pt idx="1098">
                  <c:v>40266</c:v>
                </c:pt>
                <c:pt idx="1099">
                  <c:v>40263</c:v>
                </c:pt>
                <c:pt idx="1100">
                  <c:v>40262</c:v>
                </c:pt>
                <c:pt idx="1101">
                  <c:v>40261</c:v>
                </c:pt>
                <c:pt idx="1102">
                  <c:v>40260</c:v>
                </c:pt>
                <c:pt idx="1103">
                  <c:v>40259</c:v>
                </c:pt>
                <c:pt idx="1104">
                  <c:v>40256</c:v>
                </c:pt>
                <c:pt idx="1105">
                  <c:v>40255</c:v>
                </c:pt>
                <c:pt idx="1106">
                  <c:v>40254</c:v>
                </c:pt>
                <c:pt idx="1107">
                  <c:v>40253</c:v>
                </c:pt>
                <c:pt idx="1108">
                  <c:v>40252</c:v>
                </c:pt>
                <c:pt idx="1109">
                  <c:v>40249</c:v>
                </c:pt>
                <c:pt idx="1110">
                  <c:v>40248</c:v>
                </c:pt>
                <c:pt idx="1111">
                  <c:v>40247</c:v>
                </c:pt>
                <c:pt idx="1112">
                  <c:v>40246</c:v>
                </c:pt>
                <c:pt idx="1113">
                  <c:v>40245</c:v>
                </c:pt>
                <c:pt idx="1114">
                  <c:v>40242</c:v>
                </c:pt>
                <c:pt idx="1115">
                  <c:v>40241</c:v>
                </c:pt>
                <c:pt idx="1116">
                  <c:v>40240</c:v>
                </c:pt>
                <c:pt idx="1117">
                  <c:v>40239</c:v>
                </c:pt>
                <c:pt idx="1118">
                  <c:v>40238</c:v>
                </c:pt>
                <c:pt idx="1119">
                  <c:v>40235</c:v>
                </c:pt>
                <c:pt idx="1120">
                  <c:v>40234</c:v>
                </c:pt>
                <c:pt idx="1121">
                  <c:v>40233</c:v>
                </c:pt>
                <c:pt idx="1122">
                  <c:v>40232</c:v>
                </c:pt>
                <c:pt idx="1123">
                  <c:v>40231</c:v>
                </c:pt>
                <c:pt idx="1124">
                  <c:v>40221</c:v>
                </c:pt>
                <c:pt idx="1125">
                  <c:v>40220</c:v>
                </c:pt>
                <c:pt idx="1126">
                  <c:v>40219</c:v>
                </c:pt>
                <c:pt idx="1127">
                  <c:v>40218</c:v>
                </c:pt>
                <c:pt idx="1128">
                  <c:v>40217</c:v>
                </c:pt>
                <c:pt idx="1129">
                  <c:v>40214</c:v>
                </c:pt>
                <c:pt idx="1130">
                  <c:v>40213</c:v>
                </c:pt>
                <c:pt idx="1131">
                  <c:v>40212</c:v>
                </c:pt>
                <c:pt idx="1132">
                  <c:v>40211</c:v>
                </c:pt>
                <c:pt idx="1133">
                  <c:v>40210</c:v>
                </c:pt>
                <c:pt idx="1134">
                  <c:v>40207</c:v>
                </c:pt>
                <c:pt idx="1135">
                  <c:v>40206</c:v>
                </c:pt>
                <c:pt idx="1136">
                  <c:v>40205</c:v>
                </c:pt>
                <c:pt idx="1137">
                  <c:v>40204</c:v>
                </c:pt>
                <c:pt idx="1138">
                  <c:v>40203</c:v>
                </c:pt>
                <c:pt idx="1139">
                  <c:v>40200</c:v>
                </c:pt>
                <c:pt idx="1140">
                  <c:v>40199</c:v>
                </c:pt>
                <c:pt idx="1141">
                  <c:v>40198</c:v>
                </c:pt>
                <c:pt idx="1142">
                  <c:v>40197</c:v>
                </c:pt>
                <c:pt idx="1143">
                  <c:v>40196</c:v>
                </c:pt>
                <c:pt idx="1144">
                  <c:v>40193</c:v>
                </c:pt>
                <c:pt idx="1145">
                  <c:v>40192</c:v>
                </c:pt>
                <c:pt idx="1146">
                  <c:v>40191</c:v>
                </c:pt>
                <c:pt idx="1147">
                  <c:v>40190</c:v>
                </c:pt>
                <c:pt idx="1148">
                  <c:v>40189</c:v>
                </c:pt>
                <c:pt idx="1149">
                  <c:v>40186</c:v>
                </c:pt>
                <c:pt idx="1150">
                  <c:v>40185</c:v>
                </c:pt>
                <c:pt idx="1151">
                  <c:v>40184</c:v>
                </c:pt>
                <c:pt idx="1152">
                  <c:v>40183</c:v>
                </c:pt>
                <c:pt idx="1153">
                  <c:v>40182</c:v>
                </c:pt>
                <c:pt idx="1154">
                  <c:v>40178</c:v>
                </c:pt>
                <c:pt idx="1155">
                  <c:v>40177</c:v>
                </c:pt>
                <c:pt idx="1156">
                  <c:v>40176</c:v>
                </c:pt>
                <c:pt idx="1157">
                  <c:v>40175</c:v>
                </c:pt>
                <c:pt idx="1158">
                  <c:v>40172</c:v>
                </c:pt>
                <c:pt idx="1159">
                  <c:v>40171</c:v>
                </c:pt>
                <c:pt idx="1160">
                  <c:v>40170</c:v>
                </c:pt>
                <c:pt idx="1161">
                  <c:v>40169</c:v>
                </c:pt>
                <c:pt idx="1162">
                  <c:v>40168</c:v>
                </c:pt>
                <c:pt idx="1163">
                  <c:v>40165</c:v>
                </c:pt>
                <c:pt idx="1164">
                  <c:v>40164</c:v>
                </c:pt>
                <c:pt idx="1165">
                  <c:v>40163</c:v>
                </c:pt>
                <c:pt idx="1166">
                  <c:v>40162</c:v>
                </c:pt>
                <c:pt idx="1167">
                  <c:v>40161</c:v>
                </c:pt>
                <c:pt idx="1168">
                  <c:v>40158</c:v>
                </c:pt>
                <c:pt idx="1169">
                  <c:v>40157</c:v>
                </c:pt>
                <c:pt idx="1170">
                  <c:v>40156</c:v>
                </c:pt>
                <c:pt idx="1171">
                  <c:v>40155</c:v>
                </c:pt>
                <c:pt idx="1172">
                  <c:v>40154</c:v>
                </c:pt>
                <c:pt idx="1173">
                  <c:v>40151</c:v>
                </c:pt>
                <c:pt idx="1174">
                  <c:v>40150</c:v>
                </c:pt>
                <c:pt idx="1175">
                  <c:v>40149</c:v>
                </c:pt>
                <c:pt idx="1176">
                  <c:v>40148</c:v>
                </c:pt>
                <c:pt idx="1177">
                  <c:v>40147</c:v>
                </c:pt>
                <c:pt idx="1178">
                  <c:v>40144</c:v>
                </c:pt>
                <c:pt idx="1179">
                  <c:v>40143</c:v>
                </c:pt>
                <c:pt idx="1180">
                  <c:v>40142</c:v>
                </c:pt>
                <c:pt idx="1181">
                  <c:v>40141</c:v>
                </c:pt>
                <c:pt idx="1182">
                  <c:v>40140</c:v>
                </c:pt>
                <c:pt idx="1183">
                  <c:v>40137</c:v>
                </c:pt>
                <c:pt idx="1184">
                  <c:v>40136</c:v>
                </c:pt>
                <c:pt idx="1185">
                  <c:v>40135</c:v>
                </c:pt>
                <c:pt idx="1186">
                  <c:v>40134</c:v>
                </c:pt>
                <c:pt idx="1187">
                  <c:v>40133</c:v>
                </c:pt>
                <c:pt idx="1188">
                  <c:v>40130</c:v>
                </c:pt>
                <c:pt idx="1189">
                  <c:v>40129</c:v>
                </c:pt>
                <c:pt idx="1190">
                  <c:v>40128</c:v>
                </c:pt>
                <c:pt idx="1191">
                  <c:v>40127</c:v>
                </c:pt>
                <c:pt idx="1192">
                  <c:v>40126</c:v>
                </c:pt>
                <c:pt idx="1193">
                  <c:v>40123</c:v>
                </c:pt>
                <c:pt idx="1194">
                  <c:v>40122</c:v>
                </c:pt>
                <c:pt idx="1195">
                  <c:v>40121</c:v>
                </c:pt>
                <c:pt idx="1196">
                  <c:v>40120</c:v>
                </c:pt>
                <c:pt idx="1197">
                  <c:v>40119</c:v>
                </c:pt>
                <c:pt idx="1198">
                  <c:v>40116</c:v>
                </c:pt>
                <c:pt idx="1199">
                  <c:v>40115</c:v>
                </c:pt>
                <c:pt idx="1200">
                  <c:v>40114</c:v>
                </c:pt>
                <c:pt idx="1201">
                  <c:v>40113</c:v>
                </c:pt>
                <c:pt idx="1202">
                  <c:v>40112</c:v>
                </c:pt>
                <c:pt idx="1203">
                  <c:v>40109</c:v>
                </c:pt>
                <c:pt idx="1204">
                  <c:v>40108</c:v>
                </c:pt>
                <c:pt idx="1205">
                  <c:v>40107</c:v>
                </c:pt>
                <c:pt idx="1206">
                  <c:v>40106</c:v>
                </c:pt>
                <c:pt idx="1207">
                  <c:v>40105</c:v>
                </c:pt>
                <c:pt idx="1208">
                  <c:v>40102</c:v>
                </c:pt>
                <c:pt idx="1209">
                  <c:v>40101</c:v>
                </c:pt>
                <c:pt idx="1210">
                  <c:v>40100</c:v>
                </c:pt>
                <c:pt idx="1211">
                  <c:v>40099</c:v>
                </c:pt>
                <c:pt idx="1212">
                  <c:v>40098</c:v>
                </c:pt>
                <c:pt idx="1213">
                  <c:v>40095</c:v>
                </c:pt>
                <c:pt idx="1214">
                  <c:v>40086</c:v>
                </c:pt>
                <c:pt idx="1215">
                  <c:v>40085</c:v>
                </c:pt>
                <c:pt idx="1216">
                  <c:v>40084</c:v>
                </c:pt>
                <c:pt idx="1217">
                  <c:v>40081</c:v>
                </c:pt>
                <c:pt idx="1218">
                  <c:v>40080</c:v>
                </c:pt>
                <c:pt idx="1219">
                  <c:v>40079</c:v>
                </c:pt>
                <c:pt idx="1220">
                  <c:v>40078</c:v>
                </c:pt>
                <c:pt idx="1221">
                  <c:v>40077</c:v>
                </c:pt>
                <c:pt idx="1222">
                  <c:v>40074</c:v>
                </c:pt>
                <c:pt idx="1223">
                  <c:v>40073</c:v>
                </c:pt>
                <c:pt idx="1224">
                  <c:v>40072</c:v>
                </c:pt>
                <c:pt idx="1225">
                  <c:v>40071</c:v>
                </c:pt>
                <c:pt idx="1226">
                  <c:v>40070</c:v>
                </c:pt>
                <c:pt idx="1227">
                  <c:v>40067</c:v>
                </c:pt>
                <c:pt idx="1228">
                  <c:v>40066</c:v>
                </c:pt>
                <c:pt idx="1229">
                  <c:v>40065</c:v>
                </c:pt>
                <c:pt idx="1230">
                  <c:v>40064</c:v>
                </c:pt>
                <c:pt idx="1231">
                  <c:v>40063</c:v>
                </c:pt>
                <c:pt idx="1232">
                  <c:v>40060</c:v>
                </c:pt>
                <c:pt idx="1233">
                  <c:v>40059</c:v>
                </c:pt>
                <c:pt idx="1234">
                  <c:v>40058</c:v>
                </c:pt>
                <c:pt idx="1235">
                  <c:v>40057</c:v>
                </c:pt>
                <c:pt idx="1236">
                  <c:v>40056</c:v>
                </c:pt>
                <c:pt idx="1237">
                  <c:v>40053</c:v>
                </c:pt>
                <c:pt idx="1238">
                  <c:v>40052</c:v>
                </c:pt>
                <c:pt idx="1239">
                  <c:v>40051</c:v>
                </c:pt>
                <c:pt idx="1240">
                  <c:v>40050</c:v>
                </c:pt>
                <c:pt idx="1241">
                  <c:v>40049</c:v>
                </c:pt>
                <c:pt idx="1242">
                  <c:v>40046</c:v>
                </c:pt>
                <c:pt idx="1243">
                  <c:v>40045</c:v>
                </c:pt>
                <c:pt idx="1244">
                  <c:v>40044</c:v>
                </c:pt>
                <c:pt idx="1245">
                  <c:v>40043</c:v>
                </c:pt>
                <c:pt idx="1246">
                  <c:v>40042</c:v>
                </c:pt>
                <c:pt idx="1247">
                  <c:v>40039</c:v>
                </c:pt>
                <c:pt idx="1248">
                  <c:v>40038</c:v>
                </c:pt>
                <c:pt idx="1249">
                  <c:v>40037</c:v>
                </c:pt>
                <c:pt idx="1250">
                  <c:v>40036</c:v>
                </c:pt>
                <c:pt idx="1251">
                  <c:v>40035</c:v>
                </c:pt>
                <c:pt idx="1252">
                  <c:v>40032</c:v>
                </c:pt>
                <c:pt idx="1253">
                  <c:v>40031</c:v>
                </c:pt>
                <c:pt idx="1254">
                  <c:v>40030</c:v>
                </c:pt>
                <c:pt idx="1255">
                  <c:v>40029</c:v>
                </c:pt>
                <c:pt idx="1256">
                  <c:v>40028</c:v>
                </c:pt>
                <c:pt idx="1257">
                  <c:v>40025</c:v>
                </c:pt>
                <c:pt idx="1258">
                  <c:v>40024</c:v>
                </c:pt>
                <c:pt idx="1259">
                  <c:v>40023</c:v>
                </c:pt>
                <c:pt idx="1260">
                  <c:v>40022</c:v>
                </c:pt>
                <c:pt idx="1261">
                  <c:v>40021</c:v>
                </c:pt>
                <c:pt idx="1262">
                  <c:v>40018</c:v>
                </c:pt>
                <c:pt idx="1263">
                  <c:v>40017</c:v>
                </c:pt>
                <c:pt idx="1264">
                  <c:v>40016</c:v>
                </c:pt>
                <c:pt idx="1265">
                  <c:v>40015</c:v>
                </c:pt>
                <c:pt idx="1266">
                  <c:v>40014</c:v>
                </c:pt>
                <c:pt idx="1267">
                  <c:v>40011</c:v>
                </c:pt>
                <c:pt idx="1268">
                  <c:v>40010</c:v>
                </c:pt>
                <c:pt idx="1269">
                  <c:v>40009</c:v>
                </c:pt>
                <c:pt idx="1270">
                  <c:v>40008</c:v>
                </c:pt>
                <c:pt idx="1271">
                  <c:v>40007</c:v>
                </c:pt>
                <c:pt idx="1272">
                  <c:v>40004</c:v>
                </c:pt>
                <c:pt idx="1273">
                  <c:v>40003</c:v>
                </c:pt>
                <c:pt idx="1274">
                  <c:v>40002</c:v>
                </c:pt>
                <c:pt idx="1275">
                  <c:v>40001</c:v>
                </c:pt>
                <c:pt idx="1276">
                  <c:v>40000</c:v>
                </c:pt>
                <c:pt idx="1277">
                  <c:v>39997</c:v>
                </c:pt>
                <c:pt idx="1278">
                  <c:v>39996</c:v>
                </c:pt>
                <c:pt idx="1279">
                  <c:v>39995</c:v>
                </c:pt>
                <c:pt idx="1280">
                  <c:v>39994</c:v>
                </c:pt>
                <c:pt idx="1281">
                  <c:v>39993</c:v>
                </c:pt>
                <c:pt idx="1282">
                  <c:v>39990</c:v>
                </c:pt>
                <c:pt idx="1283">
                  <c:v>39989</c:v>
                </c:pt>
                <c:pt idx="1284">
                  <c:v>39988</c:v>
                </c:pt>
                <c:pt idx="1285">
                  <c:v>39987</c:v>
                </c:pt>
                <c:pt idx="1286">
                  <c:v>39986</c:v>
                </c:pt>
                <c:pt idx="1287">
                  <c:v>39983</c:v>
                </c:pt>
                <c:pt idx="1288">
                  <c:v>39982</c:v>
                </c:pt>
                <c:pt idx="1289">
                  <c:v>39981</c:v>
                </c:pt>
                <c:pt idx="1290">
                  <c:v>39980</c:v>
                </c:pt>
                <c:pt idx="1291">
                  <c:v>39979</c:v>
                </c:pt>
                <c:pt idx="1292">
                  <c:v>39976</c:v>
                </c:pt>
                <c:pt idx="1293">
                  <c:v>39975</c:v>
                </c:pt>
                <c:pt idx="1294">
                  <c:v>39974</c:v>
                </c:pt>
                <c:pt idx="1295">
                  <c:v>39973</c:v>
                </c:pt>
                <c:pt idx="1296">
                  <c:v>39972</c:v>
                </c:pt>
                <c:pt idx="1297">
                  <c:v>39969</c:v>
                </c:pt>
                <c:pt idx="1298">
                  <c:v>39968</c:v>
                </c:pt>
                <c:pt idx="1299">
                  <c:v>39967</c:v>
                </c:pt>
                <c:pt idx="1300">
                  <c:v>39966</c:v>
                </c:pt>
                <c:pt idx="1301">
                  <c:v>39965</c:v>
                </c:pt>
                <c:pt idx="1302">
                  <c:v>39960</c:v>
                </c:pt>
                <c:pt idx="1303">
                  <c:v>39959</c:v>
                </c:pt>
                <c:pt idx="1304">
                  <c:v>39958</c:v>
                </c:pt>
                <c:pt idx="1305">
                  <c:v>39955</c:v>
                </c:pt>
                <c:pt idx="1306">
                  <c:v>39954</c:v>
                </c:pt>
                <c:pt idx="1307">
                  <c:v>39953</c:v>
                </c:pt>
                <c:pt idx="1308">
                  <c:v>39952</c:v>
                </c:pt>
                <c:pt idx="1309">
                  <c:v>39951</c:v>
                </c:pt>
                <c:pt idx="1310">
                  <c:v>39948</c:v>
                </c:pt>
                <c:pt idx="1311">
                  <c:v>39947</c:v>
                </c:pt>
                <c:pt idx="1312">
                  <c:v>39946</c:v>
                </c:pt>
                <c:pt idx="1313">
                  <c:v>39945</c:v>
                </c:pt>
                <c:pt idx="1314">
                  <c:v>39944</c:v>
                </c:pt>
                <c:pt idx="1315">
                  <c:v>39941</c:v>
                </c:pt>
                <c:pt idx="1316">
                  <c:v>39940</c:v>
                </c:pt>
                <c:pt idx="1317">
                  <c:v>39939</c:v>
                </c:pt>
                <c:pt idx="1318">
                  <c:v>39938</c:v>
                </c:pt>
                <c:pt idx="1319">
                  <c:v>39937</c:v>
                </c:pt>
                <c:pt idx="1320">
                  <c:v>39933</c:v>
                </c:pt>
                <c:pt idx="1321">
                  <c:v>39932</c:v>
                </c:pt>
                <c:pt idx="1322">
                  <c:v>39931</c:v>
                </c:pt>
                <c:pt idx="1323">
                  <c:v>39930</c:v>
                </c:pt>
                <c:pt idx="1324">
                  <c:v>39927</c:v>
                </c:pt>
                <c:pt idx="1325">
                  <c:v>39926</c:v>
                </c:pt>
                <c:pt idx="1326">
                  <c:v>39925</c:v>
                </c:pt>
                <c:pt idx="1327">
                  <c:v>39924</c:v>
                </c:pt>
                <c:pt idx="1328">
                  <c:v>39923</c:v>
                </c:pt>
                <c:pt idx="1329">
                  <c:v>39920</c:v>
                </c:pt>
                <c:pt idx="1330">
                  <c:v>39919</c:v>
                </c:pt>
                <c:pt idx="1331">
                  <c:v>39918</c:v>
                </c:pt>
                <c:pt idx="1332">
                  <c:v>39917</c:v>
                </c:pt>
                <c:pt idx="1333">
                  <c:v>39916</c:v>
                </c:pt>
                <c:pt idx="1334">
                  <c:v>39913</c:v>
                </c:pt>
                <c:pt idx="1335">
                  <c:v>39912</c:v>
                </c:pt>
                <c:pt idx="1336">
                  <c:v>39911</c:v>
                </c:pt>
                <c:pt idx="1337">
                  <c:v>39910</c:v>
                </c:pt>
                <c:pt idx="1338">
                  <c:v>39906</c:v>
                </c:pt>
                <c:pt idx="1339">
                  <c:v>39905</c:v>
                </c:pt>
                <c:pt idx="1340">
                  <c:v>39904</c:v>
                </c:pt>
                <c:pt idx="1341">
                  <c:v>39903</c:v>
                </c:pt>
                <c:pt idx="1342">
                  <c:v>39902</c:v>
                </c:pt>
                <c:pt idx="1343">
                  <c:v>39899</c:v>
                </c:pt>
                <c:pt idx="1344">
                  <c:v>39898</c:v>
                </c:pt>
                <c:pt idx="1345">
                  <c:v>39897</c:v>
                </c:pt>
                <c:pt idx="1346">
                  <c:v>39896</c:v>
                </c:pt>
                <c:pt idx="1347">
                  <c:v>39895</c:v>
                </c:pt>
                <c:pt idx="1348">
                  <c:v>39892</c:v>
                </c:pt>
                <c:pt idx="1349">
                  <c:v>39891</c:v>
                </c:pt>
                <c:pt idx="1350">
                  <c:v>39890</c:v>
                </c:pt>
                <c:pt idx="1351">
                  <c:v>39889</c:v>
                </c:pt>
                <c:pt idx="1352">
                  <c:v>39888</c:v>
                </c:pt>
                <c:pt idx="1353">
                  <c:v>39885</c:v>
                </c:pt>
                <c:pt idx="1354">
                  <c:v>39884</c:v>
                </c:pt>
                <c:pt idx="1355">
                  <c:v>39883</c:v>
                </c:pt>
                <c:pt idx="1356">
                  <c:v>39882</c:v>
                </c:pt>
                <c:pt idx="1357">
                  <c:v>39881</c:v>
                </c:pt>
                <c:pt idx="1358">
                  <c:v>39878</c:v>
                </c:pt>
                <c:pt idx="1359">
                  <c:v>39877</c:v>
                </c:pt>
                <c:pt idx="1360">
                  <c:v>39876</c:v>
                </c:pt>
                <c:pt idx="1361">
                  <c:v>39875</c:v>
                </c:pt>
                <c:pt idx="1362">
                  <c:v>39874</c:v>
                </c:pt>
                <c:pt idx="1363">
                  <c:v>39871</c:v>
                </c:pt>
                <c:pt idx="1364">
                  <c:v>39870</c:v>
                </c:pt>
                <c:pt idx="1365">
                  <c:v>39869</c:v>
                </c:pt>
                <c:pt idx="1366">
                  <c:v>39868</c:v>
                </c:pt>
                <c:pt idx="1367">
                  <c:v>39867</c:v>
                </c:pt>
                <c:pt idx="1368">
                  <c:v>39864</c:v>
                </c:pt>
                <c:pt idx="1369">
                  <c:v>39863</c:v>
                </c:pt>
                <c:pt idx="1370">
                  <c:v>39862</c:v>
                </c:pt>
                <c:pt idx="1371">
                  <c:v>39861</c:v>
                </c:pt>
                <c:pt idx="1372">
                  <c:v>39860</c:v>
                </c:pt>
                <c:pt idx="1373">
                  <c:v>39857</c:v>
                </c:pt>
                <c:pt idx="1374">
                  <c:v>39856</c:v>
                </c:pt>
                <c:pt idx="1375">
                  <c:v>39855</c:v>
                </c:pt>
                <c:pt idx="1376">
                  <c:v>39854</c:v>
                </c:pt>
                <c:pt idx="1377">
                  <c:v>39853</c:v>
                </c:pt>
                <c:pt idx="1378">
                  <c:v>39850</c:v>
                </c:pt>
                <c:pt idx="1379">
                  <c:v>39849</c:v>
                </c:pt>
                <c:pt idx="1380">
                  <c:v>39848</c:v>
                </c:pt>
                <c:pt idx="1381">
                  <c:v>39847</c:v>
                </c:pt>
                <c:pt idx="1382">
                  <c:v>39846</c:v>
                </c:pt>
                <c:pt idx="1383">
                  <c:v>39836</c:v>
                </c:pt>
                <c:pt idx="1384">
                  <c:v>39835</c:v>
                </c:pt>
                <c:pt idx="1385">
                  <c:v>39834</c:v>
                </c:pt>
                <c:pt idx="1386">
                  <c:v>39833</c:v>
                </c:pt>
                <c:pt idx="1387">
                  <c:v>39832</c:v>
                </c:pt>
                <c:pt idx="1388">
                  <c:v>39829</c:v>
                </c:pt>
                <c:pt idx="1389">
                  <c:v>39828</c:v>
                </c:pt>
                <c:pt idx="1390">
                  <c:v>39827</c:v>
                </c:pt>
                <c:pt idx="1391">
                  <c:v>39826</c:v>
                </c:pt>
                <c:pt idx="1392">
                  <c:v>39825</c:v>
                </c:pt>
                <c:pt idx="1393">
                  <c:v>39822</c:v>
                </c:pt>
                <c:pt idx="1394">
                  <c:v>39821</c:v>
                </c:pt>
                <c:pt idx="1395">
                  <c:v>39820</c:v>
                </c:pt>
                <c:pt idx="1396">
                  <c:v>39819</c:v>
                </c:pt>
                <c:pt idx="1397">
                  <c:v>39818</c:v>
                </c:pt>
                <c:pt idx="1398">
                  <c:v>39813</c:v>
                </c:pt>
                <c:pt idx="1399">
                  <c:v>39812</c:v>
                </c:pt>
                <c:pt idx="1400">
                  <c:v>39811</c:v>
                </c:pt>
                <c:pt idx="1401">
                  <c:v>39808</c:v>
                </c:pt>
                <c:pt idx="1402">
                  <c:v>39807</c:v>
                </c:pt>
                <c:pt idx="1403">
                  <c:v>39806</c:v>
                </c:pt>
                <c:pt idx="1404">
                  <c:v>39805</c:v>
                </c:pt>
                <c:pt idx="1405">
                  <c:v>39804</c:v>
                </c:pt>
                <c:pt idx="1406">
                  <c:v>39801</c:v>
                </c:pt>
                <c:pt idx="1407">
                  <c:v>39800</c:v>
                </c:pt>
                <c:pt idx="1408">
                  <c:v>39799</c:v>
                </c:pt>
                <c:pt idx="1409">
                  <c:v>39798</c:v>
                </c:pt>
                <c:pt idx="1410">
                  <c:v>39797</c:v>
                </c:pt>
                <c:pt idx="1411">
                  <c:v>39794</c:v>
                </c:pt>
                <c:pt idx="1412">
                  <c:v>39793</c:v>
                </c:pt>
                <c:pt idx="1413">
                  <c:v>39792</c:v>
                </c:pt>
                <c:pt idx="1414">
                  <c:v>39791</c:v>
                </c:pt>
                <c:pt idx="1415">
                  <c:v>39790</c:v>
                </c:pt>
                <c:pt idx="1416">
                  <c:v>39787</c:v>
                </c:pt>
                <c:pt idx="1417">
                  <c:v>39786</c:v>
                </c:pt>
                <c:pt idx="1418">
                  <c:v>39785</c:v>
                </c:pt>
                <c:pt idx="1419">
                  <c:v>39784</c:v>
                </c:pt>
                <c:pt idx="1420">
                  <c:v>39783</c:v>
                </c:pt>
                <c:pt idx="1421">
                  <c:v>39780</c:v>
                </c:pt>
                <c:pt idx="1422">
                  <c:v>39779</c:v>
                </c:pt>
                <c:pt idx="1423">
                  <c:v>39778</c:v>
                </c:pt>
                <c:pt idx="1424">
                  <c:v>39777</c:v>
                </c:pt>
                <c:pt idx="1425">
                  <c:v>39776</c:v>
                </c:pt>
                <c:pt idx="1426">
                  <c:v>39773</c:v>
                </c:pt>
                <c:pt idx="1427">
                  <c:v>39772</c:v>
                </c:pt>
                <c:pt idx="1428">
                  <c:v>39771</c:v>
                </c:pt>
                <c:pt idx="1429">
                  <c:v>39770</c:v>
                </c:pt>
                <c:pt idx="1430">
                  <c:v>39769</c:v>
                </c:pt>
                <c:pt idx="1431">
                  <c:v>39766</c:v>
                </c:pt>
                <c:pt idx="1432">
                  <c:v>39765</c:v>
                </c:pt>
                <c:pt idx="1433">
                  <c:v>39764</c:v>
                </c:pt>
                <c:pt idx="1434">
                  <c:v>39763</c:v>
                </c:pt>
                <c:pt idx="1435">
                  <c:v>39762</c:v>
                </c:pt>
                <c:pt idx="1436">
                  <c:v>39759</c:v>
                </c:pt>
                <c:pt idx="1437">
                  <c:v>39758</c:v>
                </c:pt>
                <c:pt idx="1438">
                  <c:v>39757</c:v>
                </c:pt>
                <c:pt idx="1439">
                  <c:v>39756</c:v>
                </c:pt>
                <c:pt idx="1440">
                  <c:v>39755</c:v>
                </c:pt>
                <c:pt idx="1441">
                  <c:v>39752</c:v>
                </c:pt>
                <c:pt idx="1442">
                  <c:v>39751</c:v>
                </c:pt>
                <c:pt idx="1443">
                  <c:v>39750</c:v>
                </c:pt>
                <c:pt idx="1444">
                  <c:v>39749</c:v>
                </c:pt>
                <c:pt idx="1445">
                  <c:v>39748</c:v>
                </c:pt>
                <c:pt idx="1446">
                  <c:v>39745</c:v>
                </c:pt>
                <c:pt idx="1447">
                  <c:v>39744</c:v>
                </c:pt>
                <c:pt idx="1448">
                  <c:v>39743</c:v>
                </c:pt>
                <c:pt idx="1449">
                  <c:v>39742</c:v>
                </c:pt>
                <c:pt idx="1450">
                  <c:v>39741</c:v>
                </c:pt>
                <c:pt idx="1451">
                  <c:v>39738</c:v>
                </c:pt>
                <c:pt idx="1452">
                  <c:v>39737</c:v>
                </c:pt>
                <c:pt idx="1453">
                  <c:v>39736</c:v>
                </c:pt>
                <c:pt idx="1454">
                  <c:v>39735</c:v>
                </c:pt>
                <c:pt idx="1455">
                  <c:v>39734</c:v>
                </c:pt>
                <c:pt idx="1456">
                  <c:v>39731</c:v>
                </c:pt>
                <c:pt idx="1457">
                  <c:v>39730</c:v>
                </c:pt>
                <c:pt idx="1458">
                  <c:v>39729</c:v>
                </c:pt>
                <c:pt idx="1459">
                  <c:v>39728</c:v>
                </c:pt>
                <c:pt idx="1460">
                  <c:v>39727</c:v>
                </c:pt>
                <c:pt idx="1461">
                  <c:v>39717</c:v>
                </c:pt>
                <c:pt idx="1462">
                  <c:v>39716</c:v>
                </c:pt>
                <c:pt idx="1463">
                  <c:v>39715</c:v>
                </c:pt>
                <c:pt idx="1464">
                  <c:v>39714</c:v>
                </c:pt>
                <c:pt idx="1465">
                  <c:v>39713</c:v>
                </c:pt>
                <c:pt idx="1466">
                  <c:v>39710</c:v>
                </c:pt>
                <c:pt idx="1467">
                  <c:v>39709</c:v>
                </c:pt>
                <c:pt idx="1468">
                  <c:v>39708</c:v>
                </c:pt>
                <c:pt idx="1469">
                  <c:v>39707</c:v>
                </c:pt>
                <c:pt idx="1470">
                  <c:v>39703</c:v>
                </c:pt>
                <c:pt idx="1471">
                  <c:v>39702</c:v>
                </c:pt>
                <c:pt idx="1472">
                  <c:v>39701</c:v>
                </c:pt>
                <c:pt idx="1473">
                  <c:v>39700</c:v>
                </c:pt>
                <c:pt idx="1474">
                  <c:v>39699</c:v>
                </c:pt>
                <c:pt idx="1475">
                  <c:v>39696</c:v>
                </c:pt>
                <c:pt idx="1476">
                  <c:v>39695</c:v>
                </c:pt>
                <c:pt idx="1477">
                  <c:v>39694</c:v>
                </c:pt>
                <c:pt idx="1478">
                  <c:v>39693</c:v>
                </c:pt>
                <c:pt idx="1479">
                  <c:v>39692</c:v>
                </c:pt>
                <c:pt idx="1480">
                  <c:v>39689</c:v>
                </c:pt>
                <c:pt idx="1481">
                  <c:v>39688</c:v>
                </c:pt>
                <c:pt idx="1482">
                  <c:v>39687</c:v>
                </c:pt>
                <c:pt idx="1483">
                  <c:v>39686</c:v>
                </c:pt>
                <c:pt idx="1484">
                  <c:v>39685</c:v>
                </c:pt>
                <c:pt idx="1485">
                  <c:v>39682</c:v>
                </c:pt>
                <c:pt idx="1486">
                  <c:v>39681</c:v>
                </c:pt>
                <c:pt idx="1487">
                  <c:v>39680</c:v>
                </c:pt>
                <c:pt idx="1488">
                  <c:v>39679</c:v>
                </c:pt>
                <c:pt idx="1489">
                  <c:v>39678</c:v>
                </c:pt>
                <c:pt idx="1490">
                  <c:v>39675</c:v>
                </c:pt>
                <c:pt idx="1491">
                  <c:v>39674</c:v>
                </c:pt>
                <c:pt idx="1492">
                  <c:v>39673</c:v>
                </c:pt>
                <c:pt idx="1493">
                  <c:v>39672</c:v>
                </c:pt>
                <c:pt idx="1494">
                  <c:v>39671</c:v>
                </c:pt>
                <c:pt idx="1495">
                  <c:v>39668</c:v>
                </c:pt>
                <c:pt idx="1496">
                  <c:v>39667</c:v>
                </c:pt>
                <c:pt idx="1497">
                  <c:v>39666</c:v>
                </c:pt>
                <c:pt idx="1498">
                  <c:v>39665</c:v>
                </c:pt>
                <c:pt idx="1499">
                  <c:v>39664</c:v>
                </c:pt>
                <c:pt idx="1500">
                  <c:v>39661</c:v>
                </c:pt>
                <c:pt idx="1501">
                  <c:v>39660</c:v>
                </c:pt>
                <c:pt idx="1502">
                  <c:v>39659</c:v>
                </c:pt>
                <c:pt idx="1503">
                  <c:v>39658</c:v>
                </c:pt>
                <c:pt idx="1504">
                  <c:v>39657</c:v>
                </c:pt>
                <c:pt idx="1505">
                  <c:v>39654</c:v>
                </c:pt>
                <c:pt idx="1506">
                  <c:v>39653</c:v>
                </c:pt>
                <c:pt idx="1507">
                  <c:v>39652</c:v>
                </c:pt>
                <c:pt idx="1508">
                  <c:v>39651</c:v>
                </c:pt>
                <c:pt idx="1509">
                  <c:v>39650</c:v>
                </c:pt>
                <c:pt idx="1510">
                  <c:v>39647</c:v>
                </c:pt>
                <c:pt idx="1511">
                  <c:v>39646</c:v>
                </c:pt>
                <c:pt idx="1512">
                  <c:v>39645</c:v>
                </c:pt>
                <c:pt idx="1513">
                  <c:v>39644</c:v>
                </c:pt>
                <c:pt idx="1514">
                  <c:v>39643</c:v>
                </c:pt>
                <c:pt idx="1515">
                  <c:v>39640</c:v>
                </c:pt>
                <c:pt idx="1516">
                  <c:v>39639</c:v>
                </c:pt>
                <c:pt idx="1517">
                  <c:v>39638</c:v>
                </c:pt>
                <c:pt idx="1518">
                  <c:v>39637</c:v>
                </c:pt>
                <c:pt idx="1519">
                  <c:v>39636</c:v>
                </c:pt>
                <c:pt idx="1520">
                  <c:v>39633</c:v>
                </c:pt>
                <c:pt idx="1521">
                  <c:v>39632</c:v>
                </c:pt>
                <c:pt idx="1522">
                  <c:v>39631</c:v>
                </c:pt>
                <c:pt idx="1523">
                  <c:v>39630</c:v>
                </c:pt>
                <c:pt idx="1524">
                  <c:v>39629</c:v>
                </c:pt>
                <c:pt idx="1525">
                  <c:v>39626</c:v>
                </c:pt>
                <c:pt idx="1526">
                  <c:v>39625</c:v>
                </c:pt>
                <c:pt idx="1527">
                  <c:v>39624</c:v>
                </c:pt>
                <c:pt idx="1528">
                  <c:v>39623</c:v>
                </c:pt>
                <c:pt idx="1529">
                  <c:v>39622</c:v>
                </c:pt>
                <c:pt idx="1530">
                  <c:v>39619</c:v>
                </c:pt>
                <c:pt idx="1531">
                  <c:v>39618</c:v>
                </c:pt>
                <c:pt idx="1532">
                  <c:v>39617</c:v>
                </c:pt>
                <c:pt idx="1533">
                  <c:v>39616</c:v>
                </c:pt>
                <c:pt idx="1534">
                  <c:v>39615</c:v>
                </c:pt>
                <c:pt idx="1535">
                  <c:v>39612</c:v>
                </c:pt>
                <c:pt idx="1536">
                  <c:v>39611</c:v>
                </c:pt>
                <c:pt idx="1537">
                  <c:v>39610</c:v>
                </c:pt>
                <c:pt idx="1538">
                  <c:v>39609</c:v>
                </c:pt>
                <c:pt idx="1539">
                  <c:v>39605</c:v>
                </c:pt>
                <c:pt idx="1540">
                  <c:v>39604</c:v>
                </c:pt>
                <c:pt idx="1541">
                  <c:v>39603</c:v>
                </c:pt>
                <c:pt idx="1542">
                  <c:v>39602</c:v>
                </c:pt>
                <c:pt idx="1543">
                  <c:v>39601</c:v>
                </c:pt>
                <c:pt idx="1544">
                  <c:v>39598</c:v>
                </c:pt>
                <c:pt idx="1545">
                  <c:v>39597</c:v>
                </c:pt>
                <c:pt idx="1546">
                  <c:v>39596</c:v>
                </c:pt>
                <c:pt idx="1547">
                  <c:v>39595</c:v>
                </c:pt>
                <c:pt idx="1548">
                  <c:v>39594</c:v>
                </c:pt>
                <c:pt idx="1549">
                  <c:v>39591</c:v>
                </c:pt>
                <c:pt idx="1550">
                  <c:v>39590</c:v>
                </c:pt>
                <c:pt idx="1551">
                  <c:v>39589</c:v>
                </c:pt>
                <c:pt idx="1552">
                  <c:v>39588</c:v>
                </c:pt>
                <c:pt idx="1553">
                  <c:v>39587</c:v>
                </c:pt>
                <c:pt idx="1554">
                  <c:v>39584</c:v>
                </c:pt>
                <c:pt idx="1555">
                  <c:v>39583</c:v>
                </c:pt>
                <c:pt idx="1556">
                  <c:v>39582</c:v>
                </c:pt>
                <c:pt idx="1557">
                  <c:v>39581</c:v>
                </c:pt>
                <c:pt idx="1558">
                  <c:v>39580</c:v>
                </c:pt>
                <c:pt idx="1559">
                  <c:v>39577</c:v>
                </c:pt>
                <c:pt idx="1560">
                  <c:v>39576</c:v>
                </c:pt>
                <c:pt idx="1561">
                  <c:v>39575</c:v>
                </c:pt>
                <c:pt idx="1562">
                  <c:v>39574</c:v>
                </c:pt>
                <c:pt idx="1563">
                  <c:v>39573</c:v>
                </c:pt>
                <c:pt idx="1564">
                  <c:v>39568</c:v>
                </c:pt>
                <c:pt idx="1565">
                  <c:v>39567</c:v>
                </c:pt>
                <c:pt idx="1566">
                  <c:v>39566</c:v>
                </c:pt>
                <c:pt idx="1567">
                  <c:v>39563</c:v>
                </c:pt>
                <c:pt idx="1568">
                  <c:v>39562</c:v>
                </c:pt>
                <c:pt idx="1569">
                  <c:v>39561</c:v>
                </c:pt>
                <c:pt idx="1570">
                  <c:v>39560</c:v>
                </c:pt>
                <c:pt idx="1571">
                  <c:v>39559</c:v>
                </c:pt>
                <c:pt idx="1572">
                  <c:v>39556</c:v>
                </c:pt>
                <c:pt idx="1573">
                  <c:v>39555</c:v>
                </c:pt>
                <c:pt idx="1574">
                  <c:v>39554</c:v>
                </c:pt>
                <c:pt idx="1575">
                  <c:v>39553</c:v>
                </c:pt>
                <c:pt idx="1576">
                  <c:v>39552</c:v>
                </c:pt>
                <c:pt idx="1577">
                  <c:v>39549</c:v>
                </c:pt>
                <c:pt idx="1578">
                  <c:v>39548</c:v>
                </c:pt>
                <c:pt idx="1579">
                  <c:v>39547</c:v>
                </c:pt>
                <c:pt idx="1580">
                  <c:v>39546</c:v>
                </c:pt>
                <c:pt idx="1581">
                  <c:v>39545</c:v>
                </c:pt>
                <c:pt idx="1582">
                  <c:v>39541</c:v>
                </c:pt>
                <c:pt idx="1583">
                  <c:v>39540</c:v>
                </c:pt>
                <c:pt idx="1584">
                  <c:v>39539</c:v>
                </c:pt>
                <c:pt idx="1585">
                  <c:v>39538</c:v>
                </c:pt>
                <c:pt idx="1586">
                  <c:v>39535</c:v>
                </c:pt>
                <c:pt idx="1587">
                  <c:v>39534</c:v>
                </c:pt>
                <c:pt idx="1588">
                  <c:v>39533</c:v>
                </c:pt>
                <c:pt idx="1589">
                  <c:v>39532</c:v>
                </c:pt>
                <c:pt idx="1590">
                  <c:v>39531</c:v>
                </c:pt>
                <c:pt idx="1591">
                  <c:v>39528</c:v>
                </c:pt>
                <c:pt idx="1592">
                  <c:v>39527</c:v>
                </c:pt>
                <c:pt idx="1593">
                  <c:v>39526</c:v>
                </c:pt>
                <c:pt idx="1594">
                  <c:v>39525</c:v>
                </c:pt>
                <c:pt idx="1595">
                  <c:v>39524</c:v>
                </c:pt>
                <c:pt idx="1596">
                  <c:v>39521</c:v>
                </c:pt>
                <c:pt idx="1597">
                  <c:v>39520</c:v>
                </c:pt>
                <c:pt idx="1598">
                  <c:v>39519</c:v>
                </c:pt>
                <c:pt idx="1599">
                  <c:v>39518</c:v>
                </c:pt>
                <c:pt idx="1600">
                  <c:v>39517</c:v>
                </c:pt>
                <c:pt idx="1601">
                  <c:v>39514</c:v>
                </c:pt>
                <c:pt idx="1602">
                  <c:v>39513</c:v>
                </c:pt>
                <c:pt idx="1603">
                  <c:v>39512</c:v>
                </c:pt>
                <c:pt idx="1604">
                  <c:v>39511</c:v>
                </c:pt>
                <c:pt idx="1605">
                  <c:v>39510</c:v>
                </c:pt>
                <c:pt idx="1606">
                  <c:v>39507</c:v>
                </c:pt>
                <c:pt idx="1607">
                  <c:v>39506</c:v>
                </c:pt>
                <c:pt idx="1608">
                  <c:v>39505</c:v>
                </c:pt>
                <c:pt idx="1609">
                  <c:v>39504</c:v>
                </c:pt>
                <c:pt idx="1610">
                  <c:v>39503</c:v>
                </c:pt>
                <c:pt idx="1611">
                  <c:v>39500</c:v>
                </c:pt>
                <c:pt idx="1612">
                  <c:v>39499</c:v>
                </c:pt>
                <c:pt idx="1613">
                  <c:v>39498</c:v>
                </c:pt>
                <c:pt idx="1614">
                  <c:v>39497</c:v>
                </c:pt>
                <c:pt idx="1615">
                  <c:v>39496</c:v>
                </c:pt>
                <c:pt idx="1616">
                  <c:v>39493</c:v>
                </c:pt>
                <c:pt idx="1617">
                  <c:v>39492</c:v>
                </c:pt>
                <c:pt idx="1618">
                  <c:v>39491</c:v>
                </c:pt>
                <c:pt idx="1619">
                  <c:v>39483</c:v>
                </c:pt>
                <c:pt idx="1620">
                  <c:v>39482</c:v>
                </c:pt>
                <c:pt idx="1621">
                  <c:v>39479</c:v>
                </c:pt>
                <c:pt idx="1622">
                  <c:v>39478</c:v>
                </c:pt>
                <c:pt idx="1623">
                  <c:v>39477</c:v>
                </c:pt>
                <c:pt idx="1624">
                  <c:v>39476</c:v>
                </c:pt>
                <c:pt idx="1625">
                  <c:v>39475</c:v>
                </c:pt>
                <c:pt idx="1626">
                  <c:v>39472</c:v>
                </c:pt>
                <c:pt idx="1627">
                  <c:v>39471</c:v>
                </c:pt>
                <c:pt idx="1628">
                  <c:v>39470</c:v>
                </c:pt>
                <c:pt idx="1629">
                  <c:v>39469</c:v>
                </c:pt>
                <c:pt idx="1630">
                  <c:v>39468</c:v>
                </c:pt>
                <c:pt idx="1631">
                  <c:v>39465</c:v>
                </c:pt>
                <c:pt idx="1632">
                  <c:v>39464</c:v>
                </c:pt>
                <c:pt idx="1633">
                  <c:v>39463</c:v>
                </c:pt>
                <c:pt idx="1634">
                  <c:v>39462</c:v>
                </c:pt>
                <c:pt idx="1635">
                  <c:v>39461</c:v>
                </c:pt>
                <c:pt idx="1636">
                  <c:v>39458</c:v>
                </c:pt>
                <c:pt idx="1637">
                  <c:v>39457</c:v>
                </c:pt>
                <c:pt idx="1638">
                  <c:v>39456</c:v>
                </c:pt>
                <c:pt idx="1639">
                  <c:v>39455</c:v>
                </c:pt>
                <c:pt idx="1640">
                  <c:v>39454</c:v>
                </c:pt>
                <c:pt idx="1641">
                  <c:v>39451</c:v>
                </c:pt>
                <c:pt idx="1642">
                  <c:v>39450</c:v>
                </c:pt>
                <c:pt idx="1643">
                  <c:v>39449</c:v>
                </c:pt>
                <c:pt idx="1644">
                  <c:v>39444</c:v>
                </c:pt>
                <c:pt idx="1645">
                  <c:v>39443</c:v>
                </c:pt>
                <c:pt idx="1646">
                  <c:v>39442</c:v>
                </c:pt>
                <c:pt idx="1647">
                  <c:v>39441</c:v>
                </c:pt>
                <c:pt idx="1648">
                  <c:v>39440</c:v>
                </c:pt>
                <c:pt idx="1649">
                  <c:v>39437</c:v>
                </c:pt>
                <c:pt idx="1650">
                  <c:v>39436</c:v>
                </c:pt>
                <c:pt idx="1651">
                  <c:v>39435</c:v>
                </c:pt>
                <c:pt idx="1652">
                  <c:v>39434</c:v>
                </c:pt>
                <c:pt idx="1653">
                  <c:v>39433</c:v>
                </c:pt>
                <c:pt idx="1654">
                  <c:v>39430</c:v>
                </c:pt>
                <c:pt idx="1655">
                  <c:v>39429</c:v>
                </c:pt>
                <c:pt idx="1656">
                  <c:v>39428</c:v>
                </c:pt>
                <c:pt idx="1657">
                  <c:v>39427</c:v>
                </c:pt>
                <c:pt idx="1658">
                  <c:v>39426</c:v>
                </c:pt>
                <c:pt idx="1659">
                  <c:v>39423</c:v>
                </c:pt>
                <c:pt idx="1660">
                  <c:v>39422</c:v>
                </c:pt>
                <c:pt idx="1661">
                  <c:v>39421</c:v>
                </c:pt>
                <c:pt idx="1662">
                  <c:v>39420</c:v>
                </c:pt>
                <c:pt idx="1663">
                  <c:v>39419</c:v>
                </c:pt>
                <c:pt idx="1664">
                  <c:v>39416</c:v>
                </c:pt>
                <c:pt idx="1665">
                  <c:v>39415</c:v>
                </c:pt>
                <c:pt idx="1666">
                  <c:v>39414</c:v>
                </c:pt>
                <c:pt idx="1667">
                  <c:v>39413</c:v>
                </c:pt>
                <c:pt idx="1668">
                  <c:v>39412</c:v>
                </c:pt>
                <c:pt idx="1669">
                  <c:v>39409</c:v>
                </c:pt>
                <c:pt idx="1670">
                  <c:v>39408</c:v>
                </c:pt>
                <c:pt idx="1671">
                  <c:v>39407</c:v>
                </c:pt>
                <c:pt idx="1672">
                  <c:v>39406</c:v>
                </c:pt>
                <c:pt idx="1673">
                  <c:v>39405</c:v>
                </c:pt>
                <c:pt idx="1674">
                  <c:v>39402</c:v>
                </c:pt>
                <c:pt idx="1675">
                  <c:v>39401</c:v>
                </c:pt>
                <c:pt idx="1676">
                  <c:v>39400</c:v>
                </c:pt>
                <c:pt idx="1677">
                  <c:v>39399</c:v>
                </c:pt>
                <c:pt idx="1678">
                  <c:v>39398</c:v>
                </c:pt>
                <c:pt idx="1679">
                  <c:v>39395</c:v>
                </c:pt>
                <c:pt idx="1680">
                  <c:v>39394</c:v>
                </c:pt>
                <c:pt idx="1681">
                  <c:v>39393</c:v>
                </c:pt>
                <c:pt idx="1682">
                  <c:v>39392</c:v>
                </c:pt>
                <c:pt idx="1683">
                  <c:v>39391</c:v>
                </c:pt>
                <c:pt idx="1684">
                  <c:v>39388</c:v>
                </c:pt>
                <c:pt idx="1685">
                  <c:v>39387</c:v>
                </c:pt>
                <c:pt idx="1686">
                  <c:v>39386</c:v>
                </c:pt>
                <c:pt idx="1687">
                  <c:v>39385</c:v>
                </c:pt>
                <c:pt idx="1688">
                  <c:v>39384</c:v>
                </c:pt>
                <c:pt idx="1689">
                  <c:v>39381</c:v>
                </c:pt>
                <c:pt idx="1690">
                  <c:v>39380</c:v>
                </c:pt>
                <c:pt idx="1691">
                  <c:v>39379</c:v>
                </c:pt>
                <c:pt idx="1692">
                  <c:v>39378</c:v>
                </c:pt>
                <c:pt idx="1693">
                  <c:v>39377</c:v>
                </c:pt>
                <c:pt idx="1694">
                  <c:v>39374</c:v>
                </c:pt>
                <c:pt idx="1695">
                  <c:v>39373</c:v>
                </c:pt>
                <c:pt idx="1696">
                  <c:v>39372</c:v>
                </c:pt>
                <c:pt idx="1697">
                  <c:v>39371</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c:v>#N/A</c:v>
                </c:pt>
              </c:numCache>
            </c:numRef>
          </c:cat>
          <c:val>
            <c:numRef>
              <c:f>择时策略!$E$2:$E$5238</c:f>
              <c:numCache>
                <c:formatCode>#,##0</c:formatCode>
                <c:ptCount val="5237"/>
                <c:pt idx="0">
                  <c:v>41972.166347183374</c:v>
                </c:pt>
                <c:pt idx="1">
                  <c:v>42230.214309462019</c:v>
                </c:pt>
                <c:pt idx="2">
                  <c:v>42169.437089281375</c:v>
                </c:pt>
                <c:pt idx="3">
                  <c:v>41703.313923870373</c:v>
                </c:pt>
                <c:pt idx="4">
                  <c:v>41649.053410108929</c:v>
                </c:pt>
                <c:pt idx="5">
                  <c:v>41468.729507680466</c:v>
                </c:pt>
                <c:pt idx="6">
                  <c:v>41464.713991453558</c:v>
                </c:pt>
                <c:pt idx="7">
                  <c:v>41548.069982961024</c:v>
                </c:pt>
                <c:pt idx="8">
                  <c:v>40826.604224254843</c:v>
                </c:pt>
                <c:pt idx="9">
                  <c:v>40477.084163518426</c:v>
                </c:pt>
                <c:pt idx="10">
                  <c:v>41264.72086547286</c:v>
                </c:pt>
                <c:pt idx="11">
                  <c:v>40983.175327306919</c:v>
                </c:pt>
                <c:pt idx="12">
                  <c:v>40858.31999648796</c:v>
                </c:pt>
                <c:pt idx="13">
                  <c:v>40644.595846799006</c:v>
                </c:pt>
                <c:pt idx="14">
                  <c:v>41468.525328889264</c:v>
                </c:pt>
                <c:pt idx="15">
                  <c:v>41488.415746132065</c:v>
                </c:pt>
                <c:pt idx="16">
                  <c:v>41234.825687461249</c:v>
                </c:pt>
                <c:pt idx="17">
                  <c:v>41387.602467976918</c:v>
                </c:pt>
                <c:pt idx="18">
                  <c:v>41605.240044497201</c:v>
                </c:pt>
                <c:pt idx="19">
                  <c:v>41673.895163038243</c:v>
                </c:pt>
                <c:pt idx="20">
                  <c:v>41281.95695843007</c:v>
                </c:pt>
                <c:pt idx="21">
                  <c:v>40986.135919779328</c:v>
                </c:pt>
                <c:pt idx="22">
                  <c:v>40605.376503989297</c:v>
                </c:pt>
                <c:pt idx="23">
                  <c:v>40075.481496126711</c:v>
                </c:pt>
                <c:pt idx="24">
                  <c:v>39785.717761614898</c:v>
                </c:pt>
                <c:pt idx="25">
                  <c:v>39326.16234732086</c:v>
                </c:pt>
                <c:pt idx="26">
                  <c:v>39603.794458655444</c:v>
                </c:pt>
                <c:pt idx="27">
                  <c:v>39544.19126652422</c:v>
                </c:pt>
                <c:pt idx="28">
                  <c:v>39863.577940659299</c:v>
                </c:pt>
                <c:pt idx="29">
                  <c:v>40246.43018905916</c:v>
                </c:pt>
                <c:pt idx="30">
                  <c:v>40057.224509213534</c:v>
                </c:pt>
                <c:pt idx="31">
                  <c:v>40259.633750890105</c:v>
                </c:pt>
                <c:pt idx="32">
                  <c:v>40406.438301763126</c:v>
                </c:pt>
                <c:pt idx="33">
                  <c:v>40402.93323251418</c:v>
                </c:pt>
                <c:pt idx="34">
                  <c:v>40165.966730427004</c:v>
                </c:pt>
                <c:pt idx="35">
                  <c:v>39745.86886753235</c:v>
                </c:pt>
                <c:pt idx="36">
                  <c:v>40136.462895098579</c:v>
                </c:pt>
                <c:pt idx="37">
                  <c:v>40105.002346354413</c:v>
                </c:pt>
                <c:pt idx="38">
                  <c:v>40246.174965570157</c:v>
                </c:pt>
                <c:pt idx="39">
                  <c:v>39664.010187160275</c:v>
                </c:pt>
                <c:pt idx="40">
                  <c:v>39601.446402556656</c:v>
                </c:pt>
                <c:pt idx="41">
                  <c:v>40209.967259930621</c:v>
                </c:pt>
                <c:pt idx="42">
                  <c:v>40314.302622233983</c:v>
                </c:pt>
                <c:pt idx="43">
                  <c:v>40420.934995938333</c:v>
                </c:pt>
                <c:pt idx="44">
                  <c:v>39634.540381630337</c:v>
                </c:pt>
                <c:pt idx="45">
                  <c:v>39989.284016441641</c:v>
                </c:pt>
                <c:pt idx="46">
                  <c:v>39508.783261150224</c:v>
                </c:pt>
                <c:pt idx="47">
                  <c:v>39668.008688487949</c:v>
                </c:pt>
                <c:pt idx="48">
                  <c:v>39540.873361167192</c:v>
                </c:pt>
                <c:pt idx="49">
                  <c:v>38461.397106990502</c:v>
                </c:pt>
                <c:pt idx="50">
                  <c:v>38062.584883078547</c:v>
                </c:pt>
                <c:pt idx="51">
                  <c:v>37395.907100010976</c:v>
                </c:pt>
                <c:pt idx="52">
                  <c:v>37308.535592276559</c:v>
                </c:pt>
                <c:pt idx="53">
                  <c:v>36859.291206938076</c:v>
                </c:pt>
                <c:pt idx="54">
                  <c:v>36822.692158615377</c:v>
                </c:pt>
                <c:pt idx="55">
                  <c:v>36702.294731404305</c:v>
                </c:pt>
                <c:pt idx="56">
                  <c:v>36937.100341284655</c:v>
                </c:pt>
                <c:pt idx="57">
                  <c:v>37006.997547472231</c:v>
                </c:pt>
                <c:pt idx="58">
                  <c:v>36952.24360163197</c:v>
                </c:pt>
                <c:pt idx="59">
                  <c:v>36548.156758947349</c:v>
                </c:pt>
                <c:pt idx="60">
                  <c:v>36460.325848932684</c:v>
                </c:pt>
                <c:pt idx="61">
                  <c:v>36560.084203333303</c:v>
                </c:pt>
                <c:pt idx="62">
                  <c:v>37100.528448741206</c:v>
                </c:pt>
                <c:pt idx="63">
                  <c:v>37029.338110209435</c:v>
                </c:pt>
                <c:pt idx="64">
                  <c:v>37070.275957845064</c:v>
                </c:pt>
                <c:pt idx="65">
                  <c:v>37095.747262047284</c:v>
                </c:pt>
                <c:pt idx="66">
                  <c:v>36937.0833263854</c:v>
                </c:pt>
                <c:pt idx="67">
                  <c:v>36829.753341811054</c:v>
                </c:pt>
                <c:pt idx="68">
                  <c:v>36839.264670501158</c:v>
                </c:pt>
                <c:pt idx="69">
                  <c:v>36586.423267398175</c:v>
                </c:pt>
                <c:pt idx="70">
                  <c:v>36566.311656464954</c:v>
                </c:pt>
                <c:pt idx="71">
                  <c:v>36299.092663481504</c:v>
                </c:pt>
                <c:pt idx="72">
                  <c:v>36493.913260085137</c:v>
                </c:pt>
                <c:pt idx="73">
                  <c:v>36311.666674039596</c:v>
                </c:pt>
                <c:pt idx="74">
                  <c:v>36356.228695219055</c:v>
                </c:pt>
                <c:pt idx="75">
                  <c:v>36189.108354621625</c:v>
                </c:pt>
                <c:pt idx="76">
                  <c:v>36756.248976979012</c:v>
                </c:pt>
                <c:pt idx="77">
                  <c:v>36916.784551560224</c:v>
                </c:pt>
                <c:pt idx="78">
                  <c:v>37294.192032194718</c:v>
                </c:pt>
                <c:pt idx="79">
                  <c:v>37028.53840994386</c:v>
                </c:pt>
                <c:pt idx="80">
                  <c:v>36640.05422988678</c:v>
                </c:pt>
                <c:pt idx="81">
                  <c:v>36765.215828892542</c:v>
                </c:pt>
                <c:pt idx="82">
                  <c:v>36773.757308324442</c:v>
                </c:pt>
                <c:pt idx="83">
                  <c:v>36314.576221814204</c:v>
                </c:pt>
                <c:pt idx="84">
                  <c:v>36321.977702995195</c:v>
                </c:pt>
                <c:pt idx="85">
                  <c:v>36592.27639274588</c:v>
                </c:pt>
                <c:pt idx="86">
                  <c:v>36212.367721919174</c:v>
                </c:pt>
                <c:pt idx="87">
                  <c:v>36580.638201647467</c:v>
                </c:pt>
                <c:pt idx="88">
                  <c:v>36692.01773224723</c:v>
                </c:pt>
                <c:pt idx="89">
                  <c:v>36669.898363200533</c:v>
                </c:pt>
                <c:pt idx="90">
                  <c:v>36911.305753996348</c:v>
                </c:pt>
                <c:pt idx="91">
                  <c:v>36535.752897381943</c:v>
                </c:pt>
                <c:pt idx="92">
                  <c:v>36683.714461405085</c:v>
                </c:pt>
                <c:pt idx="93">
                  <c:v>36555.047793150356</c:v>
                </c:pt>
                <c:pt idx="94">
                  <c:v>36256.504370616982</c:v>
                </c:pt>
                <c:pt idx="95">
                  <c:v>36342.208418223308</c:v>
                </c:pt>
                <c:pt idx="96">
                  <c:v>35999.630436387735</c:v>
                </c:pt>
                <c:pt idx="97">
                  <c:v>35988.945079648249</c:v>
                </c:pt>
                <c:pt idx="98">
                  <c:v>36513.157111155757</c:v>
                </c:pt>
                <c:pt idx="99">
                  <c:v>36481.373279325613</c:v>
                </c:pt>
                <c:pt idx="100">
                  <c:v>36962.690749781694</c:v>
                </c:pt>
                <c:pt idx="101">
                  <c:v>37004.887699963147</c:v>
                </c:pt>
                <c:pt idx="102">
                  <c:v>37093.39920594851</c:v>
                </c:pt>
                <c:pt idx="103">
                  <c:v>36308.28070908552</c:v>
                </c:pt>
                <c:pt idx="104">
                  <c:v>36335.249324423225</c:v>
                </c:pt>
                <c:pt idx="105">
                  <c:v>36366.216441088596</c:v>
                </c:pt>
                <c:pt idx="106">
                  <c:v>36706.718605213624</c:v>
                </c:pt>
                <c:pt idx="107">
                  <c:v>36692.119821642817</c:v>
                </c:pt>
                <c:pt idx="108">
                  <c:v>36729.365436137596</c:v>
                </c:pt>
                <c:pt idx="109">
                  <c:v>36726.149620176206</c:v>
                </c:pt>
                <c:pt idx="110">
                  <c:v>36326.282472509658</c:v>
                </c:pt>
                <c:pt idx="111">
                  <c:v>36885.341017715378</c:v>
                </c:pt>
                <c:pt idx="112">
                  <c:v>37270.694456307421</c:v>
                </c:pt>
                <c:pt idx="113">
                  <c:v>37342.054943831929</c:v>
                </c:pt>
                <c:pt idx="114">
                  <c:v>37378.24563457218</c:v>
                </c:pt>
                <c:pt idx="115">
                  <c:v>37215.804391273108</c:v>
                </c:pt>
                <c:pt idx="116">
                  <c:v>37849.286105871251</c:v>
                </c:pt>
                <c:pt idx="117">
                  <c:v>37854.798933233666</c:v>
                </c:pt>
                <c:pt idx="118">
                  <c:v>37986.205000270355</c:v>
                </c:pt>
                <c:pt idx="119">
                  <c:v>37934.088363816481</c:v>
                </c:pt>
                <c:pt idx="120">
                  <c:v>38600.221670107421</c:v>
                </c:pt>
                <c:pt idx="121">
                  <c:v>38635.153258302009</c:v>
                </c:pt>
                <c:pt idx="122">
                  <c:v>38687.814371532389</c:v>
                </c:pt>
                <c:pt idx="123">
                  <c:v>38089.893796401571</c:v>
                </c:pt>
                <c:pt idx="124">
                  <c:v>38067.706367757804</c:v>
                </c:pt>
                <c:pt idx="125">
                  <c:v>37185.585930175439</c:v>
                </c:pt>
                <c:pt idx="126">
                  <c:v>36837.393031581814</c:v>
                </c:pt>
                <c:pt idx="127">
                  <c:v>37104.850233155026</c:v>
                </c:pt>
                <c:pt idx="128">
                  <c:v>36805.183827270012</c:v>
                </c:pt>
                <c:pt idx="129">
                  <c:v>36519.163370596914</c:v>
                </c:pt>
                <c:pt idx="130">
                  <c:v>36615.467700446396</c:v>
                </c:pt>
                <c:pt idx="131">
                  <c:v>36679.137453502313</c:v>
                </c:pt>
                <c:pt idx="132">
                  <c:v>36940.146008253403</c:v>
                </c:pt>
                <c:pt idx="133">
                  <c:v>36997.877561465284</c:v>
                </c:pt>
                <c:pt idx="134">
                  <c:v>37033.847058515079</c:v>
                </c:pt>
                <c:pt idx="135">
                  <c:v>36731.730507135675</c:v>
                </c:pt>
                <c:pt idx="136">
                  <c:v>35509.533277909963</c:v>
                </c:pt>
                <c:pt idx="137">
                  <c:v>36086.389407748611</c:v>
                </c:pt>
                <c:pt idx="138">
                  <c:v>36380.117613789509</c:v>
                </c:pt>
                <c:pt idx="139">
                  <c:v>36463.575694692634</c:v>
                </c:pt>
                <c:pt idx="140">
                  <c:v>36119.840699706954</c:v>
                </c:pt>
                <c:pt idx="141">
                  <c:v>36417.550392176243</c:v>
                </c:pt>
                <c:pt idx="142">
                  <c:v>35971.777046288167</c:v>
                </c:pt>
                <c:pt idx="143">
                  <c:v>35878.654502601559</c:v>
                </c:pt>
                <c:pt idx="144">
                  <c:v>35693.634487975534</c:v>
                </c:pt>
                <c:pt idx="145">
                  <c:v>36894.392944125255</c:v>
                </c:pt>
                <c:pt idx="146">
                  <c:v>36984.163552656326</c:v>
                </c:pt>
                <c:pt idx="147">
                  <c:v>36819.833655538605</c:v>
                </c:pt>
                <c:pt idx="148">
                  <c:v>37165.185065954654</c:v>
                </c:pt>
                <c:pt idx="149">
                  <c:v>37268.92490678365</c:v>
                </c:pt>
                <c:pt idx="150">
                  <c:v>37074.972070042662</c:v>
                </c:pt>
                <c:pt idx="151">
                  <c:v>36651.930629574897</c:v>
                </c:pt>
                <c:pt idx="152">
                  <c:v>36810.118148057329</c:v>
                </c:pt>
                <c:pt idx="153">
                  <c:v>36716.604261687586</c:v>
                </c:pt>
                <c:pt idx="154">
                  <c:v>37679.647560182326</c:v>
                </c:pt>
                <c:pt idx="155">
                  <c:v>38526.73432017459</c:v>
                </c:pt>
                <c:pt idx="156">
                  <c:v>38920.493119004379</c:v>
                </c:pt>
                <c:pt idx="157">
                  <c:v>39281.549281443593</c:v>
                </c:pt>
                <c:pt idx="158">
                  <c:v>38835.520712066515</c:v>
                </c:pt>
                <c:pt idx="159">
                  <c:v>39332.440845150246</c:v>
                </c:pt>
                <c:pt idx="160">
                  <c:v>39058.977384135978</c:v>
                </c:pt>
                <c:pt idx="161">
                  <c:v>38786.381682984305</c:v>
                </c:pt>
                <c:pt idx="162">
                  <c:v>38985.319885210469</c:v>
                </c:pt>
                <c:pt idx="163">
                  <c:v>38888.60719777859</c:v>
                </c:pt>
                <c:pt idx="164">
                  <c:v>38581.862593798702</c:v>
                </c:pt>
                <c:pt idx="165">
                  <c:v>37645.17537426803</c:v>
                </c:pt>
                <c:pt idx="166">
                  <c:v>37474.464889925308</c:v>
                </c:pt>
                <c:pt idx="167">
                  <c:v>37905.469303249891</c:v>
                </c:pt>
                <c:pt idx="168">
                  <c:v>37770.609211662086</c:v>
                </c:pt>
                <c:pt idx="169">
                  <c:v>37703.638568148417</c:v>
                </c:pt>
                <c:pt idx="170">
                  <c:v>38209.984955425905</c:v>
                </c:pt>
                <c:pt idx="171">
                  <c:v>37975.366509437496</c:v>
                </c:pt>
                <c:pt idx="172">
                  <c:v>38177.962915005963</c:v>
                </c:pt>
                <c:pt idx="173">
                  <c:v>37218.560804954272</c:v>
                </c:pt>
                <c:pt idx="174">
                  <c:v>36854.152707359543</c:v>
                </c:pt>
                <c:pt idx="175">
                  <c:v>37066.753873696849</c:v>
                </c:pt>
                <c:pt idx="176">
                  <c:v>37634.302853636633</c:v>
                </c:pt>
                <c:pt idx="177">
                  <c:v>37584.908601065414</c:v>
                </c:pt>
                <c:pt idx="178">
                  <c:v>37651.351782701815</c:v>
                </c:pt>
                <c:pt idx="179">
                  <c:v>37325.227208457167</c:v>
                </c:pt>
                <c:pt idx="180">
                  <c:v>37515.317663064634</c:v>
                </c:pt>
                <c:pt idx="181">
                  <c:v>37810.866463327082</c:v>
                </c:pt>
                <c:pt idx="182">
                  <c:v>38145.889829888241</c:v>
                </c:pt>
                <c:pt idx="183">
                  <c:v>38079.361573755479</c:v>
                </c:pt>
                <c:pt idx="184">
                  <c:v>38090.183049689076</c:v>
                </c:pt>
                <c:pt idx="185">
                  <c:v>38977.373927252942</c:v>
                </c:pt>
                <c:pt idx="186">
                  <c:v>39508.221769474454</c:v>
                </c:pt>
                <c:pt idx="187">
                  <c:v>39645.15767877279</c:v>
                </c:pt>
                <c:pt idx="188">
                  <c:v>39125.046237988608</c:v>
                </c:pt>
                <c:pt idx="189">
                  <c:v>39193.446133040663</c:v>
                </c:pt>
                <c:pt idx="190">
                  <c:v>38544.429815411968</c:v>
                </c:pt>
                <c:pt idx="191">
                  <c:v>39221.214448643907</c:v>
                </c:pt>
                <c:pt idx="192">
                  <c:v>38934.309217209011</c:v>
                </c:pt>
                <c:pt idx="193">
                  <c:v>38872.272894482601</c:v>
                </c:pt>
                <c:pt idx="194">
                  <c:v>38762.254555824205</c:v>
                </c:pt>
                <c:pt idx="195">
                  <c:v>39685.721198624575</c:v>
                </c:pt>
                <c:pt idx="196">
                  <c:v>40107.962938826851</c:v>
                </c:pt>
                <c:pt idx="197">
                  <c:v>40093.500274450176</c:v>
                </c:pt>
                <c:pt idx="198">
                  <c:v>40289.971316282623</c:v>
                </c:pt>
                <c:pt idx="199">
                  <c:v>40948.720156291871</c:v>
                </c:pt>
                <c:pt idx="200">
                  <c:v>41006.162456216196</c:v>
                </c:pt>
                <c:pt idx="201">
                  <c:v>41052.919399401093</c:v>
                </c:pt>
                <c:pt idx="202">
                  <c:v>41743.02669875884</c:v>
                </c:pt>
                <c:pt idx="203">
                  <c:v>41701.340195555444</c:v>
                </c:pt>
                <c:pt idx="204">
                  <c:v>41725.416278017838</c:v>
                </c:pt>
                <c:pt idx="205">
                  <c:v>41996.123325350884</c:v>
                </c:pt>
                <c:pt idx="206">
                  <c:v>42114.172696463196</c:v>
                </c:pt>
                <c:pt idx="207">
                  <c:v>41563.723690286424</c:v>
                </c:pt>
                <c:pt idx="208">
                  <c:v>41155.434167482919</c:v>
                </c:pt>
                <c:pt idx="209">
                  <c:v>41498.386477102387</c:v>
                </c:pt>
                <c:pt idx="210">
                  <c:v>41508.357208072674</c:v>
                </c:pt>
                <c:pt idx="211">
                  <c:v>41082.150996341283</c:v>
                </c:pt>
                <c:pt idx="212">
                  <c:v>40621.642747688238</c:v>
                </c:pt>
                <c:pt idx="213">
                  <c:v>40642.281820498763</c:v>
                </c:pt>
                <c:pt idx="214">
                  <c:v>40801.081875354823</c:v>
                </c:pt>
                <c:pt idx="215">
                  <c:v>41005.720068835239</c:v>
                </c:pt>
                <c:pt idx="216">
                  <c:v>41258.578486837585</c:v>
                </c:pt>
                <c:pt idx="217">
                  <c:v>41042.710459841095</c:v>
                </c:pt>
                <c:pt idx="218">
                  <c:v>41327.539873565504</c:v>
                </c:pt>
                <c:pt idx="219">
                  <c:v>39997.502212787491</c:v>
                </c:pt>
                <c:pt idx="220">
                  <c:v>39210.85237499058</c:v>
                </c:pt>
                <c:pt idx="221">
                  <c:v>38932.063250505751</c:v>
                </c:pt>
                <c:pt idx="222">
                  <c:v>39814.864284058844</c:v>
                </c:pt>
                <c:pt idx="223">
                  <c:v>39404.618047839605</c:v>
                </c:pt>
                <c:pt idx="224">
                  <c:v>39269.451688065004</c:v>
                </c:pt>
                <c:pt idx="225">
                  <c:v>39824.256508454077</c:v>
                </c:pt>
                <c:pt idx="226">
                  <c:v>40045.722437309276</c:v>
                </c:pt>
                <c:pt idx="227">
                  <c:v>40559.589410062625</c:v>
                </c:pt>
                <c:pt idx="228">
                  <c:v>40503.185018993594</c:v>
                </c:pt>
                <c:pt idx="229">
                  <c:v>40579.854155089291</c:v>
                </c:pt>
                <c:pt idx="230">
                  <c:v>40388.572657533121</c:v>
                </c:pt>
                <c:pt idx="231">
                  <c:v>40962.876552481801</c:v>
                </c:pt>
                <c:pt idx="232">
                  <c:v>40360.242850254093</c:v>
                </c:pt>
                <c:pt idx="233">
                  <c:v>40256.468979626567</c:v>
                </c:pt>
                <c:pt idx="234">
                  <c:v>40300.792792216227</c:v>
                </c:pt>
                <c:pt idx="235">
                  <c:v>40844.452853585608</c:v>
                </c:pt>
                <c:pt idx="236">
                  <c:v>41150.380742400732</c:v>
                </c:pt>
                <c:pt idx="237">
                  <c:v>41616.588982308116</c:v>
                </c:pt>
                <c:pt idx="238">
                  <c:v>42049.294885559284</c:v>
                </c:pt>
                <c:pt idx="239">
                  <c:v>41279.064425554694</c:v>
                </c:pt>
                <c:pt idx="240">
                  <c:v>41062.566847285336</c:v>
                </c:pt>
                <c:pt idx="241">
                  <c:v>41199.383652288838</c:v>
                </c:pt>
                <c:pt idx="242">
                  <c:v>41984.553193849562</c:v>
                </c:pt>
                <c:pt idx="243">
                  <c:v>42070.053062664658</c:v>
                </c:pt>
                <c:pt idx="244">
                  <c:v>42001.414959022899</c:v>
                </c:pt>
                <c:pt idx="245">
                  <c:v>41334.584041861934</c:v>
                </c:pt>
                <c:pt idx="246">
                  <c:v>41747.467587467479</c:v>
                </c:pt>
                <c:pt idx="247">
                  <c:v>41547.168193299993</c:v>
                </c:pt>
                <c:pt idx="248">
                  <c:v>40989.521884733367</c:v>
                </c:pt>
                <c:pt idx="249">
                  <c:v>40750.190311648141</c:v>
                </c:pt>
                <c:pt idx="250">
                  <c:v>40571.057452168418</c:v>
                </c:pt>
                <c:pt idx="251">
                  <c:v>41329.700765772381</c:v>
                </c:pt>
                <c:pt idx="252">
                  <c:v>41582.457094379155</c:v>
                </c:pt>
                <c:pt idx="253">
                  <c:v>42065.731278250962</c:v>
                </c:pt>
                <c:pt idx="254">
                  <c:v>41388.91261522055</c:v>
                </c:pt>
                <c:pt idx="255">
                  <c:v>41300.639317824913</c:v>
                </c:pt>
                <c:pt idx="256">
                  <c:v>42169.556193576318</c:v>
                </c:pt>
                <c:pt idx="257">
                  <c:v>42348.416814667791</c:v>
                </c:pt>
                <c:pt idx="258">
                  <c:v>42664.094240762694</c:v>
                </c:pt>
                <c:pt idx="259">
                  <c:v>42246.106225377203</c:v>
                </c:pt>
                <c:pt idx="260">
                  <c:v>42110.072105739964</c:v>
                </c:pt>
                <c:pt idx="261">
                  <c:v>41526.716284381444</c:v>
                </c:pt>
                <c:pt idx="262">
                  <c:v>40117.423222819154</c:v>
                </c:pt>
                <c:pt idx="263">
                  <c:v>39844.385134286604</c:v>
                </c:pt>
                <c:pt idx="264">
                  <c:v>39996.90669131319</c:v>
                </c:pt>
                <c:pt idx="265">
                  <c:v>40061.614353224453</c:v>
                </c:pt>
                <c:pt idx="266">
                  <c:v>39480.419424072759</c:v>
                </c:pt>
                <c:pt idx="267">
                  <c:v>39370.945562190893</c:v>
                </c:pt>
                <c:pt idx="268">
                  <c:v>39445.828133863579</c:v>
                </c:pt>
                <c:pt idx="269">
                  <c:v>39611.638327217486</c:v>
                </c:pt>
                <c:pt idx="270">
                  <c:v>39829.854410312837</c:v>
                </c:pt>
                <c:pt idx="271">
                  <c:v>39740.270965673633</c:v>
                </c:pt>
                <c:pt idx="272">
                  <c:v>38911.866565076249</c:v>
                </c:pt>
                <c:pt idx="273">
                  <c:v>39201.170897307813</c:v>
                </c:pt>
                <c:pt idx="274">
                  <c:v>39280.409283192792</c:v>
                </c:pt>
                <c:pt idx="275">
                  <c:v>39346.359032750493</c:v>
                </c:pt>
                <c:pt idx="276">
                  <c:v>39669.046597343338</c:v>
                </c:pt>
                <c:pt idx="277">
                  <c:v>39204.778055952345</c:v>
                </c:pt>
                <c:pt idx="278">
                  <c:v>39501.381779969321</c:v>
                </c:pt>
                <c:pt idx="279">
                  <c:v>39969.359569400447</c:v>
                </c:pt>
                <c:pt idx="280">
                  <c:v>40139.304383276169</c:v>
                </c:pt>
                <c:pt idx="281">
                  <c:v>40032.552905276956</c:v>
                </c:pt>
                <c:pt idx="282">
                  <c:v>38896.229872650154</c:v>
                </c:pt>
                <c:pt idx="283">
                  <c:v>38739.216382217128</c:v>
                </c:pt>
                <c:pt idx="284">
                  <c:v>38804.570610300492</c:v>
                </c:pt>
                <c:pt idx="285">
                  <c:v>39026.070568954288</c:v>
                </c:pt>
                <c:pt idx="286">
                  <c:v>38765.538431382709</c:v>
                </c:pt>
                <c:pt idx="287">
                  <c:v>38236.953570763624</c:v>
                </c:pt>
                <c:pt idx="288">
                  <c:v>38204.642277056213</c:v>
                </c:pt>
                <c:pt idx="289">
                  <c:v>37314.031404739704</c:v>
                </c:pt>
                <c:pt idx="290">
                  <c:v>37252.216275703868</c:v>
                </c:pt>
                <c:pt idx="291">
                  <c:v>37023.910357343426</c:v>
                </c:pt>
                <c:pt idx="292">
                  <c:v>37841.272088316728</c:v>
                </c:pt>
                <c:pt idx="293">
                  <c:v>38073.950835788768</c:v>
                </c:pt>
                <c:pt idx="294">
                  <c:v>38269.077700579131</c:v>
                </c:pt>
                <c:pt idx="295">
                  <c:v>38553.12442893727</c:v>
                </c:pt>
                <c:pt idx="296">
                  <c:v>37470.024001216778</c:v>
                </c:pt>
                <c:pt idx="297">
                  <c:v>37270.762515904549</c:v>
                </c:pt>
                <c:pt idx="298">
                  <c:v>38204.029740682548</c:v>
                </c:pt>
                <c:pt idx="299">
                  <c:v>38842.224582377654</c:v>
                </c:pt>
                <c:pt idx="300">
                  <c:v>39437.950235503093</c:v>
                </c:pt>
                <c:pt idx="301">
                  <c:v>39258.426033340242</c:v>
                </c:pt>
                <c:pt idx="302">
                  <c:v>38715.242389150335</c:v>
                </c:pt>
                <c:pt idx="303">
                  <c:v>39588.361945020624</c:v>
                </c:pt>
                <c:pt idx="304">
                  <c:v>37842.241937574923</c:v>
                </c:pt>
                <c:pt idx="305">
                  <c:v>36797.595182197081</c:v>
                </c:pt>
                <c:pt idx="306">
                  <c:v>36813.759336500472</c:v>
                </c:pt>
                <c:pt idx="307">
                  <c:v>37889.611417133376</c:v>
                </c:pt>
                <c:pt idx="308">
                  <c:v>37806.748857704602</c:v>
                </c:pt>
                <c:pt idx="309">
                  <c:v>37497.911421114877</c:v>
                </c:pt>
                <c:pt idx="310">
                  <c:v>37806.833932200941</c:v>
                </c:pt>
                <c:pt idx="311">
                  <c:v>37659.365800256543</c:v>
                </c:pt>
                <c:pt idx="312">
                  <c:v>37443.650907353411</c:v>
                </c:pt>
                <c:pt idx="313">
                  <c:v>36764.688367015326</c:v>
                </c:pt>
                <c:pt idx="314">
                  <c:v>36893.355035270099</c:v>
                </c:pt>
                <c:pt idx="315">
                  <c:v>36844.420184979055</c:v>
                </c:pt>
                <c:pt idx="316">
                  <c:v>36942.919436833938</c:v>
                </c:pt>
                <c:pt idx="317">
                  <c:v>39430.225471235979</c:v>
                </c:pt>
                <c:pt idx="318">
                  <c:v>39499.510141049992</c:v>
                </c:pt>
                <c:pt idx="319">
                  <c:v>40848.774637999391</c:v>
                </c:pt>
                <c:pt idx="320">
                  <c:v>41154.702526814486</c:v>
                </c:pt>
                <c:pt idx="321">
                  <c:v>40901.078438345212</c:v>
                </c:pt>
                <c:pt idx="322">
                  <c:v>41121.115115662025</c:v>
                </c:pt>
                <c:pt idx="323">
                  <c:v>40834.686301406589</c:v>
                </c:pt>
                <c:pt idx="324">
                  <c:v>42267.732162345135</c:v>
                </c:pt>
                <c:pt idx="325">
                  <c:v>43011.028036810567</c:v>
                </c:pt>
                <c:pt idx="326">
                  <c:v>43567.313153435796</c:v>
                </c:pt>
                <c:pt idx="327">
                  <c:v>43654.548541976168</c:v>
                </c:pt>
                <c:pt idx="328">
                  <c:v>44283.368174175252</c:v>
                </c:pt>
                <c:pt idx="329">
                  <c:v>44348.075836086493</c:v>
                </c:pt>
                <c:pt idx="330">
                  <c:v>44822.740480929344</c:v>
                </c:pt>
                <c:pt idx="331">
                  <c:v>44962.909221088383</c:v>
                </c:pt>
                <c:pt idx="332">
                  <c:v>44993.502009969889</c:v>
                </c:pt>
                <c:pt idx="333">
                  <c:v>44231.710940001554</c:v>
                </c:pt>
                <c:pt idx="334">
                  <c:v>44191.572792631407</c:v>
                </c:pt>
                <c:pt idx="335">
                  <c:v>43946.915556075692</c:v>
                </c:pt>
                <c:pt idx="336">
                  <c:v>44545.584786774234</c:v>
                </c:pt>
                <c:pt idx="337">
                  <c:v>44491.460392206893</c:v>
                </c:pt>
                <c:pt idx="338">
                  <c:v>44402.20023065382</c:v>
                </c:pt>
                <c:pt idx="339">
                  <c:v>44103.435614430011</c:v>
                </c:pt>
                <c:pt idx="340">
                  <c:v>43434.086492177601</c:v>
                </c:pt>
                <c:pt idx="341">
                  <c:v>42655.07634415137</c:v>
                </c:pt>
                <c:pt idx="342">
                  <c:v>42423.894907814829</c:v>
                </c:pt>
                <c:pt idx="343">
                  <c:v>43060.762587367084</c:v>
                </c:pt>
                <c:pt idx="344">
                  <c:v>43232.068593184173</c:v>
                </c:pt>
                <c:pt idx="345">
                  <c:v>43010.16027694798</c:v>
                </c:pt>
                <c:pt idx="346">
                  <c:v>43265.451825545395</c:v>
                </c:pt>
                <c:pt idx="347">
                  <c:v>43046.640220975736</c:v>
                </c:pt>
                <c:pt idx="348">
                  <c:v>42979.346294376046</c:v>
                </c:pt>
                <c:pt idx="349">
                  <c:v>42416.646560727204</c:v>
                </c:pt>
                <c:pt idx="350">
                  <c:v>41680.360824759635</c:v>
                </c:pt>
                <c:pt idx="351">
                  <c:v>41640.66506477043</c:v>
                </c:pt>
                <c:pt idx="352">
                  <c:v>41990.644527787044</c:v>
                </c:pt>
                <c:pt idx="353">
                  <c:v>42462.025297071472</c:v>
                </c:pt>
                <c:pt idx="354">
                  <c:v>41677.502321682834</c:v>
                </c:pt>
                <c:pt idx="355">
                  <c:v>43059.09512723895</c:v>
                </c:pt>
                <c:pt idx="356">
                  <c:v>43112.811164223902</c:v>
                </c:pt>
                <c:pt idx="357">
                  <c:v>41939.191472404571</c:v>
                </c:pt>
                <c:pt idx="358">
                  <c:v>41830.670444881573</c:v>
                </c:pt>
                <c:pt idx="359">
                  <c:v>41849.710117161034</c:v>
                </c:pt>
                <c:pt idx="360">
                  <c:v>41462.212801261405</c:v>
                </c:pt>
                <c:pt idx="361">
                  <c:v>41892.587663313105</c:v>
                </c:pt>
                <c:pt idx="362">
                  <c:v>42160.810535353266</c:v>
                </c:pt>
                <c:pt idx="363">
                  <c:v>42287.282281602558</c:v>
                </c:pt>
                <c:pt idx="364">
                  <c:v>42357.400681480591</c:v>
                </c:pt>
                <c:pt idx="365">
                  <c:v>42065.918442142924</c:v>
                </c:pt>
                <c:pt idx="366">
                  <c:v>42257.302029094673</c:v>
                </c:pt>
                <c:pt idx="367">
                  <c:v>42305.692402609078</c:v>
                </c:pt>
                <c:pt idx="368">
                  <c:v>42421.325658025547</c:v>
                </c:pt>
                <c:pt idx="369">
                  <c:v>42453.585907035194</c:v>
                </c:pt>
                <c:pt idx="370">
                  <c:v>42525.371767041339</c:v>
                </c:pt>
                <c:pt idx="371">
                  <c:v>43958.502702476282</c:v>
                </c:pt>
                <c:pt idx="372">
                  <c:v>43814.216356694742</c:v>
                </c:pt>
                <c:pt idx="373">
                  <c:v>44461.582229094609</c:v>
                </c:pt>
                <c:pt idx="374">
                  <c:v>44550.246869173287</c:v>
                </c:pt>
                <c:pt idx="375">
                  <c:v>44493.757403607844</c:v>
                </c:pt>
                <c:pt idx="376">
                  <c:v>44411.847678538019</c:v>
                </c:pt>
                <c:pt idx="377">
                  <c:v>42964.271093625648</c:v>
                </c:pt>
                <c:pt idx="378">
                  <c:v>42579.666310601351</c:v>
                </c:pt>
                <c:pt idx="379">
                  <c:v>43215.683245190317</c:v>
                </c:pt>
                <c:pt idx="380">
                  <c:v>43120.39980929689</c:v>
                </c:pt>
                <c:pt idx="381">
                  <c:v>43004.919687973808</c:v>
                </c:pt>
                <c:pt idx="382">
                  <c:v>43483.531789446592</c:v>
                </c:pt>
                <c:pt idx="383">
                  <c:v>44108.948441792367</c:v>
                </c:pt>
                <c:pt idx="384">
                  <c:v>44356.600300619044</c:v>
                </c:pt>
                <c:pt idx="385">
                  <c:v>44570.171316214582</c:v>
                </c:pt>
                <c:pt idx="386">
                  <c:v>45092.920066385159</c:v>
                </c:pt>
                <c:pt idx="387">
                  <c:v>44626.796900974128</c:v>
                </c:pt>
                <c:pt idx="388">
                  <c:v>43315.084286706333</c:v>
                </c:pt>
                <c:pt idx="389">
                  <c:v>45409.97569932069</c:v>
                </c:pt>
                <c:pt idx="390">
                  <c:v>45486.389611927436</c:v>
                </c:pt>
                <c:pt idx="391">
                  <c:v>44148.167784602047</c:v>
                </c:pt>
                <c:pt idx="392">
                  <c:v>43687.370282661534</c:v>
                </c:pt>
                <c:pt idx="393">
                  <c:v>44323.131993761424</c:v>
                </c:pt>
                <c:pt idx="394">
                  <c:v>44180.955495489012</c:v>
                </c:pt>
                <c:pt idx="395">
                  <c:v>44418.228265762984</c:v>
                </c:pt>
                <c:pt idx="396">
                  <c:v>45985.062279635604</c:v>
                </c:pt>
                <c:pt idx="397">
                  <c:v>45695.315560023111</c:v>
                </c:pt>
                <c:pt idx="398">
                  <c:v>46577.79331049008</c:v>
                </c:pt>
                <c:pt idx="399">
                  <c:v>47160.621669971297</c:v>
                </c:pt>
                <c:pt idx="400">
                  <c:v>46958.910039164737</c:v>
                </c:pt>
                <c:pt idx="401">
                  <c:v>47230.706040050834</c:v>
                </c:pt>
                <c:pt idx="402">
                  <c:v>47159.770925008015</c:v>
                </c:pt>
                <c:pt idx="403">
                  <c:v>46757.419602048591</c:v>
                </c:pt>
                <c:pt idx="404">
                  <c:v>46677.381515898094</c:v>
                </c:pt>
                <c:pt idx="405">
                  <c:v>45717.026571487419</c:v>
                </c:pt>
                <c:pt idx="406">
                  <c:v>45748.146822246221</c:v>
                </c:pt>
                <c:pt idx="407">
                  <c:v>45529.590441165506</c:v>
                </c:pt>
                <c:pt idx="408">
                  <c:v>45121.181814067131</c:v>
                </c:pt>
                <c:pt idx="409">
                  <c:v>43756.774056770388</c:v>
                </c:pt>
                <c:pt idx="410">
                  <c:v>43945.316155544613</c:v>
                </c:pt>
                <c:pt idx="411">
                  <c:v>44365.601182331127</c:v>
                </c:pt>
                <c:pt idx="412">
                  <c:v>44185.957875873442</c:v>
                </c:pt>
                <c:pt idx="413">
                  <c:v>44424.166465607079</c:v>
                </c:pt>
                <c:pt idx="414">
                  <c:v>44161.133137843324</c:v>
                </c:pt>
                <c:pt idx="415">
                  <c:v>43434.920222241657</c:v>
                </c:pt>
                <c:pt idx="416">
                  <c:v>43848.960780997324</c:v>
                </c:pt>
                <c:pt idx="417">
                  <c:v>44168.228350837526</c:v>
                </c:pt>
                <c:pt idx="418">
                  <c:v>43859.731212233157</c:v>
                </c:pt>
                <c:pt idx="419">
                  <c:v>42251.908306027144</c:v>
                </c:pt>
                <c:pt idx="420">
                  <c:v>43057.376622413038</c:v>
                </c:pt>
                <c:pt idx="421">
                  <c:v>42981.779424971101</c:v>
                </c:pt>
                <c:pt idx="422">
                  <c:v>42968.235565154835</c:v>
                </c:pt>
                <c:pt idx="423">
                  <c:v>43149.529316841436</c:v>
                </c:pt>
                <c:pt idx="424">
                  <c:v>42952.564842930195</c:v>
                </c:pt>
                <c:pt idx="425">
                  <c:v>42927.774134698651</c:v>
                </c:pt>
                <c:pt idx="426">
                  <c:v>42197.783911459766</c:v>
                </c:pt>
                <c:pt idx="427">
                  <c:v>41594.520657959205</c:v>
                </c:pt>
                <c:pt idx="428">
                  <c:v>41816.139720907828</c:v>
                </c:pt>
                <c:pt idx="429">
                  <c:v>41659.194290071886</c:v>
                </c:pt>
                <c:pt idx="430">
                  <c:v>40516.167387134075</c:v>
                </c:pt>
                <c:pt idx="431">
                  <c:v>40359.375090391513</c:v>
                </c:pt>
                <c:pt idx="432">
                  <c:v>40577.404009594939</c:v>
                </c:pt>
                <c:pt idx="433">
                  <c:v>40344.180785346362</c:v>
                </c:pt>
                <c:pt idx="434">
                  <c:v>40293.323251438211</c:v>
                </c:pt>
                <c:pt idx="435">
                  <c:v>40269.162094479536</c:v>
                </c:pt>
                <c:pt idx="436">
                  <c:v>40084.805660924903</c:v>
                </c:pt>
                <c:pt idx="437">
                  <c:v>38158.208616957396</c:v>
                </c:pt>
                <c:pt idx="438">
                  <c:v>38585.827065327889</c:v>
                </c:pt>
                <c:pt idx="439">
                  <c:v>38428.149993823456</c:v>
                </c:pt>
                <c:pt idx="440">
                  <c:v>38641.618920023364</c:v>
                </c:pt>
                <c:pt idx="441">
                  <c:v>38228.34403173469</c:v>
                </c:pt>
                <c:pt idx="442">
                  <c:v>37494.066053880604</c:v>
                </c:pt>
                <c:pt idx="443">
                  <c:v>37566.821763144988</c:v>
                </c:pt>
                <c:pt idx="444">
                  <c:v>36266.798384673362</c:v>
                </c:pt>
                <c:pt idx="445">
                  <c:v>35881.870318563029</c:v>
                </c:pt>
                <c:pt idx="446">
                  <c:v>36406.116379869069</c:v>
                </c:pt>
                <c:pt idx="447">
                  <c:v>35998.014020957467</c:v>
                </c:pt>
                <c:pt idx="448">
                  <c:v>36227.459937568812</c:v>
                </c:pt>
                <c:pt idx="449">
                  <c:v>36592.888929119588</c:v>
                </c:pt>
                <c:pt idx="450">
                  <c:v>37017.597829715414</c:v>
                </c:pt>
                <c:pt idx="451">
                  <c:v>37308.161264492745</c:v>
                </c:pt>
                <c:pt idx="452">
                  <c:v>37050.725838587648</c:v>
                </c:pt>
                <c:pt idx="453">
                  <c:v>37345.934340864806</c:v>
                </c:pt>
                <c:pt idx="454">
                  <c:v>36835.232139375039</c:v>
                </c:pt>
                <c:pt idx="455">
                  <c:v>37007.150681565647</c:v>
                </c:pt>
                <c:pt idx="456">
                  <c:v>37045.51927941211</c:v>
                </c:pt>
                <c:pt idx="457">
                  <c:v>37324.274374098299</c:v>
                </c:pt>
                <c:pt idx="458">
                  <c:v>37825.992708775215</c:v>
                </c:pt>
                <c:pt idx="459">
                  <c:v>37644.443733599634</c:v>
                </c:pt>
                <c:pt idx="460">
                  <c:v>38314.966883901434</c:v>
                </c:pt>
                <c:pt idx="461">
                  <c:v>38129.096124312084</c:v>
                </c:pt>
                <c:pt idx="462">
                  <c:v>38205.339887926166</c:v>
                </c:pt>
                <c:pt idx="463">
                  <c:v>38921.667147053828</c:v>
                </c:pt>
                <c:pt idx="464">
                  <c:v>39001.654188506582</c:v>
                </c:pt>
                <c:pt idx="465">
                  <c:v>39166.25632401256</c:v>
                </c:pt>
                <c:pt idx="466">
                  <c:v>39249.527241023716</c:v>
                </c:pt>
                <c:pt idx="467">
                  <c:v>39098.264786542823</c:v>
                </c:pt>
                <c:pt idx="468">
                  <c:v>38365.535164522007</c:v>
                </c:pt>
                <c:pt idx="469">
                  <c:v>38111.366599276225</c:v>
                </c:pt>
                <c:pt idx="470">
                  <c:v>38042.83058502998</c:v>
                </c:pt>
                <c:pt idx="471">
                  <c:v>38247.911165891375</c:v>
                </c:pt>
                <c:pt idx="472">
                  <c:v>38985.20078091562</c:v>
                </c:pt>
                <c:pt idx="473">
                  <c:v>39266.627214786764</c:v>
                </c:pt>
                <c:pt idx="474">
                  <c:v>39339.757251835006</c:v>
                </c:pt>
                <c:pt idx="475">
                  <c:v>39841.952003691418</c:v>
                </c:pt>
                <c:pt idx="476">
                  <c:v>39686.742092580622</c:v>
                </c:pt>
                <c:pt idx="477">
                  <c:v>39748.114834235617</c:v>
                </c:pt>
                <c:pt idx="478">
                  <c:v>39147.931277502321</c:v>
                </c:pt>
                <c:pt idx="479">
                  <c:v>39102.994928538981</c:v>
                </c:pt>
                <c:pt idx="480">
                  <c:v>39046.76068646257</c:v>
                </c:pt>
                <c:pt idx="481">
                  <c:v>39211.362821968549</c:v>
                </c:pt>
                <c:pt idx="482">
                  <c:v>39177.367053233684</c:v>
                </c:pt>
                <c:pt idx="483">
                  <c:v>39544.61663900601</c:v>
                </c:pt>
                <c:pt idx="484">
                  <c:v>39477.237637909886</c:v>
                </c:pt>
                <c:pt idx="485">
                  <c:v>38624.740139950831</c:v>
                </c:pt>
                <c:pt idx="486">
                  <c:v>39016.967597846611</c:v>
                </c:pt>
                <c:pt idx="487">
                  <c:v>38312.737932097494</c:v>
                </c:pt>
                <c:pt idx="488">
                  <c:v>37175.700273701535</c:v>
                </c:pt>
                <c:pt idx="489">
                  <c:v>37605.547673875983</c:v>
                </c:pt>
                <c:pt idx="490">
                  <c:v>37696.781563743978</c:v>
                </c:pt>
                <c:pt idx="491">
                  <c:v>37416.835426109101</c:v>
                </c:pt>
                <c:pt idx="492">
                  <c:v>37363.885059591179</c:v>
                </c:pt>
                <c:pt idx="493">
                  <c:v>38219.479269216747</c:v>
                </c:pt>
                <c:pt idx="494">
                  <c:v>38032.366421980936</c:v>
                </c:pt>
                <c:pt idx="495">
                  <c:v>38431.638048173132</c:v>
                </c:pt>
                <c:pt idx="496">
                  <c:v>39398.713877794093</c:v>
                </c:pt>
                <c:pt idx="497">
                  <c:v>39108.082383419722</c:v>
                </c:pt>
                <c:pt idx="498">
                  <c:v>39475.774356572932</c:v>
                </c:pt>
                <c:pt idx="499">
                  <c:v>39336.575465672126</c:v>
                </c:pt>
                <c:pt idx="500">
                  <c:v>39587.987617236795</c:v>
                </c:pt>
                <c:pt idx="501">
                  <c:v>39426.567267893632</c:v>
                </c:pt>
                <c:pt idx="502">
                  <c:v>37736.034936352233</c:v>
                </c:pt>
                <c:pt idx="503">
                  <c:v>37430.651524313624</c:v>
                </c:pt>
                <c:pt idx="504">
                  <c:v>37507.763047790271</c:v>
                </c:pt>
                <c:pt idx="505">
                  <c:v>37915.474064018781</c:v>
                </c:pt>
                <c:pt idx="506">
                  <c:v>37515.606916352248</c:v>
                </c:pt>
                <c:pt idx="507">
                  <c:v>37626.237791384243</c:v>
                </c:pt>
                <c:pt idx="508">
                  <c:v>37684.837104458762</c:v>
                </c:pt>
                <c:pt idx="509">
                  <c:v>38086.337682454883</c:v>
                </c:pt>
                <c:pt idx="510">
                  <c:v>37912.66660563973</c:v>
                </c:pt>
                <c:pt idx="511">
                  <c:v>38720.414918527444</c:v>
                </c:pt>
                <c:pt idx="512">
                  <c:v>39171.684076878613</c:v>
                </c:pt>
                <c:pt idx="513">
                  <c:v>39059.164548027991</c:v>
                </c:pt>
                <c:pt idx="514">
                  <c:v>39367.423478042634</c:v>
                </c:pt>
                <c:pt idx="515">
                  <c:v>39164.690953279998</c:v>
                </c:pt>
                <c:pt idx="516">
                  <c:v>39363.561095909085</c:v>
                </c:pt>
                <c:pt idx="517">
                  <c:v>39468.951381966981</c:v>
                </c:pt>
                <c:pt idx="518">
                  <c:v>39672.194353707586</c:v>
                </c:pt>
                <c:pt idx="519">
                  <c:v>40104.389809980887</c:v>
                </c:pt>
                <c:pt idx="520">
                  <c:v>40017.86904720973</c:v>
                </c:pt>
                <c:pt idx="521">
                  <c:v>40831.521530142942</c:v>
                </c:pt>
                <c:pt idx="522">
                  <c:v>41034.832561480631</c:v>
                </c:pt>
                <c:pt idx="523">
                  <c:v>40662.121193043713</c:v>
                </c:pt>
                <c:pt idx="524">
                  <c:v>40646.433455919854</c:v>
                </c:pt>
                <c:pt idx="525">
                  <c:v>40590.930854511906</c:v>
                </c:pt>
                <c:pt idx="526">
                  <c:v>40048.597955285375</c:v>
                </c:pt>
                <c:pt idx="527">
                  <c:v>39727.782029611873</c:v>
                </c:pt>
                <c:pt idx="528">
                  <c:v>40132.209170281865</c:v>
                </c:pt>
                <c:pt idx="529">
                  <c:v>39694.432827049211</c:v>
                </c:pt>
                <c:pt idx="530">
                  <c:v>39743.282602843858</c:v>
                </c:pt>
                <c:pt idx="531">
                  <c:v>39969.835986579856</c:v>
                </c:pt>
                <c:pt idx="532">
                  <c:v>39942.271849767792</c:v>
                </c:pt>
                <c:pt idx="533">
                  <c:v>40156.574506031808</c:v>
                </c:pt>
                <c:pt idx="534">
                  <c:v>40427.264538465606</c:v>
                </c:pt>
                <c:pt idx="535">
                  <c:v>40247.57018731007</c:v>
                </c:pt>
                <c:pt idx="536">
                  <c:v>40809.4702206933</c:v>
                </c:pt>
                <c:pt idx="537">
                  <c:v>41249.594620024822</c:v>
                </c:pt>
                <c:pt idx="538">
                  <c:v>41079.666821048362</c:v>
                </c:pt>
                <c:pt idx="539">
                  <c:v>41077.386824546651</c:v>
                </c:pt>
                <c:pt idx="540">
                  <c:v>40831.181232157593</c:v>
                </c:pt>
                <c:pt idx="541">
                  <c:v>41697.273634630699</c:v>
                </c:pt>
                <c:pt idx="542">
                  <c:v>41672.568000895495</c:v>
                </c:pt>
                <c:pt idx="543">
                  <c:v>41270.863244108201</c:v>
                </c:pt>
                <c:pt idx="544">
                  <c:v>40949.860154542766</c:v>
                </c:pt>
                <c:pt idx="545">
                  <c:v>41108.609164700974</c:v>
                </c:pt>
                <c:pt idx="546">
                  <c:v>42071.278135411885</c:v>
                </c:pt>
                <c:pt idx="547">
                  <c:v>41352.500730789754</c:v>
                </c:pt>
                <c:pt idx="548">
                  <c:v>41940.348485554707</c:v>
                </c:pt>
                <c:pt idx="549">
                  <c:v>42005.039132566642</c:v>
                </c:pt>
                <c:pt idx="550">
                  <c:v>41945.776238420818</c:v>
                </c:pt>
                <c:pt idx="551">
                  <c:v>41884.080213679787</c:v>
                </c:pt>
                <c:pt idx="552">
                  <c:v>41273.534583293047</c:v>
                </c:pt>
                <c:pt idx="553">
                  <c:v>41638.776410951854</c:v>
                </c:pt>
                <c:pt idx="554">
                  <c:v>41770.13143329072</c:v>
                </c:pt>
                <c:pt idx="555">
                  <c:v>41797.406316815228</c:v>
                </c:pt>
                <c:pt idx="556">
                  <c:v>42744.574714294198</c:v>
                </c:pt>
                <c:pt idx="557">
                  <c:v>43432.419032049474</c:v>
                </c:pt>
                <c:pt idx="558">
                  <c:v>43534.678576642269</c:v>
                </c:pt>
                <c:pt idx="559">
                  <c:v>43919.062165976102</c:v>
                </c:pt>
                <c:pt idx="560">
                  <c:v>43695.180121425001</c:v>
                </c:pt>
                <c:pt idx="561">
                  <c:v>43565.305395322313</c:v>
                </c:pt>
                <c:pt idx="562">
                  <c:v>43909.261583998486</c:v>
                </c:pt>
                <c:pt idx="563">
                  <c:v>43220.872789466681</c:v>
                </c:pt>
                <c:pt idx="564">
                  <c:v>43528.621272503282</c:v>
                </c:pt>
                <c:pt idx="565">
                  <c:v>42951.203650988871</c:v>
                </c:pt>
                <c:pt idx="566">
                  <c:v>43255.004677395686</c:v>
                </c:pt>
                <c:pt idx="567">
                  <c:v>43513.920399536895</c:v>
                </c:pt>
                <c:pt idx="568">
                  <c:v>43538.438869380203</c:v>
                </c:pt>
                <c:pt idx="569">
                  <c:v>43541.569610845254</c:v>
                </c:pt>
                <c:pt idx="570">
                  <c:v>44800.195739400995</c:v>
                </c:pt>
                <c:pt idx="571">
                  <c:v>44783.929495702025</c:v>
                </c:pt>
                <c:pt idx="572">
                  <c:v>44957.753706610514</c:v>
                </c:pt>
                <c:pt idx="573">
                  <c:v>45104.013780706999</c:v>
                </c:pt>
                <c:pt idx="574">
                  <c:v>44488.669948727125</c:v>
                </c:pt>
                <c:pt idx="575">
                  <c:v>43781.088347822493</c:v>
                </c:pt>
                <c:pt idx="576">
                  <c:v>44158.087470874583</c:v>
                </c:pt>
                <c:pt idx="577">
                  <c:v>44525.762429128517</c:v>
                </c:pt>
                <c:pt idx="578">
                  <c:v>44707.073195714351</c:v>
                </c:pt>
                <c:pt idx="579">
                  <c:v>44021.474844662305</c:v>
                </c:pt>
                <c:pt idx="580">
                  <c:v>43795.942354882303</c:v>
                </c:pt>
                <c:pt idx="581">
                  <c:v>44475.959818974967</c:v>
                </c:pt>
                <c:pt idx="582">
                  <c:v>43807.359352290288</c:v>
                </c:pt>
                <c:pt idx="583">
                  <c:v>44534.35495325824</c:v>
                </c:pt>
                <c:pt idx="584">
                  <c:v>44503.047538607483</c:v>
                </c:pt>
                <c:pt idx="585">
                  <c:v>44866.877129627152</c:v>
                </c:pt>
                <c:pt idx="586">
                  <c:v>45212.228540043194</c:v>
                </c:pt>
                <c:pt idx="587">
                  <c:v>45217.333009823204</c:v>
                </c:pt>
                <c:pt idx="588">
                  <c:v>46095.335841783024</c:v>
                </c:pt>
                <c:pt idx="589">
                  <c:v>46242.718899231113</c:v>
                </c:pt>
                <c:pt idx="590">
                  <c:v>46210.407605523636</c:v>
                </c:pt>
                <c:pt idx="591">
                  <c:v>45795.907644487786</c:v>
                </c:pt>
                <c:pt idx="592">
                  <c:v>45659.260988476992</c:v>
                </c:pt>
                <c:pt idx="593">
                  <c:v>44683.796813517525</c:v>
                </c:pt>
                <c:pt idx="594">
                  <c:v>44774.486226609013</c:v>
                </c:pt>
                <c:pt idx="595">
                  <c:v>44680.955325340037</c:v>
                </c:pt>
                <c:pt idx="596">
                  <c:v>44321.532593230411</c:v>
                </c:pt>
                <c:pt idx="597">
                  <c:v>44341.474055171013</c:v>
                </c:pt>
                <c:pt idx="598">
                  <c:v>44695.400974817429</c:v>
                </c:pt>
                <c:pt idx="599">
                  <c:v>44171.631330690856</c:v>
                </c:pt>
                <c:pt idx="600">
                  <c:v>44237.172722666124</c:v>
                </c:pt>
                <c:pt idx="601">
                  <c:v>43249.883192716356</c:v>
                </c:pt>
                <c:pt idx="602">
                  <c:v>43797.099368032425</c:v>
                </c:pt>
                <c:pt idx="603">
                  <c:v>43906.16487233193</c:v>
                </c:pt>
                <c:pt idx="604">
                  <c:v>43735.709611478211</c:v>
                </c:pt>
                <c:pt idx="605">
                  <c:v>42878.15868843699</c:v>
                </c:pt>
                <c:pt idx="606">
                  <c:v>42873.938993418837</c:v>
                </c:pt>
                <c:pt idx="607">
                  <c:v>42454.657845688998</c:v>
                </c:pt>
                <c:pt idx="608">
                  <c:v>42874.653619188044</c:v>
                </c:pt>
                <c:pt idx="609">
                  <c:v>42755.583354119706</c:v>
                </c:pt>
                <c:pt idx="610">
                  <c:v>41769.859194902449</c:v>
                </c:pt>
                <c:pt idx="611">
                  <c:v>41569.474726238623</c:v>
                </c:pt>
                <c:pt idx="612">
                  <c:v>42110.174195135558</c:v>
                </c:pt>
                <c:pt idx="613">
                  <c:v>43339.381562859191</c:v>
                </c:pt>
                <c:pt idx="614">
                  <c:v>43480.588211873481</c:v>
                </c:pt>
                <c:pt idx="615">
                  <c:v>43438.016933908213</c:v>
                </c:pt>
                <c:pt idx="616">
                  <c:v>43962.194935617154</c:v>
                </c:pt>
                <c:pt idx="617">
                  <c:v>44031.037218050202</c:v>
                </c:pt>
                <c:pt idx="618">
                  <c:v>43974.071335305307</c:v>
                </c:pt>
                <c:pt idx="619">
                  <c:v>44749.406265089943</c:v>
                </c:pt>
                <c:pt idx="620">
                  <c:v>44638.928524151284</c:v>
                </c:pt>
                <c:pt idx="621">
                  <c:v>43992.80473939798</c:v>
                </c:pt>
                <c:pt idx="622">
                  <c:v>44325.616169054432</c:v>
                </c:pt>
                <c:pt idx="623">
                  <c:v>45618.187021647194</c:v>
                </c:pt>
                <c:pt idx="624">
                  <c:v>45164.38264330526</c:v>
                </c:pt>
                <c:pt idx="625">
                  <c:v>45332.830146045511</c:v>
                </c:pt>
                <c:pt idx="626">
                  <c:v>44847.718353052893</c:v>
                </c:pt>
                <c:pt idx="627">
                  <c:v>44289.867865695109</c:v>
                </c:pt>
                <c:pt idx="628">
                  <c:v>44596.935752761048</c:v>
                </c:pt>
                <c:pt idx="629">
                  <c:v>45305.538247621735</c:v>
                </c:pt>
                <c:pt idx="630">
                  <c:v>45598.807051382442</c:v>
                </c:pt>
                <c:pt idx="631">
                  <c:v>44806.099909446551</c:v>
                </c:pt>
                <c:pt idx="632">
                  <c:v>44819.677799061297</c:v>
                </c:pt>
                <c:pt idx="633">
                  <c:v>45301.539746294053</c:v>
                </c:pt>
                <c:pt idx="634">
                  <c:v>45201.321989613178</c:v>
                </c:pt>
                <c:pt idx="635">
                  <c:v>45055.742511487442</c:v>
                </c:pt>
                <c:pt idx="636">
                  <c:v>44345.183303211074</c:v>
                </c:pt>
                <c:pt idx="637">
                  <c:v>44195.792487649524</c:v>
                </c:pt>
                <c:pt idx="638">
                  <c:v>43599.879670632195</c:v>
                </c:pt>
                <c:pt idx="639">
                  <c:v>43229.856656279517</c:v>
                </c:pt>
                <c:pt idx="640">
                  <c:v>43168.262720933999</c:v>
                </c:pt>
                <c:pt idx="641">
                  <c:v>43151.043642876153</c:v>
                </c:pt>
                <c:pt idx="642">
                  <c:v>43381.306274652292</c:v>
                </c:pt>
                <c:pt idx="643">
                  <c:v>42913.396544818264</c:v>
                </c:pt>
                <c:pt idx="644">
                  <c:v>43081.40166017758</c:v>
                </c:pt>
                <c:pt idx="645">
                  <c:v>43109.357139672749</c:v>
                </c:pt>
                <c:pt idx="646">
                  <c:v>43034.610687194203</c:v>
                </c:pt>
                <c:pt idx="647">
                  <c:v>43017.680862423811</c:v>
                </c:pt>
                <c:pt idx="648">
                  <c:v>41821.839712162182</c:v>
                </c:pt>
                <c:pt idx="649">
                  <c:v>42610.786561360146</c:v>
                </c:pt>
                <c:pt idx="650">
                  <c:v>42640.868903263654</c:v>
                </c:pt>
                <c:pt idx="651">
                  <c:v>42303.089123021258</c:v>
                </c:pt>
                <c:pt idx="652">
                  <c:v>41329.088229398847</c:v>
                </c:pt>
                <c:pt idx="653">
                  <c:v>41929.135666937924</c:v>
                </c:pt>
                <c:pt idx="654">
                  <c:v>41868.902923533824</c:v>
                </c:pt>
                <c:pt idx="655">
                  <c:v>42606.771045133166</c:v>
                </c:pt>
                <c:pt idx="656">
                  <c:v>41998.726604938704</c:v>
                </c:pt>
                <c:pt idx="657">
                  <c:v>41213.301839888976</c:v>
                </c:pt>
                <c:pt idx="658">
                  <c:v>41866.878150521108</c:v>
                </c:pt>
                <c:pt idx="659">
                  <c:v>39910.981450016334</c:v>
                </c:pt>
                <c:pt idx="660">
                  <c:v>40739.351820815224</c:v>
                </c:pt>
                <c:pt idx="661">
                  <c:v>41435.005977333938</c:v>
                </c:pt>
                <c:pt idx="662">
                  <c:v>41441.62477314868</c:v>
                </c:pt>
                <c:pt idx="663">
                  <c:v>41641.396705438936</c:v>
                </c:pt>
                <c:pt idx="664">
                  <c:v>40300.979956108211</c:v>
                </c:pt>
                <c:pt idx="665">
                  <c:v>38974.345275183499</c:v>
                </c:pt>
                <c:pt idx="666">
                  <c:v>38732.461467208195</c:v>
                </c:pt>
                <c:pt idx="667">
                  <c:v>39113.050734005592</c:v>
                </c:pt>
                <c:pt idx="668">
                  <c:v>39912.563835648187</c:v>
                </c:pt>
                <c:pt idx="669">
                  <c:v>39327.57458396002</c:v>
                </c:pt>
                <c:pt idx="670">
                  <c:v>39269.16243477747</c:v>
                </c:pt>
                <c:pt idx="671">
                  <c:v>39219.938331198995</c:v>
                </c:pt>
                <c:pt idx="672">
                  <c:v>39741.73424701058</c:v>
                </c:pt>
                <c:pt idx="673">
                  <c:v>40140.852739109403</c:v>
                </c:pt>
                <c:pt idx="674">
                  <c:v>39837.579174579834</c:v>
                </c:pt>
                <c:pt idx="675">
                  <c:v>39799.686993912932</c:v>
                </c:pt>
                <c:pt idx="676">
                  <c:v>40445.657644572879</c:v>
                </c:pt>
                <c:pt idx="677">
                  <c:v>40570.461930694066</c:v>
                </c:pt>
                <c:pt idx="678">
                  <c:v>40667.804169398856</c:v>
                </c:pt>
                <c:pt idx="679">
                  <c:v>39828.272024680955</c:v>
                </c:pt>
                <c:pt idx="680">
                  <c:v>40792.880693908293</c:v>
                </c:pt>
                <c:pt idx="681">
                  <c:v>41208.860951180344</c:v>
                </c:pt>
                <c:pt idx="682">
                  <c:v>42157.67979388815</c:v>
                </c:pt>
                <c:pt idx="683">
                  <c:v>42596.136733091531</c:v>
                </c:pt>
                <c:pt idx="684">
                  <c:v>42962.637663296082</c:v>
                </c:pt>
                <c:pt idx="685">
                  <c:v>43017.544743229686</c:v>
                </c:pt>
                <c:pt idx="686">
                  <c:v>42815.288635646561</c:v>
                </c:pt>
                <c:pt idx="687">
                  <c:v>42901.111787547699</c:v>
                </c:pt>
                <c:pt idx="688">
                  <c:v>43512.389058602923</c:v>
                </c:pt>
                <c:pt idx="689">
                  <c:v>43959.914939115413</c:v>
                </c:pt>
                <c:pt idx="690">
                  <c:v>42903.408798948753</c:v>
                </c:pt>
                <c:pt idx="691">
                  <c:v>44384.53876521498</c:v>
                </c:pt>
                <c:pt idx="692">
                  <c:v>43784.79759586259</c:v>
                </c:pt>
                <c:pt idx="693">
                  <c:v>43727.831713117725</c:v>
                </c:pt>
                <c:pt idx="694">
                  <c:v>44050.12793502742</c:v>
                </c:pt>
                <c:pt idx="695">
                  <c:v>43966.686869023593</c:v>
                </c:pt>
                <c:pt idx="696">
                  <c:v>44399.954263950603</c:v>
                </c:pt>
                <c:pt idx="697">
                  <c:v>44403.561422595107</c:v>
                </c:pt>
                <c:pt idx="698">
                  <c:v>44349.249864135854</c:v>
                </c:pt>
                <c:pt idx="699">
                  <c:v>45293.951101221122</c:v>
                </c:pt>
                <c:pt idx="700">
                  <c:v>45431.754770382067</c:v>
                </c:pt>
                <c:pt idx="701">
                  <c:v>46700.453719303681</c:v>
                </c:pt>
                <c:pt idx="702">
                  <c:v>46794.290888759475</c:v>
                </c:pt>
                <c:pt idx="703">
                  <c:v>45855.18755353296</c:v>
                </c:pt>
                <c:pt idx="704">
                  <c:v>45933.217881569981</c:v>
                </c:pt>
                <c:pt idx="705">
                  <c:v>46819.115626789586</c:v>
                </c:pt>
                <c:pt idx="706">
                  <c:v>46411.710878747945</c:v>
                </c:pt>
                <c:pt idx="707">
                  <c:v>46556.984088686942</c:v>
                </c:pt>
                <c:pt idx="708">
                  <c:v>47024.859788722431</c:v>
                </c:pt>
                <c:pt idx="709">
                  <c:v>46694.005072481596</c:v>
                </c:pt>
                <c:pt idx="710">
                  <c:v>46661.489599982975</c:v>
                </c:pt>
                <c:pt idx="711">
                  <c:v>45898.269278476233</c:v>
                </c:pt>
                <c:pt idx="712">
                  <c:v>45860.377097809294</c:v>
                </c:pt>
                <c:pt idx="713">
                  <c:v>46093.651366755606</c:v>
                </c:pt>
                <c:pt idx="714">
                  <c:v>45216.720473449604</c:v>
                </c:pt>
                <c:pt idx="715">
                  <c:v>45117.591670321875</c:v>
                </c:pt>
                <c:pt idx="716">
                  <c:v>44671.341907254362</c:v>
                </c:pt>
                <c:pt idx="717">
                  <c:v>43841.763478607492</c:v>
                </c:pt>
                <c:pt idx="718">
                  <c:v>42671.274528253256</c:v>
                </c:pt>
                <c:pt idx="719">
                  <c:v>42886.598078473253</c:v>
                </c:pt>
                <c:pt idx="720">
                  <c:v>43950.863012705559</c:v>
                </c:pt>
                <c:pt idx="721">
                  <c:v>44106.175013211905</c:v>
                </c:pt>
                <c:pt idx="722">
                  <c:v>45377.902614203012</c:v>
                </c:pt>
                <c:pt idx="723">
                  <c:v>45153.833405759935</c:v>
                </c:pt>
                <c:pt idx="724">
                  <c:v>45303.887802392936</c:v>
                </c:pt>
                <c:pt idx="725">
                  <c:v>45000.290954777265</c:v>
                </c:pt>
                <c:pt idx="726">
                  <c:v>43421.920839201899</c:v>
                </c:pt>
                <c:pt idx="727">
                  <c:v>43508.492646670828</c:v>
                </c:pt>
                <c:pt idx="728">
                  <c:v>43921.427236974203</c:v>
                </c:pt>
                <c:pt idx="729">
                  <c:v>44037.707058562715</c:v>
                </c:pt>
                <c:pt idx="730">
                  <c:v>44418.92587663298</c:v>
                </c:pt>
                <c:pt idx="731">
                  <c:v>44883.245462721672</c:v>
                </c:pt>
                <c:pt idx="732">
                  <c:v>44424.523778491704</c:v>
                </c:pt>
                <c:pt idx="733">
                  <c:v>45420.899264649932</c:v>
                </c:pt>
                <c:pt idx="734">
                  <c:v>45696.710781762966</c:v>
                </c:pt>
                <c:pt idx="735">
                  <c:v>47148.473031894973</c:v>
                </c:pt>
                <c:pt idx="736">
                  <c:v>45767.441718014634</c:v>
                </c:pt>
                <c:pt idx="737">
                  <c:v>45587.509158269371</c:v>
                </c:pt>
                <c:pt idx="738">
                  <c:v>46518.51340144498</c:v>
                </c:pt>
                <c:pt idx="739">
                  <c:v>46434.527858664558</c:v>
                </c:pt>
                <c:pt idx="740">
                  <c:v>46503.557304989532</c:v>
                </c:pt>
                <c:pt idx="741">
                  <c:v>46285.34122189421</c:v>
                </c:pt>
                <c:pt idx="742">
                  <c:v>46809.604298099555</c:v>
                </c:pt>
                <c:pt idx="743">
                  <c:v>46894.848943425648</c:v>
                </c:pt>
                <c:pt idx="744">
                  <c:v>47285.936403070562</c:v>
                </c:pt>
                <c:pt idx="745">
                  <c:v>46336.726217679621</c:v>
                </c:pt>
                <c:pt idx="746">
                  <c:v>46685.769861236535</c:v>
                </c:pt>
                <c:pt idx="747">
                  <c:v>47707.293368510851</c:v>
                </c:pt>
                <c:pt idx="748">
                  <c:v>48229.327492912249</c:v>
                </c:pt>
                <c:pt idx="749">
                  <c:v>48437.606874835852</c:v>
                </c:pt>
                <c:pt idx="750">
                  <c:v>48351.919842128824</c:v>
                </c:pt>
                <c:pt idx="751">
                  <c:v>48540.257762111753</c:v>
                </c:pt>
                <c:pt idx="752">
                  <c:v>49363.897990914556</c:v>
                </c:pt>
                <c:pt idx="753">
                  <c:v>49408.494041892562</c:v>
                </c:pt>
                <c:pt idx="754">
                  <c:v>47812.139177792254</c:v>
                </c:pt>
                <c:pt idx="755">
                  <c:v>47999.081876035416</c:v>
                </c:pt>
                <c:pt idx="756">
                  <c:v>47263.765989326057</c:v>
                </c:pt>
                <c:pt idx="757">
                  <c:v>47772.120134716984</c:v>
                </c:pt>
                <c:pt idx="758">
                  <c:v>48224.546306218348</c:v>
                </c:pt>
                <c:pt idx="759">
                  <c:v>49105.220477363022</c:v>
                </c:pt>
                <c:pt idx="760">
                  <c:v>49302.048832080174</c:v>
                </c:pt>
                <c:pt idx="761">
                  <c:v>49647.485316992555</c:v>
                </c:pt>
                <c:pt idx="762">
                  <c:v>48924.045829971314</c:v>
                </c:pt>
                <c:pt idx="763">
                  <c:v>48780.423065261144</c:v>
                </c:pt>
                <c:pt idx="764">
                  <c:v>48052.117317049699</c:v>
                </c:pt>
                <c:pt idx="765">
                  <c:v>47610.92097906438</c:v>
                </c:pt>
                <c:pt idx="766">
                  <c:v>47537.876016512491</c:v>
                </c:pt>
                <c:pt idx="767">
                  <c:v>49299.258388600414</c:v>
                </c:pt>
                <c:pt idx="768">
                  <c:v>50369.359433281199</c:v>
                </c:pt>
                <c:pt idx="769">
                  <c:v>50276.815396169659</c:v>
                </c:pt>
                <c:pt idx="770">
                  <c:v>50302.558938760194</c:v>
                </c:pt>
                <c:pt idx="771">
                  <c:v>50665.62285931284</c:v>
                </c:pt>
                <c:pt idx="772">
                  <c:v>50569.624797650155</c:v>
                </c:pt>
                <c:pt idx="773">
                  <c:v>50721.448743806846</c:v>
                </c:pt>
                <c:pt idx="774">
                  <c:v>51045.582574837332</c:v>
                </c:pt>
                <c:pt idx="775">
                  <c:v>50666.388529779884</c:v>
                </c:pt>
                <c:pt idx="776">
                  <c:v>50505.138329429436</c:v>
                </c:pt>
                <c:pt idx="777">
                  <c:v>52201.455726721506</c:v>
                </c:pt>
                <c:pt idx="778">
                  <c:v>52050.941927808359</c:v>
                </c:pt>
                <c:pt idx="779">
                  <c:v>52602.701081228624</c:v>
                </c:pt>
                <c:pt idx="780">
                  <c:v>52663.240092819527</c:v>
                </c:pt>
                <c:pt idx="781">
                  <c:v>53130.724450171874</c:v>
                </c:pt>
                <c:pt idx="782">
                  <c:v>53237.731151660053</c:v>
                </c:pt>
                <c:pt idx="783">
                  <c:v>53014.087315698744</c:v>
                </c:pt>
                <c:pt idx="784">
                  <c:v>52852.479802463655</c:v>
                </c:pt>
                <c:pt idx="785">
                  <c:v>52012.930642846593</c:v>
                </c:pt>
                <c:pt idx="786">
                  <c:v>52970.886486460593</c:v>
                </c:pt>
                <c:pt idx="787">
                  <c:v>52902.435546710651</c:v>
                </c:pt>
                <c:pt idx="788">
                  <c:v>52774.772757512648</c:v>
                </c:pt>
                <c:pt idx="789">
                  <c:v>52979.496025489541</c:v>
                </c:pt>
                <c:pt idx="790">
                  <c:v>53129.022960245195</c:v>
                </c:pt>
                <c:pt idx="791">
                  <c:v>53120.175212626542</c:v>
                </c:pt>
                <c:pt idx="792">
                  <c:v>51891.103964097056</c:v>
                </c:pt>
                <c:pt idx="793">
                  <c:v>51794.867693844644</c:v>
                </c:pt>
                <c:pt idx="794">
                  <c:v>51047.573318051545</c:v>
                </c:pt>
                <c:pt idx="795">
                  <c:v>51754.797606071574</c:v>
                </c:pt>
                <c:pt idx="796">
                  <c:v>51665.58848921633</c:v>
                </c:pt>
                <c:pt idx="797">
                  <c:v>51512.097082931446</c:v>
                </c:pt>
                <c:pt idx="798">
                  <c:v>50323.759503246511</c:v>
                </c:pt>
                <c:pt idx="799">
                  <c:v>49489.229738912996</c:v>
                </c:pt>
                <c:pt idx="800">
                  <c:v>49497.584054453022</c:v>
                </c:pt>
                <c:pt idx="801">
                  <c:v>48916.065842215226</c:v>
                </c:pt>
                <c:pt idx="802">
                  <c:v>49209.760018457637</c:v>
                </c:pt>
                <c:pt idx="803">
                  <c:v>49642.295772716163</c:v>
                </c:pt>
                <c:pt idx="804">
                  <c:v>50417.171300220594</c:v>
                </c:pt>
                <c:pt idx="805">
                  <c:v>50935.10483389876</c:v>
                </c:pt>
                <c:pt idx="806">
                  <c:v>50199.874021685704</c:v>
                </c:pt>
                <c:pt idx="807">
                  <c:v>50396.974614791063</c:v>
                </c:pt>
                <c:pt idx="808">
                  <c:v>50226.093981455633</c:v>
                </c:pt>
                <c:pt idx="809">
                  <c:v>51191.910708530901</c:v>
                </c:pt>
                <c:pt idx="810">
                  <c:v>51117.215300750126</c:v>
                </c:pt>
                <c:pt idx="811">
                  <c:v>50812.427410185875</c:v>
                </c:pt>
                <c:pt idx="812">
                  <c:v>50291.022837057368</c:v>
                </c:pt>
                <c:pt idx="813">
                  <c:v>51115.700974715357</c:v>
                </c:pt>
                <c:pt idx="814">
                  <c:v>51071.172983334458</c:v>
                </c:pt>
                <c:pt idx="815">
                  <c:v>50270.621972836576</c:v>
                </c:pt>
                <c:pt idx="816">
                  <c:v>50420.387116182043</c:v>
                </c:pt>
                <c:pt idx="817">
                  <c:v>50676.852692828921</c:v>
                </c:pt>
                <c:pt idx="818">
                  <c:v>50880.384917857067</c:v>
                </c:pt>
                <c:pt idx="819">
                  <c:v>51490.879503545941</c:v>
                </c:pt>
                <c:pt idx="820">
                  <c:v>51435.700185224057</c:v>
                </c:pt>
                <c:pt idx="821">
                  <c:v>53113.641491308139</c:v>
                </c:pt>
                <c:pt idx="822">
                  <c:v>53097.358232709965</c:v>
                </c:pt>
                <c:pt idx="823">
                  <c:v>53416.217444967668</c:v>
                </c:pt>
                <c:pt idx="824">
                  <c:v>53018.902532191212</c:v>
                </c:pt>
                <c:pt idx="825">
                  <c:v>52754.065625105126</c:v>
                </c:pt>
                <c:pt idx="826">
                  <c:v>53224.187291843838</c:v>
                </c:pt>
                <c:pt idx="827">
                  <c:v>52773.462610269169</c:v>
                </c:pt>
                <c:pt idx="828">
                  <c:v>53513.304460183455</c:v>
                </c:pt>
                <c:pt idx="829">
                  <c:v>53651.737680617189</c:v>
                </c:pt>
                <c:pt idx="830">
                  <c:v>53252.534114022143</c:v>
                </c:pt>
                <c:pt idx="831">
                  <c:v>53110.238511454831</c:v>
                </c:pt>
                <c:pt idx="832">
                  <c:v>53190.565850892861</c:v>
                </c:pt>
                <c:pt idx="833">
                  <c:v>53240.096222658191</c:v>
                </c:pt>
                <c:pt idx="834">
                  <c:v>54637.087512050661</c:v>
                </c:pt>
                <c:pt idx="835">
                  <c:v>54323.86023145017</c:v>
                </c:pt>
                <c:pt idx="836">
                  <c:v>53797.300143843822</c:v>
                </c:pt>
                <c:pt idx="837">
                  <c:v>54609.370241145232</c:v>
                </c:pt>
                <c:pt idx="838">
                  <c:v>54974.45893471063</c:v>
                </c:pt>
                <c:pt idx="839">
                  <c:v>55291.174269660834</c:v>
                </c:pt>
                <c:pt idx="840">
                  <c:v>56148.180715925562</c:v>
                </c:pt>
                <c:pt idx="841">
                  <c:v>56444.665335647675</c:v>
                </c:pt>
                <c:pt idx="842">
                  <c:v>56076.990377393719</c:v>
                </c:pt>
                <c:pt idx="843">
                  <c:v>56077.909181954121</c:v>
                </c:pt>
                <c:pt idx="844">
                  <c:v>57160.499162696629</c:v>
                </c:pt>
                <c:pt idx="845">
                  <c:v>57152.093802458912</c:v>
                </c:pt>
                <c:pt idx="846">
                  <c:v>57060.485584807037</c:v>
                </c:pt>
                <c:pt idx="847">
                  <c:v>57374.767789162062</c:v>
                </c:pt>
                <c:pt idx="848">
                  <c:v>56604.673448351597</c:v>
                </c:pt>
                <c:pt idx="849">
                  <c:v>56717.924617870733</c:v>
                </c:pt>
                <c:pt idx="850">
                  <c:v>57057.048575155204</c:v>
                </c:pt>
                <c:pt idx="851">
                  <c:v>56564.654405276393</c:v>
                </c:pt>
                <c:pt idx="852">
                  <c:v>56337.471470267505</c:v>
                </c:pt>
                <c:pt idx="853">
                  <c:v>55685.154262181073</c:v>
                </c:pt>
                <c:pt idx="854">
                  <c:v>54843.920627536572</c:v>
                </c:pt>
                <c:pt idx="855">
                  <c:v>55401.873204289943</c:v>
                </c:pt>
                <c:pt idx="856">
                  <c:v>55434.184497997383</c:v>
                </c:pt>
                <c:pt idx="857">
                  <c:v>55988.734094897394</c:v>
                </c:pt>
                <c:pt idx="858">
                  <c:v>56055.313395727986</c:v>
                </c:pt>
                <c:pt idx="859">
                  <c:v>55321.5798946504</c:v>
                </c:pt>
                <c:pt idx="860">
                  <c:v>55552.387003203083</c:v>
                </c:pt>
                <c:pt idx="861">
                  <c:v>54838.356755476409</c:v>
                </c:pt>
                <c:pt idx="862">
                  <c:v>54568.653587200031</c:v>
                </c:pt>
                <c:pt idx="863">
                  <c:v>54714.556348411912</c:v>
                </c:pt>
                <c:pt idx="864">
                  <c:v>54398.334445540429</c:v>
                </c:pt>
                <c:pt idx="865">
                  <c:v>55267.710723572054</c:v>
                </c:pt>
                <c:pt idx="866">
                  <c:v>54515.073669409197</c:v>
                </c:pt>
                <c:pt idx="867">
                  <c:v>55518.255115274093</c:v>
                </c:pt>
                <c:pt idx="868">
                  <c:v>55253.775521072625</c:v>
                </c:pt>
                <c:pt idx="869">
                  <c:v>55813.276453659215</c:v>
                </c:pt>
                <c:pt idx="870">
                  <c:v>56810.332535788169</c:v>
                </c:pt>
                <c:pt idx="871">
                  <c:v>56786.494661915458</c:v>
                </c:pt>
                <c:pt idx="872">
                  <c:v>56736.35175377658</c:v>
                </c:pt>
                <c:pt idx="873">
                  <c:v>55650.052524993909</c:v>
                </c:pt>
                <c:pt idx="874">
                  <c:v>54817.207235687834</c:v>
                </c:pt>
                <c:pt idx="875">
                  <c:v>55184.388761863054</c:v>
                </c:pt>
                <c:pt idx="876">
                  <c:v>55381.676518860353</c:v>
                </c:pt>
                <c:pt idx="877">
                  <c:v>55120.770053504901</c:v>
                </c:pt>
                <c:pt idx="878">
                  <c:v>54407.131148461252</c:v>
                </c:pt>
                <c:pt idx="879">
                  <c:v>54293.437591561218</c:v>
                </c:pt>
                <c:pt idx="880">
                  <c:v>54017.915327735725</c:v>
                </c:pt>
                <c:pt idx="881">
                  <c:v>53827.960992322383</c:v>
                </c:pt>
                <c:pt idx="882">
                  <c:v>55432.976440149418</c:v>
                </c:pt>
                <c:pt idx="883">
                  <c:v>54649.746597105062</c:v>
                </c:pt>
                <c:pt idx="884">
                  <c:v>55228.780634049879</c:v>
                </c:pt>
                <c:pt idx="885">
                  <c:v>55273.359670128615</c:v>
                </c:pt>
                <c:pt idx="886">
                  <c:v>54748.34793835556</c:v>
                </c:pt>
                <c:pt idx="887">
                  <c:v>54773.393870076135</c:v>
                </c:pt>
                <c:pt idx="888">
                  <c:v>53102.751955777436</c:v>
                </c:pt>
                <c:pt idx="889">
                  <c:v>52817.02075239188</c:v>
                </c:pt>
                <c:pt idx="890">
                  <c:v>51741.440910147241</c:v>
                </c:pt>
                <c:pt idx="891">
                  <c:v>52359.660260103185</c:v>
                </c:pt>
                <c:pt idx="892">
                  <c:v>52346.473713171523</c:v>
                </c:pt>
                <c:pt idx="893">
                  <c:v>51669.740124637348</c:v>
                </c:pt>
                <c:pt idx="894">
                  <c:v>51495.014124067726</c:v>
                </c:pt>
                <c:pt idx="895">
                  <c:v>50677.703437792188</c:v>
                </c:pt>
                <c:pt idx="896">
                  <c:v>50000.901789660958</c:v>
                </c:pt>
                <c:pt idx="897">
                  <c:v>50265.959890437538</c:v>
                </c:pt>
                <c:pt idx="898">
                  <c:v>50763.203306607269</c:v>
                </c:pt>
                <c:pt idx="899">
                  <c:v>50103.995064317874</c:v>
                </c:pt>
                <c:pt idx="900">
                  <c:v>51807.833047085864</c:v>
                </c:pt>
                <c:pt idx="901">
                  <c:v>50664.38077166638</c:v>
                </c:pt>
                <c:pt idx="902">
                  <c:v>50608.265633884825</c:v>
                </c:pt>
                <c:pt idx="903">
                  <c:v>52607.720476512259</c:v>
                </c:pt>
                <c:pt idx="904">
                  <c:v>53448.63082807076</c:v>
                </c:pt>
                <c:pt idx="905">
                  <c:v>53466.547516998624</c:v>
                </c:pt>
                <c:pt idx="906">
                  <c:v>53170.233046269124</c:v>
                </c:pt>
                <c:pt idx="907">
                  <c:v>52885.488707041091</c:v>
                </c:pt>
                <c:pt idx="908">
                  <c:v>53879.788375488766</c:v>
                </c:pt>
                <c:pt idx="909">
                  <c:v>53761.007363707955</c:v>
                </c:pt>
                <c:pt idx="910">
                  <c:v>54033.569035061075</c:v>
                </c:pt>
                <c:pt idx="911">
                  <c:v>54272.117922780104</c:v>
                </c:pt>
                <c:pt idx="912">
                  <c:v>53227.045794920625</c:v>
                </c:pt>
                <c:pt idx="913">
                  <c:v>52135.318813271959</c:v>
                </c:pt>
                <c:pt idx="914">
                  <c:v>52096.729021734987</c:v>
                </c:pt>
                <c:pt idx="915">
                  <c:v>51809.194239027223</c:v>
                </c:pt>
                <c:pt idx="916">
                  <c:v>52741.236391058068</c:v>
                </c:pt>
                <c:pt idx="917">
                  <c:v>53817.360710079258</c:v>
                </c:pt>
                <c:pt idx="918">
                  <c:v>54253.82690606844</c:v>
                </c:pt>
                <c:pt idx="919">
                  <c:v>54710.608891782045</c:v>
                </c:pt>
                <c:pt idx="920">
                  <c:v>55290.068301208536</c:v>
                </c:pt>
                <c:pt idx="921">
                  <c:v>54084.528658364863</c:v>
                </c:pt>
                <c:pt idx="922">
                  <c:v>54884.296983496439</c:v>
                </c:pt>
                <c:pt idx="923">
                  <c:v>54969.439539427018</c:v>
                </c:pt>
                <c:pt idx="924">
                  <c:v>55258.335514076171</c:v>
                </c:pt>
                <c:pt idx="925">
                  <c:v>55629.770765067988</c:v>
                </c:pt>
                <c:pt idx="926">
                  <c:v>55486.624417537307</c:v>
                </c:pt>
                <c:pt idx="927">
                  <c:v>53800.720138596436</c:v>
                </c:pt>
                <c:pt idx="928">
                  <c:v>53143.757863010185</c:v>
                </c:pt>
                <c:pt idx="929">
                  <c:v>53969.252715833005</c:v>
                </c:pt>
                <c:pt idx="930">
                  <c:v>54453.445704265228</c:v>
                </c:pt>
                <c:pt idx="931">
                  <c:v>53861.854671661655</c:v>
                </c:pt>
                <c:pt idx="932">
                  <c:v>53735.706208498435</c:v>
                </c:pt>
                <c:pt idx="933">
                  <c:v>53683.011065469451</c:v>
                </c:pt>
                <c:pt idx="934">
                  <c:v>53359.132457927968</c:v>
                </c:pt>
                <c:pt idx="935">
                  <c:v>53375.483776123256</c:v>
                </c:pt>
                <c:pt idx="936">
                  <c:v>54278.379405710228</c:v>
                </c:pt>
                <c:pt idx="937">
                  <c:v>54360.101966888178</c:v>
                </c:pt>
                <c:pt idx="938">
                  <c:v>54847.255547792833</c:v>
                </c:pt>
                <c:pt idx="939">
                  <c:v>54057.066610948423</c:v>
                </c:pt>
                <c:pt idx="940">
                  <c:v>52868.286643882435</c:v>
                </c:pt>
                <c:pt idx="941">
                  <c:v>53970.256594889732</c:v>
                </c:pt>
                <c:pt idx="942">
                  <c:v>54087.744474326246</c:v>
                </c:pt>
                <c:pt idx="943">
                  <c:v>53562.256325373739</c:v>
                </c:pt>
                <c:pt idx="944">
                  <c:v>52812.647923280354</c:v>
                </c:pt>
                <c:pt idx="945">
                  <c:v>53929.369791951875</c:v>
                </c:pt>
                <c:pt idx="946">
                  <c:v>56402.570474861874</c:v>
                </c:pt>
                <c:pt idx="947">
                  <c:v>56010.206897771961</c:v>
                </c:pt>
                <c:pt idx="948">
                  <c:v>59721.871053606636</c:v>
                </c:pt>
                <c:pt idx="949">
                  <c:v>59537.021187973238</c:v>
                </c:pt>
                <c:pt idx="950">
                  <c:v>59959.722330455726</c:v>
                </c:pt>
                <c:pt idx="951">
                  <c:v>60378.493031207538</c:v>
                </c:pt>
                <c:pt idx="952">
                  <c:v>59906.023308370037</c:v>
                </c:pt>
                <c:pt idx="953">
                  <c:v>59220.441972217224</c:v>
                </c:pt>
                <c:pt idx="954">
                  <c:v>58196.757572735973</c:v>
                </c:pt>
                <c:pt idx="955">
                  <c:v>58924.825112357714</c:v>
                </c:pt>
                <c:pt idx="956">
                  <c:v>59092.660078724359</c:v>
                </c:pt>
                <c:pt idx="957">
                  <c:v>57510.070268130832</c:v>
                </c:pt>
                <c:pt idx="958">
                  <c:v>57811.387119244719</c:v>
                </c:pt>
                <c:pt idx="959">
                  <c:v>57916.539196712802</c:v>
                </c:pt>
                <c:pt idx="960">
                  <c:v>58975.070109892265</c:v>
                </c:pt>
                <c:pt idx="961">
                  <c:v>59230.242554194891</c:v>
                </c:pt>
                <c:pt idx="962">
                  <c:v>57487.474481904654</c:v>
                </c:pt>
                <c:pt idx="963">
                  <c:v>57419.925331815874</c:v>
                </c:pt>
                <c:pt idx="964">
                  <c:v>57797.554006140897</c:v>
                </c:pt>
                <c:pt idx="965">
                  <c:v>57436.753067190657</c:v>
                </c:pt>
                <c:pt idx="966">
                  <c:v>56253.979359565834</c:v>
                </c:pt>
                <c:pt idx="967">
                  <c:v>56620.191036482851</c:v>
                </c:pt>
                <c:pt idx="968">
                  <c:v>54858.41732171175</c:v>
                </c:pt>
                <c:pt idx="969">
                  <c:v>54746.748537824518</c:v>
                </c:pt>
                <c:pt idx="970">
                  <c:v>53983.613290814079</c:v>
                </c:pt>
                <c:pt idx="971">
                  <c:v>53305.892838122505</c:v>
                </c:pt>
                <c:pt idx="972">
                  <c:v>51797.317839339084</c:v>
                </c:pt>
                <c:pt idx="973">
                  <c:v>49948.495899919573</c:v>
                </c:pt>
                <c:pt idx="974">
                  <c:v>48914.636590676848</c:v>
                </c:pt>
                <c:pt idx="975">
                  <c:v>49018.342401707334</c:v>
                </c:pt>
                <c:pt idx="976">
                  <c:v>49428.775801818476</c:v>
                </c:pt>
                <c:pt idx="977">
                  <c:v>48619.666296989482</c:v>
                </c:pt>
                <c:pt idx="978">
                  <c:v>48489.536347397843</c:v>
                </c:pt>
                <c:pt idx="979">
                  <c:v>48685.905299834718</c:v>
                </c:pt>
                <c:pt idx="980">
                  <c:v>48624.991960459964</c:v>
                </c:pt>
                <c:pt idx="981">
                  <c:v>49567.702454331004</c:v>
                </c:pt>
                <c:pt idx="982">
                  <c:v>50449.329459834655</c:v>
                </c:pt>
                <c:pt idx="983">
                  <c:v>50403.559380807223</c:v>
                </c:pt>
                <c:pt idx="984">
                  <c:v>49897.110904134192</c:v>
                </c:pt>
                <c:pt idx="985">
                  <c:v>49793.42210800296</c:v>
                </c:pt>
                <c:pt idx="986">
                  <c:v>50720.853222332567</c:v>
                </c:pt>
                <c:pt idx="987">
                  <c:v>50757.282121662494</c:v>
                </c:pt>
                <c:pt idx="988">
                  <c:v>50620.856659342251</c:v>
                </c:pt>
                <c:pt idx="989">
                  <c:v>49686.993913089806</c:v>
                </c:pt>
                <c:pt idx="990">
                  <c:v>49707.207613418635</c:v>
                </c:pt>
                <c:pt idx="991">
                  <c:v>49071.684110908442</c:v>
                </c:pt>
                <c:pt idx="992">
                  <c:v>49397.451372268537</c:v>
                </c:pt>
                <c:pt idx="993">
                  <c:v>49598.601511399342</c:v>
                </c:pt>
                <c:pt idx="994">
                  <c:v>48638.212537190222</c:v>
                </c:pt>
                <c:pt idx="995">
                  <c:v>48494.045295703509</c:v>
                </c:pt>
                <c:pt idx="996">
                  <c:v>48373.749957888002</c:v>
                </c:pt>
                <c:pt idx="997">
                  <c:v>49544.443087033455</c:v>
                </c:pt>
                <c:pt idx="998">
                  <c:v>49278.415136998759</c:v>
                </c:pt>
                <c:pt idx="999">
                  <c:v>49314.844036328774</c:v>
                </c:pt>
                <c:pt idx="1000">
                  <c:v>50285.748218284709</c:v>
                </c:pt>
                <c:pt idx="1001">
                  <c:v>49978.918539808481</c:v>
                </c:pt>
                <c:pt idx="1002">
                  <c:v>50062.784978293988</c:v>
                </c:pt>
                <c:pt idx="1003">
                  <c:v>49718.947893912635</c:v>
                </c:pt>
                <c:pt idx="1004">
                  <c:v>48586.844556304102</c:v>
                </c:pt>
                <c:pt idx="1005">
                  <c:v>47920.52408612112</c:v>
                </c:pt>
                <c:pt idx="1006">
                  <c:v>48496.053053816991</c:v>
                </c:pt>
                <c:pt idx="1007">
                  <c:v>48197.050229003398</c:v>
                </c:pt>
                <c:pt idx="1008">
                  <c:v>49653.576650930023</c:v>
                </c:pt>
                <c:pt idx="1009">
                  <c:v>49303.375994223003</c:v>
                </c:pt>
                <c:pt idx="1010">
                  <c:v>48506.568261563749</c:v>
                </c:pt>
                <c:pt idx="1011">
                  <c:v>48942.234757287435</c:v>
                </c:pt>
                <c:pt idx="1012">
                  <c:v>48764.207866260025</c:v>
                </c:pt>
                <c:pt idx="1013">
                  <c:v>49637.140258238418</c:v>
                </c:pt>
                <c:pt idx="1014">
                  <c:v>48813.125701651676</c:v>
                </c:pt>
                <c:pt idx="1015">
                  <c:v>48968.471731956655</c:v>
                </c:pt>
                <c:pt idx="1016">
                  <c:v>48725.975387607738</c:v>
                </c:pt>
                <c:pt idx="1017">
                  <c:v>47568.96223747277</c:v>
                </c:pt>
                <c:pt idx="1018">
                  <c:v>47829.817658130392</c:v>
                </c:pt>
                <c:pt idx="1019">
                  <c:v>47523.906784214523</c:v>
                </c:pt>
                <c:pt idx="1020">
                  <c:v>47323.30112186019</c:v>
                </c:pt>
                <c:pt idx="1021">
                  <c:v>46745.628276856783</c:v>
                </c:pt>
                <c:pt idx="1022">
                  <c:v>46646.397384333424</c:v>
                </c:pt>
                <c:pt idx="1023">
                  <c:v>45641.990865721324</c:v>
                </c:pt>
                <c:pt idx="1024">
                  <c:v>44513.154388771945</c:v>
                </c:pt>
                <c:pt idx="1025">
                  <c:v>44383.688020251684</c:v>
                </c:pt>
                <c:pt idx="1026">
                  <c:v>45150.889828186861</c:v>
                </c:pt>
                <c:pt idx="1027">
                  <c:v>44827.334503731407</c:v>
                </c:pt>
                <c:pt idx="1028">
                  <c:v>45535.579685707424</c:v>
                </c:pt>
                <c:pt idx="1029">
                  <c:v>45040.207908456992</c:v>
                </c:pt>
                <c:pt idx="1030">
                  <c:v>43829.036333956094</c:v>
                </c:pt>
                <c:pt idx="1031">
                  <c:v>43906.556215015145</c:v>
                </c:pt>
                <c:pt idx="1032">
                  <c:v>43607.519360403006</c:v>
                </c:pt>
                <c:pt idx="1033">
                  <c:v>42752.503657352492</c:v>
                </c:pt>
                <c:pt idx="1034">
                  <c:v>43117.54130622009</c:v>
                </c:pt>
                <c:pt idx="1035">
                  <c:v>42980.843605511451</c:v>
                </c:pt>
                <c:pt idx="1036">
                  <c:v>43610.377863479844</c:v>
                </c:pt>
                <c:pt idx="1037">
                  <c:v>44102.942182351238</c:v>
                </c:pt>
                <c:pt idx="1038">
                  <c:v>46225.686985065186</c:v>
                </c:pt>
                <c:pt idx="1039">
                  <c:v>46557.647669758364</c:v>
                </c:pt>
                <c:pt idx="1040">
                  <c:v>46918.550698104205</c:v>
                </c:pt>
                <c:pt idx="1041">
                  <c:v>46935.514552673063</c:v>
                </c:pt>
                <c:pt idx="1042">
                  <c:v>47364.715386675314</c:v>
                </c:pt>
                <c:pt idx="1043">
                  <c:v>47312.700839617079</c:v>
                </c:pt>
                <c:pt idx="1044">
                  <c:v>45874.992896279458</c:v>
                </c:pt>
                <c:pt idx="1045">
                  <c:v>46667.325710431454</c:v>
                </c:pt>
                <c:pt idx="1046">
                  <c:v>46941.827080300995</c:v>
                </c:pt>
                <c:pt idx="1047">
                  <c:v>46791.364326085626</c:v>
                </c:pt>
                <c:pt idx="1048">
                  <c:v>47337.712741539079</c:v>
                </c:pt>
                <c:pt idx="1049">
                  <c:v>45928.930126954838</c:v>
                </c:pt>
                <c:pt idx="1050">
                  <c:v>45867.31917671016</c:v>
                </c:pt>
                <c:pt idx="1051">
                  <c:v>46695.536413415655</c:v>
                </c:pt>
                <c:pt idx="1052">
                  <c:v>46554.057526013108</c:v>
                </c:pt>
                <c:pt idx="1053">
                  <c:v>46919.044130182912</c:v>
                </c:pt>
                <c:pt idx="1054">
                  <c:v>46691.640001483567</c:v>
                </c:pt>
                <c:pt idx="1055">
                  <c:v>47186.807599942877</c:v>
                </c:pt>
                <c:pt idx="1056">
                  <c:v>48497.601409650197</c:v>
                </c:pt>
                <c:pt idx="1057">
                  <c:v>48662.254589854019</c:v>
                </c:pt>
                <c:pt idx="1058">
                  <c:v>47878.973702111827</c:v>
                </c:pt>
                <c:pt idx="1059">
                  <c:v>47878.956687212602</c:v>
                </c:pt>
                <c:pt idx="1060">
                  <c:v>48891.785580961638</c:v>
                </c:pt>
                <c:pt idx="1061">
                  <c:v>47110.699955522934</c:v>
                </c:pt>
                <c:pt idx="1062">
                  <c:v>46382.989728785775</c:v>
                </c:pt>
                <c:pt idx="1063">
                  <c:v>46998.112367075235</c:v>
                </c:pt>
                <c:pt idx="1064">
                  <c:v>47154.207052947866</c:v>
                </c:pt>
                <c:pt idx="1065">
                  <c:v>46190.602262777305</c:v>
                </c:pt>
                <c:pt idx="1066">
                  <c:v>48799.122439555271</c:v>
                </c:pt>
                <c:pt idx="1067">
                  <c:v>49120.499856904593</c:v>
                </c:pt>
                <c:pt idx="1068">
                  <c:v>47950.708517420288</c:v>
                </c:pt>
                <c:pt idx="1069">
                  <c:v>47655.619119438052</c:v>
                </c:pt>
                <c:pt idx="1070">
                  <c:v>48632.546575734399</c:v>
                </c:pt>
                <c:pt idx="1071">
                  <c:v>48267.679075859458</c:v>
                </c:pt>
                <c:pt idx="1072">
                  <c:v>49289.713030111809</c:v>
                </c:pt>
                <c:pt idx="1073">
                  <c:v>51663.938043987473</c:v>
                </c:pt>
                <c:pt idx="1074">
                  <c:v>51375.620575913374</c:v>
                </c:pt>
                <c:pt idx="1075">
                  <c:v>52190.906489176203</c:v>
                </c:pt>
                <c:pt idx="1076">
                  <c:v>52066.680709630054</c:v>
                </c:pt>
                <c:pt idx="1077">
                  <c:v>52701.149288385735</c:v>
                </c:pt>
                <c:pt idx="1078">
                  <c:v>52889.266014678287</c:v>
                </c:pt>
                <c:pt idx="1079">
                  <c:v>53971.209429248687</c:v>
                </c:pt>
                <c:pt idx="1080">
                  <c:v>54277.579705444747</c:v>
                </c:pt>
                <c:pt idx="1081">
                  <c:v>54473.897613183835</c:v>
                </c:pt>
                <c:pt idx="1082">
                  <c:v>55071.767143616802</c:v>
                </c:pt>
                <c:pt idx="1083">
                  <c:v>53994.638945538922</c:v>
                </c:pt>
                <c:pt idx="1084">
                  <c:v>54046.517373403061</c:v>
                </c:pt>
                <c:pt idx="1085">
                  <c:v>57107.650885574323</c:v>
                </c:pt>
                <c:pt idx="1086">
                  <c:v>57758.334663331152</c:v>
                </c:pt>
                <c:pt idx="1087">
                  <c:v>57913.731738333816</c:v>
                </c:pt>
                <c:pt idx="1088">
                  <c:v>57709.706081226941</c:v>
                </c:pt>
                <c:pt idx="1089">
                  <c:v>57025.060564533756</c:v>
                </c:pt>
                <c:pt idx="1090">
                  <c:v>57496.237155027025</c:v>
                </c:pt>
                <c:pt idx="1091">
                  <c:v>56944.512031405269</c:v>
                </c:pt>
                <c:pt idx="1092">
                  <c:v>57628.596056422612</c:v>
                </c:pt>
                <c:pt idx="1093">
                  <c:v>57938.199163479301</c:v>
                </c:pt>
                <c:pt idx="1094">
                  <c:v>57975.648956765304</c:v>
                </c:pt>
                <c:pt idx="1095">
                  <c:v>57713.432344166336</c:v>
                </c:pt>
                <c:pt idx="1096">
                  <c:v>56925.166090939034</c:v>
                </c:pt>
                <c:pt idx="1097">
                  <c:v>57284.197480365452</c:v>
                </c:pt>
                <c:pt idx="1098">
                  <c:v>57145.219783155138</c:v>
                </c:pt>
                <c:pt idx="1099">
                  <c:v>55723.829128214231</c:v>
                </c:pt>
                <c:pt idx="1100">
                  <c:v>54943.287639254042</c:v>
                </c:pt>
                <c:pt idx="1101">
                  <c:v>55752.192965291826</c:v>
                </c:pt>
                <c:pt idx="1102">
                  <c:v>55733.544635695573</c:v>
                </c:pt>
                <c:pt idx="1103">
                  <c:v>56193.882735355925</c:v>
                </c:pt>
                <c:pt idx="1104">
                  <c:v>56044.883262477502</c:v>
                </c:pt>
                <c:pt idx="1105">
                  <c:v>55597.119173375206</c:v>
                </c:pt>
                <c:pt idx="1106">
                  <c:v>55705.350947610634</c:v>
                </c:pt>
                <c:pt idx="1107">
                  <c:v>54515.243818401883</c:v>
                </c:pt>
                <c:pt idx="1108">
                  <c:v>54161.538092445924</c:v>
                </c:pt>
                <c:pt idx="1109">
                  <c:v>55011.313206522289</c:v>
                </c:pt>
                <c:pt idx="1110">
                  <c:v>55752.805501665425</c:v>
                </c:pt>
                <c:pt idx="1111">
                  <c:v>55803.663035573576</c:v>
                </c:pt>
                <c:pt idx="1112">
                  <c:v>56248.925934483625</c:v>
                </c:pt>
                <c:pt idx="1113">
                  <c:v>55913.987642418811</c:v>
                </c:pt>
                <c:pt idx="1114">
                  <c:v>55464.556093188454</c:v>
                </c:pt>
                <c:pt idx="1115">
                  <c:v>55308.172154028245</c:v>
                </c:pt>
                <c:pt idx="1116">
                  <c:v>56746.067261257835</c:v>
                </c:pt>
                <c:pt idx="1117">
                  <c:v>56340.346988243604</c:v>
                </c:pt>
                <c:pt idx="1118">
                  <c:v>56564.722464873397</c:v>
                </c:pt>
                <c:pt idx="1119">
                  <c:v>55837.216416927498</c:v>
                </c:pt>
                <c:pt idx="1120">
                  <c:v>56015.226293055624</c:v>
                </c:pt>
                <c:pt idx="1121">
                  <c:v>55204.551417494149</c:v>
                </c:pt>
                <c:pt idx="1122">
                  <c:v>54424.435301015525</c:v>
                </c:pt>
                <c:pt idx="1123">
                  <c:v>55015.039469461648</c:v>
                </c:pt>
                <c:pt idx="1124">
                  <c:v>55320.167658011218</c:v>
                </c:pt>
                <c:pt idx="1125">
                  <c:v>54794.747568655825</c:v>
                </c:pt>
                <c:pt idx="1126">
                  <c:v>54688.098180052184</c:v>
                </c:pt>
                <c:pt idx="1127">
                  <c:v>53923.448607007063</c:v>
                </c:pt>
                <c:pt idx="1128">
                  <c:v>53613.7434105547</c:v>
                </c:pt>
                <c:pt idx="1129">
                  <c:v>53649.457684115521</c:v>
                </c:pt>
                <c:pt idx="1130">
                  <c:v>54767.591789426173</c:v>
                </c:pt>
                <c:pt idx="1131">
                  <c:v>54970.29028439027</c:v>
                </c:pt>
                <c:pt idx="1132">
                  <c:v>53532.088908973892</c:v>
                </c:pt>
                <c:pt idx="1133">
                  <c:v>53642.992022394203</c:v>
                </c:pt>
                <c:pt idx="1134">
                  <c:v>54518.374559866985</c:v>
                </c:pt>
                <c:pt idx="1135">
                  <c:v>54559.465541595986</c:v>
                </c:pt>
                <c:pt idx="1136">
                  <c:v>54423.278287865374</c:v>
                </c:pt>
                <c:pt idx="1137">
                  <c:v>55175.864297330467</c:v>
                </c:pt>
                <c:pt idx="1138">
                  <c:v>56625.822968140143</c:v>
                </c:pt>
                <c:pt idx="1139">
                  <c:v>57275.502866840216</c:v>
                </c:pt>
                <c:pt idx="1140">
                  <c:v>57996.543253064818</c:v>
                </c:pt>
                <c:pt idx="1141">
                  <c:v>57755.952577433825</c:v>
                </c:pt>
                <c:pt idx="1142">
                  <c:v>59679.452909734762</c:v>
                </c:pt>
                <c:pt idx="1143">
                  <c:v>59563.785624519747</c:v>
                </c:pt>
                <c:pt idx="1144">
                  <c:v>59258.436242279742</c:v>
                </c:pt>
                <c:pt idx="1145">
                  <c:v>59025.553316016543</c:v>
                </c:pt>
                <c:pt idx="1146">
                  <c:v>58210.420536847145</c:v>
                </c:pt>
                <c:pt idx="1147">
                  <c:v>60146.239656217185</c:v>
                </c:pt>
                <c:pt idx="1148">
                  <c:v>59246.764021382784</c:v>
                </c:pt>
                <c:pt idx="1149">
                  <c:v>59214.061384992194</c:v>
                </c:pt>
                <c:pt idx="1150">
                  <c:v>59066.474148752917</c:v>
                </c:pt>
                <c:pt idx="1151">
                  <c:v>60262.128135122606</c:v>
                </c:pt>
                <c:pt idx="1152">
                  <c:v>60641.747552661749</c:v>
                </c:pt>
                <c:pt idx="1153">
                  <c:v>60151.565319687623</c:v>
                </c:pt>
                <c:pt idx="1154">
                  <c:v>60839.90306952165</c:v>
                </c:pt>
                <c:pt idx="1155">
                  <c:v>60553.593359560997</c:v>
                </c:pt>
                <c:pt idx="1156">
                  <c:v>59564.687414180931</c:v>
                </c:pt>
                <c:pt idx="1157">
                  <c:v>59185.187100936593</c:v>
                </c:pt>
                <c:pt idx="1158">
                  <c:v>58272.337755278611</c:v>
                </c:pt>
                <c:pt idx="1159">
                  <c:v>58511.12485158733</c:v>
                </c:pt>
                <c:pt idx="1160">
                  <c:v>56769.87110533192</c:v>
                </c:pt>
                <c:pt idx="1161">
                  <c:v>56243.481166718244</c:v>
                </c:pt>
                <c:pt idx="1162">
                  <c:v>57793.181177029284</c:v>
                </c:pt>
                <c:pt idx="1163">
                  <c:v>57710.029364312977</c:v>
                </c:pt>
                <c:pt idx="1164">
                  <c:v>59214.452727675329</c:v>
                </c:pt>
                <c:pt idx="1165">
                  <c:v>60585.343161592675</c:v>
                </c:pt>
                <c:pt idx="1166">
                  <c:v>60970.186153206741</c:v>
                </c:pt>
                <c:pt idx="1167">
                  <c:v>61470.628370438659</c:v>
                </c:pt>
                <c:pt idx="1168">
                  <c:v>60828.605176408593</c:v>
                </c:pt>
                <c:pt idx="1169">
                  <c:v>60866.327208082832</c:v>
                </c:pt>
                <c:pt idx="1170">
                  <c:v>60479.085115672191</c:v>
                </c:pt>
                <c:pt idx="1171">
                  <c:v>61662.318225577212</c:v>
                </c:pt>
                <c:pt idx="1172">
                  <c:v>62424.806906415462</c:v>
                </c:pt>
                <c:pt idx="1173">
                  <c:v>61993.632344098223</c:v>
                </c:pt>
                <c:pt idx="1174">
                  <c:v>61098.393419181215</c:v>
                </c:pt>
                <c:pt idx="1175">
                  <c:v>61208.190564149205</c:v>
                </c:pt>
                <c:pt idx="1176">
                  <c:v>60587.18077071345</c:v>
                </c:pt>
                <c:pt idx="1177">
                  <c:v>59750.694292964356</c:v>
                </c:pt>
                <c:pt idx="1178">
                  <c:v>57553.066918577722</c:v>
                </c:pt>
                <c:pt idx="1179">
                  <c:v>59310.076461554105</c:v>
                </c:pt>
                <c:pt idx="1180">
                  <c:v>61757.771810463324</c:v>
                </c:pt>
                <c:pt idx="1181">
                  <c:v>60370.223790163836</c:v>
                </c:pt>
                <c:pt idx="1182">
                  <c:v>62368.266396152234</c:v>
                </c:pt>
                <c:pt idx="1183">
                  <c:v>61781.32043104848</c:v>
                </c:pt>
                <c:pt idx="1184">
                  <c:v>61975.698640271134</c:v>
                </c:pt>
                <c:pt idx="1185">
                  <c:v>61767.980750023366</c:v>
                </c:pt>
                <c:pt idx="1186">
                  <c:v>61736.077813898351</c:v>
                </c:pt>
                <c:pt idx="1187">
                  <c:v>61692.587731372652</c:v>
                </c:pt>
                <c:pt idx="1188">
                  <c:v>59870.700377492394</c:v>
                </c:pt>
                <c:pt idx="1189">
                  <c:v>59552.011314227231</c:v>
                </c:pt>
                <c:pt idx="1190">
                  <c:v>59478.540979193647</c:v>
                </c:pt>
                <c:pt idx="1191">
                  <c:v>59616.395693052378</c:v>
                </c:pt>
                <c:pt idx="1192">
                  <c:v>59480.480677710053</c:v>
                </c:pt>
                <c:pt idx="1193">
                  <c:v>59263.251458772196</c:v>
                </c:pt>
                <c:pt idx="1194">
                  <c:v>58945.021797787209</c:v>
                </c:pt>
                <c:pt idx="1195">
                  <c:v>58767.556398435692</c:v>
                </c:pt>
                <c:pt idx="1196">
                  <c:v>58453.410313274784</c:v>
                </c:pt>
                <c:pt idx="1197">
                  <c:v>57728.201276729786</c:v>
                </c:pt>
                <c:pt idx="1198">
                  <c:v>55815.199137276366</c:v>
                </c:pt>
                <c:pt idx="1199">
                  <c:v>55248.245678810927</c:v>
                </c:pt>
                <c:pt idx="1200">
                  <c:v>56648.163530877238</c:v>
                </c:pt>
                <c:pt idx="1201">
                  <c:v>56399.6609270872</c:v>
                </c:pt>
                <c:pt idx="1202">
                  <c:v>58092.932657410602</c:v>
                </c:pt>
                <c:pt idx="1203">
                  <c:v>58076.138951834364</c:v>
                </c:pt>
                <c:pt idx="1204">
                  <c:v>56954.312613382885</c:v>
                </c:pt>
                <c:pt idx="1205">
                  <c:v>57328.044875775733</c:v>
                </c:pt>
                <c:pt idx="1206">
                  <c:v>57469.081375797337</c:v>
                </c:pt>
                <c:pt idx="1207">
                  <c:v>56645.28801290119</c:v>
                </c:pt>
                <c:pt idx="1208">
                  <c:v>55157.35208692828</c:v>
                </c:pt>
                <c:pt idx="1209">
                  <c:v>55122.199305043243</c:v>
                </c:pt>
                <c:pt idx="1210">
                  <c:v>54913.868878421927</c:v>
                </c:pt>
                <c:pt idx="1211">
                  <c:v>54422.444557801289</c:v>
                </c:pt>
                <c:pt idx="1212">
                  <c:v>53624.701005682422</c:v>
                </c:pt>
                <c:pt idx="1213">
                  <c:v>53830.172929227017</c:v>
                </c:pt>
                <c:pt idx="1214">
                  <c:v>51126.454391051891</c:v>
                </c:pt>
                <c:pt idx="1215">
                  <c:v>50573.14688179834</c:v>
                </c:pt>
                <c:pt idx="1216">
                  <c:v>50579.221200836524</c:v>
                </c:pt>
                <c:pt idx="1217">
                  <c:v>52040.545824356392</c:v>
                </c:pt>
                <c:pt idx="1218">
                  <c:v>52421.645538131736</c:v>
                </c:pt>
                <c:pt idx="1219">
                  <c:v>52066.765784126306</c:v>
                </c:pt>
                <c:pt idx="1220">
                  <c:v>53274.09199139299</c:v>
                </c:pt>
                <c:pt idx="1221">
                  <c:v>54594.073846704407</c:v>
                </c:pt>
                <c:pt idx="1222">
                  <c:v>54442.386019741891</c:v>
                </c:pt>
                <c:pt idx="1223">
                  <c:v>56491.098995746412</c:v>
                </c:pt>
                <c:pt idx="1224">
                  <c:v>55438.557327108887</c:v>
                </c:pt>
                <c:pt idx="1225">
                  <c:v>56194.120943945578</c:v>
                </c:pt>
                <c:pt idx="1226">
                  <c:v>56036.767155527174</c:v>
                </c:pt>
                <c:pt idx="1227">
                  <c:v>55096.506807150588</c:v>
                </c:pt>
                <c:pt idx="1228">
                  <c:v>53816.663099209276</c:v>
                </c:pt>
                <c:pt idx="1229">
                  <c:v>54361.054801247119</c:v>
                </c:pt>
                <c:pt idx="1230">
                  <c:v>53953.684083003944</c:v>
                </c:pt>
                <c:pt idx="1231">
                  <c:v>52817.786422858866</c:v>
                </c:pt>
                <c:pt idx="1232">
                  <c:v>52357.261159306589</c:v>
                </c:pt>
                <c:pt idx="1233">
                  <c:v>51928.860025569826</c:v>
                </c:pt>
                <c:pt idx="1234">
                  <c:v>49188.81467746033</c:v>
                </c:pt>
                <c:pt idx="1235">
                  <c:v>48385.269044691471</c:v>
                </c:pt>
                <c:pt idx="1236">
                  <c:v>48156.775962439104</c:v>
                </c:pt>
                <c:pt idx="1237">
                  <c:v>51840.671802670557</c:v>
                </c:pt>
                <c:pt idx="1238">
                  <c:v>53704.143570358647</c:v>
                </c:pt>
                <c:pt idx="1239">
                  <c:v>53977.828225063386</c:v>
                </c:pt>
                <c:pt idx="1240">
                  <c:v>52913.444186536195</c:v>
                </c:pt>
                <c:pt idx="1241">
                  <c:v>54951.318671707893</c:v>
                </c:pt>
                <c:pt idx="1242">
                  <c:v>54509.339648356312</c:v>
                </c:pt>
                <c:pt idx="1243">
                  <c:v>53501.479105193081</c:v>
                </c:pt>
                <c:pt idx="1244">
                  <c:v>51292.570852592617</c:v>
                </c:pt>
                <c:pt idx="1245">
                  <c:v>53971.022265356703</c:v>
                </c:pt>
                <c:pt idx="1246">
                  <c:v>53431.394735113579</c:v>
                </c:pt>
                <c:pt idx="1247">
                  <c:v>56905.684031278674</c:v>
                </c:pt>
                <c:pt idx="1248">
                  <c:v>58545.205694818535</c:v>
                </c:pt>
                <c:pt idx="1249">
                  <c:v>57806.418768658783</c:v>
                </c:pt>
                <c:pt idx="1250">
                  <c:v>60511.362379581115</c:v>
                </c:pt>
                <c:pt idx="1251">
                  <c:v>60309.974031860547</c:v>
                </c:pt>
                <c:pt idx="1252">
                  <c:v>60489.583308519708</c:v>
                </c:pt>
                <c:pt idx="1253">
                  <c:v>62327.617801804132</c:v>
                </c:pt>
                <c:pt idx="1254">
                  <c:v>63651.649203141016</c:v>
                </c:pt>
                <c:pt idx="1255">
                  <c:v>64428.872786744221</c:v>
                </c:pt>
                <c:pt idx="1256">
                  <c:v>64435.985014637685</c:v>
                </c:pt>
                <c:pt idx="1257">
                  <c:v>63544.21712917112</c:v>
                </c:pt>
                <c:pt idx="1258">
                  <c:v>61846.062122758194</c:v>
                </c:pt>
                <c:pt idx="1259">
                  <c:v>60547.655159716967</c:v>
                </c:pt>
                <c:pt idx="1260">
                  <c:v>63904.864934027966</c:v>
                </c:pt>
                <c:pt idx="1261">
                  <c:v>63697.419282168441</c:v>
                </c:pt>
                <c:pt idx="1262">
                  <c:v>62403.095894951177</c:v>
                </c:pt>
                <c:pt idx="1263">
                  <c:v>62137.884660081225</c:v>
                </c:pt>
                <c:pt idx="1264">
                  <c:v>61371.448522613115</c:v>
                </c:pt>
                <c:pt idx="1265">
                  <c:v>60229.884901012221</c:v>
                </c:pt>
                <c:pt idx="1266">
                  <c:v>61102.596099300143</c:v>
                </c:pt>
                <c:pt idx="1267">
                  <c:v>59889.195572995224</c:v>
                </c:pt>
                <c:pt idx="1268">
                  <c:v>59573.245908512006</c:v>
                </c:pt>
                <c:pt idx="1269">
                  <c:v>59438.232682830807</c:v>
                </c:pt>
                <c:pt idx="1270">
                  <c:v>58782.274286301334</c:v>
                </c:pt>
                <c:pt idx="1271">
                  <c:v>57187.263599243131</c:v>
                </c:pt>
                <c:pt idx="1272">
                  <c:v>57821.902326991461</c:v>
                </c:pt>
                <c:pt idx="1273">
                  <c:v>57787.770439062479</c:v>
                </c:pt>
                <c:pt idx="1274">
                  <c:v>57038.519349853676</c:v>
                </c:pt>
                <c:pt idx="1275">
                  <c:v>56838.151896089141</c:v>
                </c:pt>
                <c:pt idx="1276">
                  <c:v>57421.082344966002</c:v>
                </c:pt>
                <c:pt idx="1277">
                  <c:v>56610.866871684681</c:v>
                </c:pt>
                <c:pt idx="1278">
                  <c:v>55849.007742119233</c:v>
                </c:pt>
                <c:pt idx="1279">
                  <c:v>55092.593380319173</c:v>
                </c:pt>
                <c:pt idx="1280">
                  <c:v>53877.236140598674</c:v>
                </c:pt>
                <c:pt idx="1281">
                  <c:v>54106.903250900512</c:v>
                </c:pt>
                <c:pt idx="1282">
                  <c:v>53229.768178803242</c:v>
                </c:pt>
                <c:pt idx="1283">
                  <c:v>53051.111736502986</c:v>
                </c:pt>
                <c:pt idx="1284">
                  <c:v>53098.906588543148</c:v>
                </c:pt>
                <c:pt idx="1285">
                  <c:v>52472.162774054559</c:v>
                </c:pt>
                <c:pt idx="1286">
                  <c:v>52449.498928231325</c:v>
                </c:pt>
                <c:pt idx="1287">
                  <c:v>52405.906756310062</c:v>
                </c:pt>
                <c:pt idx="1288">
                  <c:v>52021.829435163025</c:v>
                </c:pt>
                <c:pt idx="1289">
                  <c:v>51224.851553511187</c:v>
                </c:pt>
                <c:pt idx="1290">
                  <c:v>50384.860006513125</c:v>
                </c:pt>
                <c:pt idx="1291">
                  <c:v>50469.458085667138</c:v>
                </c:pt>
                <c:pt idx="1292">
                  <c:v>49450.163530196711</c:v>
                </c:pt>
                <c:pt idx="1293">
                  <c:v>50391.819100313201</c:v>
                </c:pt>
                <c:pt idx="1294">
                  <c:v>50867.657773205538</c:v>
                </c:pt>
                <c:pt idx="1295">
                  <c:v>50373.562113400083</c:v>
                </c:pt>
                <c:pt idx="1296">
                  <c:v>50168.056160056993</c:v>
                </c:pt>
                <c:pt idx="1297">
                  <c:v>50011.995503982886</c:v>
                </c:pt>
                <c:pt idx="1298">
                  <c:v>50257.77572389022</c:v>
                </c:pt>
                <c:pt idx="1299">
                  <c:v>50013.373710823485</c:v>
                </c:pt>
                <c:pt idx="1300">
                  <c:v>48749.370874099535</c:v>
                </c:pt>
                <c:pt idx="1301">
                  <c:v>48634.401199754451</c:v>
                </c:pt>
                <c:pt idx="1302">
                  <c:v>46956.221685080578</c:v>
                </c:pt>
                <c:pt idx="1303">
                  <c:v>46276.510489174841</c:v>
                </c:pt>
                <c:pt idx="1304">
                  <c:v>46837.18544981083</c:v>
                </c:pt>
                <c:pt idx="1305">
                  <c:v>46632.343077539168</c:v>
                </c:pt>
                <c:pt idx="1306">
                  <c:v>46791.143132395206</c:v>
                </c:pt>
                <c:pt idx="1307">
                  <c:v>47860.614625803115</c:v>
                </c:pt>
                <c:pt idx="1308">
                  <c:v>48323.743168943176</c:v>
                </c:pt>
                <c:pt idx="1309">
                  <c:v>47821.616476683856</c:v>
                </c:pt>
                <c:pt idx="1310">
                  <c:v>47575.632077985276</c:v>
                </c:pt>
                <c:pt idx="1311">
                  <c:v>47515.756647465809</c:v>
                </c:pt>
                <c:pt idx="1312">
                  <c:v>47880.011610967136</c:v>
                </c:pt>
                <c:pt idx="1313">
                  <c:v>47447.101528924701</c:v>
                </c:pt>
                <c:pt idx="1314">
                  <c:v>46370.977209903511</c:v>
                </c:pt>
                <c:pt idx="1315">
                  <c:v>47458.280317742945</c:v>
                </c:pt>
                <c:pt idx="1316">
                  <c:v>47081.519403280559</c:v>
                </c:pt>
                <c:pt idx="1317">
                  <c:v>47045.839159518284</c:v>
                </c:pt>
                <c:pt idx="1318">
                  <c:v>46399.868508858373</c:v>
                </c:pt>
                <c:pt idx="1319">
                  <c:v>46183.558094480926</c:v>
                </c:pt>
                <c:pt idx="1320">
                  <c:v>44628.821673986931</c:v>
                </c:pt>
                <c:pt idx="1321">
                  <c:v>44330.108102460887</c:v>
                </c:pt>
                <c:pt idx="1322">
                  <c:v>42852.551265040638</c:v>
                </c:pt>
                <c:pt idx="1323">
                  <c:v>42763.410207782443</c:v>
                </c:pt>
                <c:pt idx="1324">
                  <c:v>43777.430144480204</c:v>
                </c:pt>
                <c:pt idx="1325">
                  <c:v>44129.230201718325</c:v>
                </c:pt>
                <c:pt idx="1326">
                  <c:v>43835.161697692085</c:v>
                </c:pt>
                <c:pt idx="1327">
                  <c:v>45522.376123876551</c:v>
                </c:pt>
                <c:pt idx="1328">
                  <c:v>46070.681252745664</c:v>
                </c:pt>
                <c:pt idx="1329">
                  <c:v>45101.240352126631</c:v>
                </c:pt>
                <c:pt idx="1330">
                  <c:v>45720.837908923204</c:v>
                </c:pt>
                <c:pt idx="1331">
                  <c:v>45718.864180608274</c:v>
                </c:pt>
                <c:pt idx="1332">
                  <c:v>45546.707429827875</c:v>
                </c:pt>
                <c:pt idx="1333">
                  <c:v>45200.386170153644</c:v>
                </c:pt>
                <c:pt idx="1334">
                  <c:v>44162.681493676624</c:v>
                </c:pt>
                <c:pt idx="1335">
                  <c:v>42837.884421872739</c:v>
                </c:pt>
                <c:pt idx="1336">
                  <c:v>42185.856467073841</c:v>
                </c:pt>
                <c:pt idx="1337">
                  <c:v>43846.544665301495</c:v>
                </c:pt>
                <c:pt idx="1338">
                  <c:v>43736.849609729143</c:v>
                </c:pt>
                <c:pt idx="1339">
                  <c:v>43837.186470704823</c:v>
                </c:pt>
                <c:pt idx="1340">
                  <c:v>43357.740639167983</c:v>
                </c:pt>
                <c:pt idx="1341">
                  <c:v>42669.777217117829</c:v>
                </c:pt>
                <c:pt idx="1342">
                  <c:v>42273.296034405372</c:v>
                </c:pt>
                <c:pt idx="1343">
                  <c:v>42519.059239413495</c:v>
                </c:pt>
                <c:pt idx="1344">
                  <c:v>42193.360037650462</c:v>
                </c:pt>
                <c:pt idx="1345">
                  <c:v>40858.337011387281</c:v>
                </c:pt>
                <c:pt idx="1346">
                  <c:v>41716.840768787479</c:v>
                </c:pt>
                <c:pt idx="1347">
                  <c:v>41506.060196671671</c:v>
                </c:pt>
                <c:pt idx="1348">
                  <c:v>40492.703841045324</c:v>
                </c:pt>
                <c:pt idx="1349">
                  <c:v>40539.086456446385</c:v>
                </c:pt>
                <c:pt idx="1350">
                  <c:v>39689.838804247243</c:v>
                </c:pt>
                <c:pt idx="1351">
                  <c:v>39515.453101662875</c:v>
                </c:pt>
                <c:pt idx="1352">
                  <c:v>38140.836404806141</c:v>
                </c:pt>
                <c:pt idx="1353">
                  <c:v>37525.033170546005</c:v>
                </c:pt>
                <c:pt idx="1354">
                  <c:v>37699.912305209102</c:v>
                </c:pt>
                <c:pt idx="1355">
                  <c:v>37779.542033777201</c:v>
                </c:pt>
                <c:pt idx="1356">
                  <c:v>38126.680008616226</c:v>
                </c:pt>
                <c:pt idx="1357">
                  <c:v>37475.775037168947</c:v>
                </c:pt>
                <c:pt idx="1358">
                  <c:v>38905.860305635128</c:v>
                </c:pt>
                <c:pt idx="1359">
                  <c:v>39217.964602884051</c:v>
                </c:pt>
                <c:pt idx="1360">
                  <c:v>38881.580044381553</c:v>
                </c:pt>
                <c:pt idx="1361">
                  <c:v>36448.534523740986</c:v>
                </c:pt>
                <c:pt idx="1362">
                  <c:v>36831.573936032728</c:v>
                </c:pt>
                <c:pt idx="1363">
                  <c:v>36420.204716461922</c:v>
                </c:pt>
                <c:pt idx="1364">
                  <c:v>37265.777150419424</c:v>
                </c:pt>
                <c:pt idx="1365">
                  <c:v>39206.59865017391</c:v>
                </c:pt>
                <c:pt idx="1366">
                  <c:v>39165.728862135278</c:v>
                </c:pt>
                <c:pt idx="1367">
                  <c:v>41014.091399274592</c:v>
                </c:pt>
                <c:pt idx="1368">
                  <c:v>39888.368648891003</c:v>
                </c:pt>
                <c:pt idx="1369">
                  <c:v>39107.248653355695</c:v>
                </c:pt>
                <c:pt idx="1370">
                  <c:v>38723.239391805684</c:v>
                </c:pt>
                <c:pt idx="1371">
                  <c:v>40585.520116545158</c:v>
                </c:pt>
                <c:pt idx="1372">
                  <c:v>41894.850644915627</c:v>
                </c:pt>
                <c:pt idx="1373">
                  <c:v>40819.849309246085</c:v>
                </c:pt>
                <c:pt idx="1374">
                  <c:v>39446.372610640166</c:v>
                </c:pt>
                <c:pt idx="1375">
                  <c:v>39664.078246757461</c:v>
                </c:pt>
                <c:pt idx="1376">
                  <c:v>39589.501943271556</c:v>
                </c:pt>
                <c:pt idx="1377">
                  <c:v>39077.642728631618</c:v>
                </c:pt>
                <c:pt idx="1378">
                  <c:v>38067.093831384314</c:v>
                </c:pt>
                <c:pt idx="1379">
                  <c:v>36598.554890575411</c:v>
                </c:pt>
                <c:pt idx="1380">
                  <c:v>36861.315979950959</c:v>
                </c:pt>
                <c:pt idx="1381">
                  <c:v>35882.891212519076</c:v>
                </c:pt>
                <c:pt idx="1382">
                  <c:v>35000.71973023891</c:v>
                </c:pt>
                <c:pt idx="1383">
                  <c:v>34585.879471217675</c:v>
                </c:pt>
                <c:pt idx="1384">
                  <c:v>34787.829310614055</c:v>
                </c:pt>
                <c:pt idx="1385">
                  <c:v>34399.191996463524</c:v>
                </c:pt>
                <c:pt idx="1386">
                  <c:v>34458.403845911598</c:v>
                </c:pt>
                <c:pt idx="1387">
                  <c:v>34241.889252743022</c:v>
                </c:pt>
                <c:pt idx="1388">
                  <c:v>33863.290729159824</c:v>
                </c:pt>
                <c:pt idx="1389">
                  <c:v>33261.984189074967</c:v>
                </c:pt>
                <c:pt idx="1390">
                  <c:v>33268.279701803571</c:v>
                </c:pt>
                <c:pt idx="1391">
                  <c:v>31923.098780678225</c:v>
                </c:pt>
                <c:pt idx="1392">
                  <c:v>32680.295827844544</c:v>
                </c:pt>
                <c:pt idx="1393">
                  <c:v>32640.787231747301</c:v>
                </c:pt>
                <c:pt idx="1394">
                  <c:v>32123.976681420805</c:v>
                </c:pt>
                <c:pt idx="1395">
                  <c:v>32858.79913605137</c:v>
                </c:pt>
                <c:pt idx="1396">
                  <c:v>33056.461220832571</c:v>
                </c:pt>
                <c:pt idx="1397">
                  <c:v>32038.357708310796</c:v>
                </c:pt>
                <c:pt idx="1398">
                  <c:v>30928.356724849618</c:v>
                </c:pt>
                <c:pt idx="1399">
                  <c:v>31195.711837027146</c:v>
                </c:pt>
                <c:pt idx="1400">
                  <c:v>31558.503519191552</c:v>
                </c:pt>
                <c:pt idx="1401">
                  <c:v>31683.375864909805</c:v>
                </c:pt>
                <c:pt idx="1402">
                  <c:v>31830.878026652754</c:v>
                </c:pt>
                <c:pt idx="1403">
                  <c:v>32108.3910336925</c:v>
                </c:pt>
                <c:pt idx="1404">
                  <c:v>32650.826022314628</c:v>
                </c:pt>
                <c:pt idx="1405">
                  <c:v>34328.393000614815</c:v>
                </c:pt>
                <c:pt idx="1406">
                  <c:v>34916.512993768047</c:v>
                </c:pt>
                <c:pt idx="1407">
                  <c:v>34797.204520110005</c:v>
                </c:pt>
                <c:pt idx="1408">
                  <c:v>34053.95969034241</c:v>
                </c:pt>
                <c:pt idx="1409">
                  <c:v>33935.365842453532</c:v>
                </c:pt>
                <c:pt idx="1410">
                  <c:v>33605.004558291475</c:v>
                </c:pt>
                <c:pt idx="1411">
                  <c:v>33355.668224437337</c:v>
                </c:pt>
                <c:pt idx="1412">
                  <c:v>34818.217920704337</c:v>
                </c:pt>
                <c:pt idx="1413">
                  <c:v>35669.915718397926</c:v>
                </c:pt>
                <c:pt idx="1414">
                  <c:v>34724.806123730224</c:v>
                </c:pt>
                <c:pt idx="1415">
                  <c:v>35646.826500093011</c:v>
                </c:pt>
                <c:pt idx="1416">
                  <c:v>34253.969831222341</c:v>
                </c:pt>
                <c:pt idx="1417">
                  <c:v>33739.320173102707</c:v>
                </c:pt>
                <c:pt idx="1418">
                  <c:v>33224.44932129261</c:v>
                </c:pt>
                <c:pt idx="1419">
                  <c:v>31794.568231617635</c:v>
                </c:pt>
                <c:pt idx="1420">
                  <c:v>31719.260287463261</c:v>
                </c:pt>
                <c:pt idx="1421">
                  <c:v>31135.972525701789</c:v>
                </c:pt>
                <c:pt idx="1422">
                  <c:v>31825.909676066858</c:v>
                </c:pt>
                <c:pt idx="1423">
                  <c:v>31366.881723650065</c:v>
                </c:pt>
                <c:pt idx="1424">
                  <c:v>31210.327635497237</c:v>
                </c:pt>
                <c:pt idx="1425">
                  <c:v>31267.293518242117</c:v>
                </c:pt>
                <c:pt idx="1426">
                  <c:v>32681.112543009316</c:v>
                </c:pt>
                <c:pt idx="1427">
                  <c:v>32880.067760134727</c:v>
                </c:pt>
                <c:pt idx="1428">
                  <c:v>33232.871696429633</c:v>
                </c:pt>
                <c:pt idx="1429">
                  <c:v>31304.334953945687</c:v>
                </c:pt>
                <c:pt idx="1430">
                  <c:v>33812.433195251659</c:v>
                </c:pt>
                <c:pt idx="1431">
                  <c:v>33071.077019302662</c:v>
                </c:pt>
                <c:pt idx="1432">
                  <c:v>31887.316447520359</c:v>
                </c:pt>
                <c:pt idx="1433">
                  <c:v>30657.836841408487</c:v>
                </c:pt>
                <c:pt idx="1434">
                  <c:v>30309.677972613441</c:v>
                </c:pt>
                <c:pt idx="1435">
                  <c:v>30655.148487324361</c:v>
                </c:pt>
                <c:pt idx="1436">
                  <c:v>28548.057391935756</c:v>
                </c:pt>
                <c:pt idx="1437">
                  <c:v>28070.772452605794</c:v>
                </c:pt>
                <c:pt idx="1438">
                  <c:v>28779.340917667902</c:v>
                </c:pt>
                <c:pt idx="1439">
                  <c:v>27696.155415451041</c:v>
                </c:pt>
                <c:pt idx="1440">
                  <c:v>28134.850563244156</c:v>
                </c:pt>
                <c:pt idx="1441">
                  <c:v>28307.007314024562</c:v>
                </c:pt>
                <c:pt idx="1442">
                  <c:v>28885.445829495005</c:v>
                </c:pt>
                <c:pt idx="1443">
                  <c:v>28214.497306711561</c:v>
                </c:pt>
                <c:pt idx="1444">
                  <c:v>29024.35546710826</c:v>
                </c:pt>
                <c:pt idx="1445">
                  <c:v>28154.060384516273</c:v>
                </c:pt>
                <c:pt idx="1446">
                  <c:v>30313.71050373965</c:v>
                </c:pt>
                <c:pt idx="1447">
                  <c:v>31218.596876540858</c:v>
                </c:pt>
                <c:pt idx="1448">
                  <c:v>31193.806168309286</c:v>
                </c:pt>
                <c:pt idx="1449">
                  <c:v>32011.933569749632</c:v>
                </c:pt>
                <c:pt idx="1450">
                  <c:v>32272.720930810217</c:v>
                </c:pt>
                <c:pt idx="1451">
                  <c:v>31192.76825945402</c:v>
                </c:pt>
                <c:pt idx="1452">
                  <c:v>30982.481119416978</c:v>
                </c:pt>
                <c:pt idx="1453">
                  <c:v>32572.574500587107</c:v>
                </c:pt>
                <c:pt idx="1454">
                  <c:v>32917.347404428139</c:v>
                </c:pt>
                <c:pt idx="1455">
                  <c:v>33782.844285426974</c:v>
                </c:pt>
                <c:pt idx="1456">
                  <c:v>32446.732305610669</c:v>
                </c:pt>
                <c:pt idx="1457">
                  <c:v>33949.777462132384</c:v>
                </c:pt>
                <c:pt idx="1458">
                  <c:v>34419.116443504856</c:v>
                </c:pt>
                <c:pt idx="1459">
                  <c:v>35772.940933457743</c:v>
                </c:pt>
                <c:pt idx="1460">
                  <c:v>36219.548009409889</c:v>
                </c:pt>
                <c:pt idx="1461">
                  <c:v>38175.597844008014</c:v>
                </c:pt>
                <c:pt idx="1462">
                  <c:v>37833.172996265836</c:v>
                </c:pt>
                <c:pt idx="1463">
                  <c:v>36392.368341261616</c:v>
                </c:pt>
                <c:pt idx="1464">
                  <c:v>36130.764265036254</c:v>
                </c:pt>
                <c:pt idx="1465">
                  <c:v>37562.329829738635</c:v>
                </c:pt>
                <c:pt idx="1466">
                  <c:v>35273.808863469312</c:v>
                </c:pt>
                <c:pt idx="1467">
                  <c:v>32260.07886065506</c:v>
                </c:pt>
                <c:pt idx="1468">
                  <c:v>32824.037696849562</c:v>
                </c:pt>
                <c:pt idx="1469">
                  <c:v>34040.875232806291</c:v>
                </c:pt>
                <c:pt idx="1470">
                  <c:v>35354.340381698603</c:v>
                </c:pt>
                <c:pt idx="1471">
                  <c:v>35257.015157893096</c:v>
                </c:pt>
                <c:pt idx="1472">
                  <c:v>36465.923750791524</c:v>
                </c:pt>
                <c:pt idx="1473">
                  <c:v>36397.336691847544</c:v>
                </c:pt>
                <c:pt idx="1474">
                  <c:v>36182.489558807029</c:v>
                </c:pt>
                <c:pt idx="1475">
                  <c:v>37150.875535671497</c:v>
                </c:pt>
                <c:pt idx="1476">
                  <c:v>38303.022424616232</c:v>
                </c:pt>
                <c:pt idx="1477">
                  <c:v>38214.851216616269</c:v>
                </c:pt>
                <c:pt idx="1478">
                  <c:v>38886.037947989455</c:v>
                </c:pt>
                <c:pt idx="1479">
                  <c:v>39290.311954566052</c:v>
                </c:pt>
                <c:pt idx="1480">
                  <c:v>40693.51368219086</c:v>
                </c:pt>
                <c:pt idx="1481">
                  <c:v>39744.507675591129</c:v>
                </c:pt>
                <c:pt idx="1482">
                  <c:v>39564.609145644376</c:v>
                </c:pt>
                <c:pt idx="1483">
                  <c:v>39670.782117068586</c:v>
                </c:pt>
                <c:pt idx="1484">
                  <c:v>40845.082404858586</c:v>
                </c:pt>
                <c:pt idx="1485">
                  <c:v>40919.607663646639</c:v>
                </c:pt>
                <c:pt idx="1486">
                  <c:v>41584.056494910234</c:v>
                </c:pt>
                <c:pt idx="1487">
                  <c:v>43097.718948574431</c:v>
                </c:pt>
                <c:pt idx="1488">
                  <c:v>39959.014510646353</c:v>
                </c:pt>
                <c:pt idx="1489">
                  <c:v>39362.301993363428</c:v>
                </c:pt>
                <c:pt idx="1490">
                  <c:v>41645.922668643936</c:v>
                </c:pt>
                <c:pt idx="1491">
                  <c:v>41576.110536952736</c:v>
                </c:pt>
                <c:pt idx="1492">
                  <c:v>41595.847820102063</c:v>
                </c:pt>
                <c:pt idx="1493">
                  <c:v>41587.051117181181</c:v>
                </c:pt>
                <c:pt idx="1494">
                  <c:v>41802.391682300426</c:v>
                </c:pt>
                <c:pt idx="1495">
                  <c:v>44093.464883459746</c:v>
                </c:pt>
                <c:pt idx="1496">
                  <c:v>46288.04659087766</c:v>
                </c:pt>
                <c:pt idx="1497">
                  <c:v>46309.332229860294</c:v>
                </c:pt>
                <c:pt idx="1498">
                  <c:v>45992.61689491009</c:v>
                </c:pt>
                <c:pt idx="1499">
                  <c:v>47184.867901426485</c:v>
                </c:pt>
                <c:pt idx="1500">
                  <c:v>48335.72165802696</c:v>
                </c:pt>
                <c:pt idx="1501">
                  <c:v>47730.365571916591</c:v>
                </c:pt>
                <c:pt idx="1502">
                  <c:v>49077.503206457652</c:v>
                </c:pt>
                <c:pt idx="1503">
                  <c:v>49439.001756277787</c:v>
                </c:pt>
                <c:pt idx="1504">
                  <c:v>50378.581508683776</c:v>
                </c:pt>
                <c:pt idx="1505">
                  <c:v>50010.225954459165</c:v>
                </c:pt>
                <c:pt idx="1506">
                  <c:v>50659.514510476198</c:v>
                </c:pt>
                <c:pt idx="1507">
                  <c:v>49059.399353637884</c:v>
                </c:pt>
                <c:pt idx="1508">
                  <c:v>49423.909540628229</c:v>
                </c:pt>
                <c:pt idx="1509">
                  <c:v>49531.239525202531</c:v>
                </c:pt>
                <c:pt idx="1510">
                  <c:v>47904.802319198781</c:v>
                </c:pt>
                <c:pt idx="1511">
                  <c:v>46247.653220018539</c:v>
                </c:pt>
                <c:pt idx="1512">
                  <c:v>46716.039367032026</c:v>
                </c:pt>
                <c:pt idx="1513">
                  <c:v>48543.150294987201</c:v>
                </c:pt>
                <c:pt idx="1514">
                  <c:v>50634.196340367249</c:v>
                </c:pt>
                <c:pt idx="1515">
                  <c:v>50253.470954375829</c:v>
                </c:pt>
                <c:pt idx="1516">
                  <c:v>50597.682366540983</c:v>
                </c:pt>
                <c:pt idx="1517">
                  <c:v>51302.065166383458</c:v>
                </c:pt>
                <c:pt idx="1518">
                  <c:v>49374.532302956286</c:v>
                </c:pt>
                <c:pt idx="1519">
                  <c:v>49049.922054746348</c:v>
                </c:pt>
                <c:pt idx="1520">
                  <c:v>46652.335584177541</c:v>
                </c:pt>
                <c:pt idx="1521">
                  <c:v>46971.53509442068</c:v>
                </c:pt>
                <c:pt idx="1522">
                  <c:v>45933.371015663477</c:v>
                </c:pt>
                <c:pt idx="1523">
                  <c:v>45912.102391580105</c:v>
                </c:pt>
                <c:pt idx="1524">
                  <c:v>47502.519055836332</c:v>
                </c:pt>
                <c:pt idx="1525">
                  <c:v>47914.313647888812</c:v>
                </c:pt>
                <c:pt idx="1526">
                  <c:v>50719.832328376608</c:v>
                </c:pt>
                <c:pt idx="1527">
                  <c:v>50526.372923714254</c:v>
                </c:pt>
                <c:pt idx="1528">
                  <c:v>48525.046442167426</c:v>
                </c:pt>
                <c:pt idx="1529">
                  <c:v>47470.565075013474</c:v>
                </c:pt>
                <c:pt idx="1530">
                  <c:v>48486.813963515175</c:v>
                </c:pt>
                <c:pt idx="1531">
                  <c:v>47183.608798880705</c:v>
                </c:pt>
                <c:pt idx="1532">
                  <c:v>50896.20877417508</c:v>
                </c:pt>
                <c:pt idx="1533">
                  <c:v>48367.845787842482</c:v>
                </c:pt>
                <c:pt idx="1534">
                  <c:v>50232.100240896842</c:v>
                </c:pt>
                <c:pt idx="1535">
                  <c:v>50689.375658689183</c:v>
                </c:pt>
                <c:pt idx="1536">
                  <c:v>52484.719769713374</c:v>
                </c:pt>
                <c:pt idx="1537">
                  <c:v>53431.87115229309</c:v>
                </c:pt>
                <c:pt idx="1538">
                  <c:v>54559.329422401875</c:v>
                </c:pt>
                <c:pt idx="1539">
                  <c:v>59373.525020919624</c:v>
                </c:pt>
                <c:pt idx="1540">
                  <c:v>59758.674280720508</c:v>
                </c:pt>
                <c:pt idx="1541">
                  <c:v>60350.418447417542</c:v>
                </c:pt>
                <c:pt idx="1542">
                  <c:v>61493.734603642872</c:v>
                </c:pt>
                <c:pt idx="1543">
                  <c:v>61693.06414855217</c:v>
                </c:pt>
                <c:pt idx="1544">
                  <c:v>61446.416168782198</c:v>
                </c:pt>
                <c:pt idx="1545">
                  <c:v>60928.108307320239</c:v>
                </c:pt>
                <c:pt idx="1546">
                  <c:v>62550.683131190512</c:v>
                </c:pt>
                <c:pt idx="1547">
                  <c:v>60848.631712845505</c:v>
                </c:pt>
                <c:pt idx="1548">
                  <c:v>60559.718723297097</c:v>
                </c:pt>
                <c:pt idx="1549">
                  <c:v>62532.255995284679</c:v>
                </c:pt>
                <c:pt idx="1550">
                  <c:v>63149.845793967776</c:v>
                </c:pt>
                <c:pt idx="1551">
                  <c:v>64368.197655959237</c:v>
                </c:pt>
                <c:pt idx="1552">
                  <c:v>63139.194467026857</c:v>
                </c:pt>
                <c:pt idx="1553">
                  <c:v>66597.540802578966</c:v>
                </c:pt>
                <c:pt idx="1554">
                  <c:v>66972.702316510331</c:v>
                </c:pt>
                <c:pt idx="1555">
                  <c:v>67176.319616034889</c:v>
                </c:pt>
                <c:pt idx="1556">
                  <c:v>67647.530236326478</c:v>
                </c:pt>
                <c:pt idx="1557">
                  <c:v>65536.066311826362</c:v>
                </c:pt>
                <c:pt idx="1558">
                  <c:v>66441.820444490368</c:v>
                </c:pt>
                <c:pt idx="1559">
                  <c:v>65999.501123153357</c:v>
                </c:pt>
                <c:pt idx="1560">
                  <c:v>66784.177232635426</c:v>
                </c:pt>
                <c:pt idx="1561">
                  <c:v>65019.357850895613</c:v>
                </c:pt>
                <c:pt idx="1562">
                  <c:v>68244.855289983083</c:v>
                </c:pt>
                <c:pt idx="1563">
                  <c:v>69008.671132964257</c:v>
                </c:pt>
                <c:pt idx="1564">
                  <c:v>67364.010969845724</c:v>
                </c:pt>
                <c:pt idx="1565">
                  <c:v>64264.304681036883</c:v>
                </c:pt>
                <c:pt idx="1566">
                  <c:v>63451.179659980946</c:v>
                </c:pt>
                <c:pt idx="1567">
                  <c:v>64708.852954177775</c:v>
                </c:pt>
                <c:pt idx="1568">
                  <c:v>64222.80534172542</c:v>
                </c:pt>
                <c:pt idx="1569">
                  <c:v>58764.816999653813</c:v>
                </c:pt>
                <c:pt idx="1570">
                  <c:v>56085.821110113175</c:v>
                </c:pt>
                <c:pt idx="1571">
                  <c:v>55597.102158476038</c:v>
                </c:pt>
                <c:pt idx="1572">
                  <c:v>55681.240835349818</c:v>
                </c:pt>
                <c:pt idx="1573">
                  <c:v>57623.168303556595</c:v>
                </c:pt>
                <c:pt idx="1574">
                  <c:v>59450.330276209614</c:v>
                </c:pt>
                <c:pt idx="1575">
                  <c:v>60969.471527437614</c:v>
                </c:pt>
                <c:pt idx="1576">
                  <c:v>60170.247679082582</c:v>
                </c:pt>
                <c:pt idx="1577">
                  <c:v>64379.750772561347</c:v>
                </c:pt>
                <c:pt idx="1578">
                  <c:v>63886.097500136872</c:v>
                </c:pt>
                <c:pt idx="1579">
                  <c:v>62753.075357967857</c:v>
                </c:pt>
                <c:pt idx="1580">
                  <c:v>66205.976925754701</c:v>
                </c:pt>
                <c:pt idx="1581">
                  <c:v>65436.273927627328</c:v>
                </c:pt>
                <c:pt idx="1582">
                  <c:v>62116.258723113344</c:v>
                </c:pt>
                <c:pt idx="1583">
                  <c:v>60368.471255539531</c:v>
                </c:pt>
                <c:pt idx="1584">
                  <c:v>60961.916912163208</c:v>
                </c:pt>
                <c:pt idx="1585">
                  <c:v>64495.486117373468</c:v>
                </c:pt>
                <c:pt idx="1586">
                  <c:v>66667.029651184304</c:v>
                </c:pt>
                <c:pt idx="1587">
                  <c:v>63787.496158886395</c:v>
                </c:pt>
                <c:pt idx="1588">
                  <c:v>66602.611242560539</c:v>
                </c:pt>
                <c:pt idx="1589">
                  <c:v>66456.351168464171</c:v>
                </c:pt>
                <c:pt idx="1590">
                  <c:v>65628.014827463718</c:v>
                </c:pt>
                <c:pt idx="1591">
                  <c:v>68703.270706026335</c:v>
                </c:pt>
                <c:pt idx="1592">
                  <c:v>68090.768362223971</c:v>
                </c:pt>
                <c:pt idx="1593">
                  <c:v>66168.578177166477</c:v>
                </c:pt>
                <c:pt idx="1594">
                  <c:v>64043.196065066229</c:v>
                </c:pt>
                <c:pt idx="1595">
                  <c:v>67468.822749328538</c:v>
                </c:pt>
                <c:pt idx="1596">
                  <c:v>70745.756228899321</c:v>
                </c:pt>
                <c:pt idx="1597">
                  <c:v>71444.881424868479</c:v>
                </c:pt>
                <c:pt idx="1598">
                  <c:v>73328.226594900014</c:v>
                </c:pt>
                <c:pt idx="1599">
                  <c:v>75566.298384843598</c:v>
                </c:pt>
                <c:pt idx="1600">
                  <c:v>75403.040426379637</c:v>
                </c:pt>
                <c:pt idx="1601">
                  <c:v>78637.504717380754</c:v>
                </c:pt>
                <c:pt idx="1602">
                  <c:v>79715.313511429238</c:v>
                </c:pt>
                <c:pt idx="1603">
                  <c:v>78757.272593318979</c:v>
                </c:pt>
                <c:pt idx="1604">
                  <c:v>79479.112679809085</c:v>
                </c:pt>
                <c:pt idx="1605">
                  <c:v>81514.026572508388</c:v>
                </c:pt>
                <c:pt idx="1606">
                  <c:v>79536.997367114353</c:v>
                </c:pt>
                <c:pt idx="1607">
                  <c:v>78643.817245008613</c:v>
                </c:pt>
                <c:pt idx="1608">
                  <c:v>78945.185140820409</c:v>
                </c:pt>
                <c:pt idx="1609">
                  <c:v>76831.339130422901</c:v>
                </c:pt>
                <c:pt idx="1610">
                  <c:v>76903.652452306356</c:v>
                </c:pt>
                <c:pt idx="1611">
                  <c:v>80008.156942708403</c:v>
                </c:pt>
                <c:pt idx="1612">
                  <c:v>82965.159271367447</c:v>
                </c:pt>
                <c:pt idx="1613">
                  <c:v>83521.32528369785</c:v>
                </c:pt>
                <c:pt idx="1614">
                  <c:v>85427.606537940941</c:v>
                </c:pt>
                <c:pt idx="1615">
                  <c:v>83560.034179529466</c:v>
                </c:pt>
                <c:pt idx="1616">
                  <c:v>81898.001804259839</c:v>
                </c:pt>
                <c:pt idx="1617">
                  <c:v>83036.996176071378</c:v>
                </c:pt>
                <c:pt idx="1618">
                  <c:v>81945.184119926387</c:v>
                </c:pt>
                <c:pt idx="1619">
                  <c:v>83744.424642882717</c:v>
                </c:pt>
                <c:pt idx="1620">
                  <c:v>84225.861217633763</c:v>
                </c:pt>
                <c:pt idx="1621">
                  <c:v>77791.183627855527</c:v>
                </c:pt>
                <c:pt idx="1622">
                  <c:v>78615.657586722315</c:v>
                </c:pt>
                <c:pt idx="1623">
                  <c:v>80151.269260440517</c:v>
                </c:pt>
                <c:pt idx="1624">
                  <c:v>81026.362544625677</c:v>
                </c:pt>
                <c:pt idx="1625">
                  <c:v>80512.512586771554</c:v>
                </c:pt>
                <c:pt idx="1626">
                  <c:v>86391.942968779884</c:v>
                </c:pt>
                <c:pt idx="1627">
                  <c:v>85537.522787203779</c:v>
                </c:pt>
                <c:pt idx="1628">
                  <c:v>84651.012505610473</c:v>
                </c:pt>
                <c:pt idx="1629">
                  <c:v>80886.58514714989</c:v>
                </c:pt>
                <c:pt idx="1630">
                  <c:v>87554.145663191404</c:v>
                </c:pt>
                <c:pt idx="1631">
                  <c:v>92126.627602726512</c:v>
                </c:pt>
                <c:pt idx="1632">
                  <c:v>91295.551862944296</c:v>
                </c:pt>
                <c:pt idx="1633">
                  <c:v>93679.22014591287</c:v>
                </c:pt>
                <c:pt idx="1634">
                  <c:v>96924.522927746802</c:v>
                </c:pt>
                <c:pt idx="1635">
                  <c:v>97525.267976155868</c:v>
                </c:pt>
                <c:pt idx="1636">
                  <c:v>96970.412111068974</c:v>
                </c:pt>
                <c:pt idx="1637">
                  <c:v>96511.128935163288</c:v>
                </c:pt>
                <c:pt idx="1638">
                  <c:v>95517.526877585493</c:v>
                </c:pt>
                <c:pt idx="1639">
                  <c:v>94059.281950833058</c:v>
                </c:pt>
                <c:pt idx="1640">
                  <c:v>94544.870161005179</c:v>
                </c:pt>
                <c:pt idx="1641">
                  <c:v>93303.752363794832</c:v>
                </c:pt>
                <c:pt idx="1642">
                  <c:v>92255.36233057834</c:v>
                </c:pt>
                <c:pt idx="1643">
                  <c:v>91626.985085760141</c:v>
                </c:pt>
                <c:pt idx="1644">
                  <c:v>90830.211382899448</c:v>
                </c:pt>
                <c:pt idx="1645">
                  <c:v>91327.982260946548</c:v>
                </c:pt>
                <c:pt idx="1646">
                  <c:v>89583.887026513577</c:v>
                </c:pt>
                <c:pt idx="1647">
                  <c:v>88763.547688168503</c:v>
                </c:pt>
                <c:pt idx="1648">
                  <c:v>88598.860478166258</c:v>
                </c:pt>
                <c:pt idx="1649">
                  <c:v>86807.497853570298</c:v>
                </c:pt>
                <c:pt idx="1650">
                  <c:v>85707.365511683893</c:v>
                </c:pt>
                <c:pt idx="1651">
                  <c:v>84160.541019348922</c:v>
                </c:pt>
                <c:pt idx="1652">
                  <c:v>82180.415102288403</c:v>
                </c:pt>
                <c:pt idx="1653">
                  <c:v>82646.283044210388</c:v>
                </c:pt>
                <c:pt idx="1654">
                  <c:v>84694.24736464725</c:v>
                </c:pt>
                <c:pt idx="1655">
                  <c:v>83105.838458504484</c:v>
                </c:pt>
                <c:pt idx="1656">
                  <c:v>86391.27938770855</c:v>
                </c:pt>
                <c:pt idx="1657">
                  <c:v>87456.582230796063</c:v>
                </c:pt>
                <c:pt idx="1658">
                  <c:v>87347.040309317148</c:v>
                </c:pt>
                <c:pt idx="1659">
                  <c:v>85778.062418136993</c:v>
                </c:pt>
                <c:pt idx="1660">
                  <c:v>84582.000074184893</c:v>
                </c:pt>
                <c:pt idx="1661">
                  <c:v>84495.087968730688</c:v>
                </c:pt>
                <c:pt idx="1662">
                  <c:v>82168.589747298087</c:v>
                </c:pt>
                <c:pt idx="1663">
                  <c:v>81206.567342759299</c:v>
                </c:pt>
                <c:pt idx="1664">
                  <c:v>80606.519905220091</c:v>
                </c:pt>
                <c:pt idx="1665">
                  <c:v>82387.333292270618</c:v>
                </c:pt>
                <c:pt idx="1666">
                  <c:v>79098.029980933105</c:v>
                </c:pt>
                <c:pt idx="1667">
                  <c:v>80159.776710073871</c:v>
                </c:pt>
                <c:pt idx="1668">
                  <c:v>81672.911701860809</c:v>
                </c:pt>
                <c:pt idx="1669">
                  <c:v>82627.090237837619</c:v>
                </c:pt>
                <c:pt idx="1670">
                  <c:v>81205.597493501133</c:v>
                </c:pt>
                <c:pt idx="1671">
                  <c:v>85034.000873204466</c:v>
                </c:pt>
                <c:pt idx="1672">
                  <c:v>86255.024074380926</c:v>
                </c:pt>
                <c:pt idx="1673">
                  <c:v>84979.485135954121</c:v>
                </c:pt>
                <c:pt idx="1674">
                  <c:v>85204.864491640721</c:v>
                </c:pt>
                <c:pt idx="1675">
                  <c:v>86454.625857678504</c:v>
                </c:pt>
                <c:pt idx="1676">
                  <c:v>87556.765957678406</c:v>
                </c:pt>
                <c:pt idx="1677">
                  <c:v>84040.739113612188</c:v>
                </c:pt>
                <c:pt idx="1678">
                  <c:v>84704.456304207313</c:v>
                </c:pt>
                <c:pt idx="1679">
                  <c:v>85764.025126242064</c:v>
                </c:pt>
                <c:pt idx="1680">
                  <c:v>86668.264932871069</c:v>
                </c:pt>
                <c:pt idx="1681">
                  <c:v>91040.413448440231</c:v>
                </c:pt>
                <c:pt idx="1682">
                  <c:v>90477.560580698075</c:v>
                </c:pt>
                <c:pt idx="1683">
                  <c:v>91205.049613744763</c:v>
                </c:pt>
                <c:pt idx="1684">
                  <c:v>93121.352643655933</c:v>
                </c:pt>
                <c:pt idx="1685">
                  <c:v>95372.45784643777</c:v>
                </c:pt>
                <c:pt idx="1686">
                  <c:v>96789.98611924515</c:v>
                </c:pt>
                <c:pt idx="1687">
                  <c:v>95216.53330955781</c:v>
                </c:pt>
                <c:pt idx="1688">
                  <c:v>93724.139479977006</c:v>
                </c:pt>
                <c:pt idx="1689">
                  <c:v>91792.097668244154</c:v>
                </c:pt>
                <c:pt idx="1690">
                  <c:v>90753.933589486885</c:v>
                </c:pt>
                <c:pt idx="1691">
                  <c:v>95079.495310863873</c:v>
                </c:pt>
                <c:pt idx="1692">
                  <c:v>94264.073278406941</c:v>
                </c:pt>
                <c:pt idx="1693">
                  <c:v>93117.047874141368</c:v>
                </c:pt>
                <c:pt idx="1694">
                  <c:v>95522.665377164158</c:v>
                </c:pt>
                <c:pt idx="1695">
                  <c:v>95551.369512227073</c:v>
                </c:pt>
                <c:pt idx="1696">
                  <c:v>99096.764072427584</c:v>
                </c:pt>
                <c:pt idx="1697">
                  <c:v>100000</c:v>
                </c:pt>
                <c:pt idx="1698">
                  <c:v>#N/A</c:v>
                </c:pt>
                <c:pt idx="1699">
                  <c:v>#N/A</c:v>
                </c:pt>
                <c:pt idx="1700">
                  <c:v>#N/A</c:v>
                </c:pt>
                <c:pt idx="1701">
                  <c:v>#N/A</c:v>
                </c:pt>
                <c:pt idx="1702">
                  <c:v>#N/A</c:v>
                </c:pt>
                <c:pt idx="1703">
                  <c:v>#N/A</c:v>
                </c:pt>
                <c:pt idx="1704">
                  <c:v>#N/A</c:v>
                </c:pt>
                <c:pt idx="1705">
                  <c:v>#N/A</c:v>
                </c:pt>
                <c:pt idx="1706">
                  <c:v>#N/A</c:v>
                </c:pt>
                <c:pt idx="1707">
                  <c:v>#N/A</c:v>
                </c:pt>
                <c:pt idx="1708">
                  <c:v>#N/A</c:v>
                </c:pt>
                <c:pt idx="1709">
                  <c:v>#N/A</c:v>
                </c:pt>
                <c:pt idx="1710">
                  <c:v>#N/A</c:v>
                </c:pt>
                <c:pt idx="1711">
                  <c:v>#N/A</c:v>
                </c:pt>
                <c:pt idx="1712">
                  <c:v>#N/A</c:v>
                </c:pt>
                <c:pt idx="1713">
                  <c:v>#N/A</c:v>
                </c:pt>
                <c:pt idx="1714">
                  <c:v>#N/A</c:v>
                </c:pt>
                <c:pt idx="1715">
                  <c:v>#N/A</c:v>
                </c:pt>
                <c:pt idx="1716">
                  <c:v>#N/A</c:v>
                </c:pt>
                <c:pt idx="1717">
                  <c:v>#N/A</c:v>
                </c:pt>
                <c:pt idx="1718">
                  <c:v>#N/A</c:v>
                </c:pt>
                <c:pt idx="1719">
                  <c:v>#N/A</c:v>
                </c:pt>
                <c:pt idx="1720">
                  <c:v>#N/A</c:v>
                </c:pt>
                <c:pt idx="1721">
                  <c:v>#N/A</c:v>
                </c:pt>
                <c:pt idx="1722">
                  <c:v>#N/A</c:v>
                </c:pt>
                <c:pt idx="1723">
                  <c:v>#N/A</c:v>
                </c:pt>
                <c:pt idx="1724">
                  <c:v>#N/A</c:v>
                </c:pt>
                <c:pt idx="1725">
                  <c:v>#N/A</c:v>
                </c:pt>
                <c:pt idx="1726">
                  <c:v>#N/A</c:v>
                </c:pt>
                <c:pt idx="1727">
                  <c:v>#N/A</c:v>
                </c:pt>
                <c:pt idx="1728">
                  <c:v>#N/A</c:v>
                </c:pt>
                <c:pt idx="1729">
                  <c:v>#N/A</c:v>
                </c:pt>
                <c:pt idx="1730">
                  <c:v>#N/A</c:v>
                </c:pt>
                <c:pt idx="1731">
                  <c:v>#N/A</c:v>
                </c:pt>
                <c:pt idx="1732">
                  <c:v>#N/A</c:v>
                </c:pt>
                <c:pt idx="1733">
                  <c:v>#N/A</c:v>
                </c:pt>
                <c:pt idx="1734">
                  <c:v>#N/A</c:v>
                </c:pt>
                <c:pt idx="1735">
                  <c:v>#N/A</c:v>
                </c:pt>
                <c:pt idx="1736">
                  <c:v>#N/A</c:v>
                </c:pt>
                <c:pt idx="1737">
                  <c:v>#N/A</c:v>
                </c:pt>
                <c:pt idx="1738">
                  <c:v>#N/A</c:v>
                </c:pt>
                <c:pt idx="1739">
                  <c:v>#N/A</c:v>
                </c:pt>
                <c:pt idx="1740">
                  <c:v>#N/A</c:v>
                </c:pt>
                <c:pt idx="1741">
                  <c:v>#N/A</c:v>
                </c:pt>
                <c:pt idx="1742">
                  <c:v>#N/A</c:v>
                </c:pt>
                <c:pt idx="1743">
                  <c:v>#N/A</c:v>
                </c:pt>
                <c:pt idx="1744">
                  <c:v>#N/A</c:v>
                </c:pt>
                <c:pt idx="1745">
                  <c:v>#N/A</c:v>
                </c:pt>
                <c:pt idx="1746">
                  <c:v>#N/A</c:v>
                </c:pt>
                <c:pt idx="1747">
                  <c:v>#N/A</c:v>
                </c:pt>
                <c:pt idx="1748">
                  <c:v>#N/A</c:v>
                </c:pt>
                <c:pt idx="1749">
                  <c:v>#N/A</c:v>
                </c:pt>
                <c:pt idx="1750">
                  <c:v>#N/A</c:v>
                </c:pt>
                <c:pt idx="1751">
                  <c:v>#N/A</c:v>
                </c:pt>
                <c:pt idx="1752">
                  <c:v>#N/A</c:v>
                </c:pt>
                <c:pt idx="1753">
                  <c:v>#N/A</c:v>
                </c:pt>
                <c:pt idx="1754">
                  <c:v>#N/A</c:v>
                </c:pt>
                <c:pt idx="1755">
                  <c:v>#N/A</c:v>
                </c:pt>
                <c:pt idx="1756">
                  <c:v>#N/A</c:v>
                </c:pt>
                <c:pt idx="1757">
                  <c:v>#N/A</c:v>
                </c:pt>
                <c:pt idx="1758">
                  <c:v>#N/A</c:v>
                </c:pt>
                <c:pt idx="1759">
                  <c:v>#N/A</c:v>
                </c:pt>
                <c:pt idx="1760">
                  <c:v>#N/A</c:v>
                </c:pt>
                <c:pt idx="1761">
                  <c:v>#N/A</c:v>
                </c:pt>
                <c:pt idx="1762">
                  <c:v>#N/A</c:v>
                </c:pt>
                <c:pt idx="1763">
                  <c:v>#N/A</c:v>
                </c:pt>
                <c:pt idx="1764">
                  <c:v>#N/A</c:v>
                </c:pt>
                <c:pt idx="1765">
                  <c:v>#N/A</c:v>
                </c:pt>
                <c:pt idx="1766">
                  <c:v>#N/A</c:v>
                </c:pt>
                <c:pt idx="1767">
                  <c:v>#N/A</c:v>
                </c:pt>
                <c:pt idx="1768">
                  <c:v>#N/A</c:v>
                </c:pt>
                <c:pt idx="1769">
                  <c:v>#N/A</c:v>
                </c:pt>
                <c:pt idx="1770">
                  <c:v>#N/A</c:v>
                </c:pt>
                <c:pt idx="1771">
                  <c:v>#N/A</c:v>
                </c:pt>
                <c:pt idx="1772">
                  <c:v>#N/A</c:v>
                </c:pt>
                <c:pt idx="1773">
                  <c:v>#N/A</c:v>
                </c:pt>
                <c:pt idx="1774">
                  <c:v>#N/A</c:v>
                </c:pt>
                <c:pt idx="1775">
                  <c:v>#N/A</c:v>
                </c:pt>
                <c:pt idx="1776">
                  <c:v>#N/A</c:v>
                </c:pt>
                <c:pt idx="1777">
                  <c:v>#N/A</c:v>
                </c:pt>
                <c:pt idx="1778">
                  <c:v>#N/A</c:v>
                </c:pt>
                <c:pt idx="1779">
                  <c:v>#N/A</c:v>
                </c:pt>
                <c:pt idx="1780">
                  <c:v>#N/A</c:v>
                </c:pt>
                <c:pt idx="1781">
                  <c:v>#N/A</c:v>
                </c:pt>
                <c:pt idx="1782">
                  <c:v>#N/A</c:v>
                </c:pt>
                <c:pt idx="1783">
                  <c:v>#N/A</c:v>
                </c:pt>
                <c:pt idx="1784">
                  <c:v>#N/A</c:v>
                </c:pt>
                <c:pt idx="1785">
                  <c:v>#N/A</c:v>
                </c:pt>
                <c:pt idx="1786">
                  <c:v>#N/A</c:v>
                </c:pt>
                <c:pt idx="1787">
                  <c:v>#N/A</c:v>
                </c:pt>
                <c:pt idx="1788">
                  <c:v>#N/A</c:v>
                </c:pt>
                <c:pt idx="1789">
                  <c:v>#N/A</c:v>
                </c:pt>
                <c:pt idx="1790">
                  <c:v>#N/A</c:v>
                </c:pt>
                <c:pt idx="1791">
                  <c:v>#N/A</c:v>
                </c:pt>
                <c:pt idx="1792">
                  <c:v>#N/A</c:v>
                </c:pt>
                <c:pt idx="1793">
                  <c:v>#N/A</c:v>
                </c:pt>
                <c:pt idx="1794">
                  <c:v>#N/A</c:v>
                </c:pt>
                <c:pt idx="1795">
                  <c:v>#N/A</c:v>
                </c:pt>
                <c:pt idx="1796">
                  <c:v>#N/A</c:v>
                </c:pt>
                <c:pt idx="1797">
                  <c:v>#N/A</c:v>
                </c:pt>
                <c:pt idx="1798">
                  <c:v>#N/A</c:v>
                </c:pt>
                <c:pt idx="1799">
                  <c:v>#N/A</c:v>
                </c:pt>
                <c:pt idx="1800">
                  <c:v>#N/A</c:v>
                </c:pt>
                <c:pt idx="1801">
                  <c:v>#N/A</c:v>
                </c:pt>
                <c:pt idx="1802">
                  <c:v>#N/A</c:v>
                </c:pt>
                <c:pt idx="1803">
                  <c:v>#N/A</c:v>
                </c:pt>
                <c:pt idx="1804">
                  <c:v>#N/A</c:v>
                </c:pt>
                <c:pt idx="1805">
                  <c:v>#N/A</c:v>
                </c:pt>
                <c:pt idx="1806">
                  <c:v>#N/A</c:v>
                </c:pt>
                <c:pt idx="1807">
                  <c:v>#N/A</c:v>
                </c:pt>
                <c:pt idx="1808">
                  <c:v>#N/A</c:v>
                </c:pt>
                <c:pt idx="1809">
                  <c:v>#N/A</c:v>
                </c:pt>
                <c:pt idx="1810">
                  <c:v>#N/A</c:v>
                </c:pt>
                <c:pt idx="1811">
                  <c:v>#N/A</c:v>
                </c:pt>
                <c:pt idx="1812">
                  <c:v>#N/A</c:v>
                </c:pt>
                <c:pt idx="1813">
                  <c:v>#N/A</c:v>
                </c:pt>
                <c:pt idx="1814">
                  <c:v>#N/A</c:v>
                </c:pt>
                <c:pt idx="1815">
                  <c:v>#N/A</c:v>
                </c:pt>
                <c:pt idx="1816">
                  <c:v>#N/A</c:v>
                </c:pt>
                <c:pt idx="1817">
                  <c:v>#N/A</c:v>
                </c:pt>
                <c:pt idx="1818">
                  <c:v>#N/A</c:v>
                </c:pt>
                <c:pt idx="1819">
                  <c:v>#N/A</c:v>
                </c:pt>
                <c:pt idx="1820">
                  <c:v>#N/A</c:v>
                </c:pt>
                <c:pt idx="1821">
                  <c:v>#N/A</c:v>
                </c:pt>
                <c:pt idx="1822">
                  <c:v>#N/A</c:v>
                </c:pt>
                <c:pt idx="1823">
                  <c:v>#N/A</c:v>
                </c:pt>
                <c:pt idx="1824">
                  <c:v>#N/A</c:v>
                </c:pt>
                <c:pt idx="1825">
                  <c:v>#N/A</c:v>
                </c:pt>
                <c:pt idx="1826">
                  <c:v>#N/A</c:v>
                </c:pt>
                <c:pt idx="1827">
                  <c:v>#N/A</c:v>
                </c:pt>
                <c:pt idx="1828">
                  <c:v>#N/A</c:v>
                </c:pt>
                <c:pt idx="1829">
                  <c:v>#N/A</c:v>
                </c:pt>
                <c:pt idx="1830">
                  <c:v>#N/A</c:v>
                </c:pt>
                <c:pt idx="1831">
                  <c:v>#N/A</c:v>
                </c:pt>
                <c:pt idx="1832">
                  <c:v>#N/A</c:v>
                </c:pt>
                <c:pt idx="1833">
                  <c:v>#N/A</c:v>
                </c:pt>
                <c:pt idx="1834">
                  <c:v>#N/A</c:v>
                </c:pt>
                <c:pt idx="1835">
                  <c:v>#N/A</c:v>
                </c:pt>
                <c:pt idx="1836">
                  <c:v>#N/A</c:v>
                </c:pt>
                <c:pt idx="1837">
                  <c:v>#N/A</c:v>
                </c:pt>
                <c:pt idx="1838">
                  <c:v>#N/A</c:v>
                </c:pt>
                <c:pt idx="1839">
                  <c:v>#N/A</c:v>
                </c:pt>
                <c:pt idx="1840">
                  <c:v>#N/A</c:v>
                </c:pt>
                <c:pt idx="1841">
                  <c:v>#N/A</c:v>
                </c:pt>
                <c:pt idx="1842">
                  <c:v>#N/A</c:v>
                </c:pt>
                <c:pt idx="1843">
                  <c:v>#N/A</c:v>
                </c:pt>
                <c:pt idx="1844">
                  <c:v>#N/A</c:v>
                </c:pt>
                <c:pt idx="1845">
                  <c:v>#N/A</c:v>
                </c:pt>
                <c:pt idx="1846">
                  <c:v>#N/A</c:v>
                </c:pt>
                <c:pt idx="1847">
                  <c:v>#N/A</c:v>
                </c:pt>
                <c:pt idx="1848">
                  <c:v>#N/A</c:v>
                </c:pt>
                <c:pt idx="1849">
                  <c:v>#N/A</c:v>
                </c:pt>
                <c:pt idx="1850">
                  <c:v>#N/A</c:v>
                </c:pt>
                <c:pt idx="1851">
                  <c:v>#N/A</c:v>
                </c:pt>
                <c:pt idx="1852">
                  <c:v>#N/A</c:v>
                </c:pt>
                <c:pt idx="1853">
                  <c:v>#N/A</c:v>
                </c:pt>
                <c:pt idx="1854">
                  <c:v>#N/A</c:v>
                </c:pt>
                <c:pt idx="1855">
                  <c:v>#N/A</c:v>
                </c:pt>
                <c:pt idx="1856">
                  <c:v>#N/A</c:v>
                </c:pt>
                <c:pt idx="1857">
                  <c:v>#N/A</c:v>
                </c:pt>
                <c:pt idx="1858">
                  <c:v>#N/A</c:v>
                </c:pt>
                <c:pt idx="1859">
                  <c:v>#N/A</c:v>
                </c:pt>
                <c:pt idx="1860">
                  <c:v>#N/A</c:v>
                </c:pt>
                <c:pt idx="1861">
                  <c:v>#N/A</c:v>
                </c:pt>
                <c:pt idx="1862">
                  <c:v>#N/A</c:v>
                </c:pt>
                <c:pt idx="1863">
                  <c:v>#N/A</c:v>
                </c:pt>
                <c:pt idx="1864">
                  <c:v>#N/A</c:v>
                </c:pt>
                <c:pt idx="1865">
                  <c:v>#N/A</c:v>
                </c:pt>
                <c:pt idx="1866">
                  <c:v>#N/A</c:v>
                </c:pt>
                <c:pt idx="1867">
                  <c:v>#N/A</c:v>
                </c:pt>
                <c:pt idx="1868">
                  <c:v>#N/A</c:v>
                </c:pt>
                <c:pt idx="1869">
                  <c:v>#N/A</c:v>
                </c:pt>
                <c:pt idx="1870">
                  <c:v>#N/A</c:v>
                </c:pt>
                <c:pt idx="1871">
                  <c:v>#N/A</c:v>
                </c:pt>
                <c:pt idx="1872">
                  <c:v>#N/A</c:v>
                </c:pt>
                <c:pt idx="1873">
                  <c:v>#N/A</c:v>
                </c:pt>
                <c:pt idx="1874">
                  <c:v>#N/A</c:v>
                </c:pt>
                <c:pt idx="1875">
                  <c:v>#N/A</c:v>
                </c:pt>
                <c:pt idx="1876">
                  <c:v>#N/A</c:v>
                </c:pt>
                <c:pt idx="1877">
                  <c:v>#N/A</c:v>
                </c:pt>
                <c:pt idx="1878">
                  <c:v>#N/A</c:v>
                </c:pt>
                <c:pt idx="1879">
                  <c:v>#N/A</c:v>
                </c:pt>
                <c:pt idx="1880">
                  <c:v>#N/A</c:v>
                </c:pt>
                <c:pt idx="1881">
                  <c:v>#N/A</c:v>
                </c:pt>
                <c:pt idx="1882">
                  <c:v>#N/A</c:v>
                </c:pt>
                <c:pt idx="1883">
                  <c:v>#N/A</c:v>
                </c:pt>
                <c:pt idx="1884">
                  <c:v>#N/A</c:v>
                </c:pt>
                <c:pt idx="1885">
                  <c:v>#N/A</c:v>
                </c:pt>
                <c:pt idx="1886">
                  <c:v>#N/A</c:v>
                </c:pt>
                <c:pt idx="1887">
                  <c:v>#N/A</c:v>
                </c:pt>
                <c:pt idx="1888">
                  <c:v>#N/A</c:v>
                </c:pt>
                <c:pt idx="1889">
                  <c:v>#N/A</c:v>
                </c:pt>
                <c:pt idx="1890">
                  <c:v>#N/A</c:v>
                </c:pt>
                <c:pt idx="1891">
                  <c:v>#N/A</c:v>
                </c:pt>
                <c:pt idx="1892">
                  <c:v>#N/A</c:v>
                </c:pt>
                <c:pt idx="1893">
                  <c:v>#N/A</c:v>
                </c:pt>
                <c:pt idx="1894">
                  <c:v>#N/A</c:v>
                </c:pt>
                <c:pt idx="1895">
                  <c:v>#N/A</c:v>
                </c:pt>
                <c:pt idx="1896">
                  <c:v>#N/A</c:v>
                </c:pt>
                <c:pt idx="1897">
                  <c:v>#N/A</c:v>
                </c:pt>
                <c:pt idx="1898">
                  <c:v>#N/A</c:v>
                </c:pt>
                <c:pt idx="1899">
                  <c:v>#N/A</c:v>
                </c:pt>
                <c:pt idx="1900">
                  <c:v>#N/A</c:v>
                </c:pt>
                <c:pt idx="1901">
                  <c:v>#N/A</c:v>
                </c:pt>
                <c:pt idx="1902">
                  <c:v>#N/A</c:v>
                </c:pt>
                <c:pt idx="1903">
                  <c:v>#N/A</c:v>
                </c:pt>
                <c:pt idx="1904">
                  <c:v>#N/A</c:v>
                </c:pt>
                <c:pt idx="1905">
                  <c:v>#N/A</c:v>
                </c:pt>
                <c:pt idx="1906">
                  <c:v>#N/A</c:v>
                </c:pt>
                <c:pt idx="1907">
                  <c:v>#N/A</c:v>
                </c:pt>
                <c:pt idx="1908">
                  <c:v>#N/A</c:v>
                </c:pt>
                <c:pt idx="1909">
                  <c:v>#N/A</c:v>
                </c:pt>
                <c:pt idx="1910">
                  <c:v>#N/A</c:v>
                </c:pt>
                <c:pt idx="1911">
                  <c:v>#N/A</c:v>
                </c:pt>
                <c:pt idx="1912">
                  <c:v>#N/A</c:v>
                </c:pt>
                <c:pt idx="1913">
                  <c:v>#N/A</c:v>
                </c:pt>
                <c:pt idx="1914">
                  <c:v>#N/A</c:v>
                </c:pt>
                <c:pt idx="1915">
                  <c:v>#N/A</c:v>
                </c:pt>
                <c:pt idx="1916">
                  <c:v>#N/A</c:v>
                </c:pt>
                <c:pt idx="1917">
                  <c:v>#N/A</c:v>
                </c:pt>
                <c:pt idx="1918">
                  <c:v>#N/A</c:v>
                </c:pt>
                <c:pt idx="1919">
                  <c:v>#N/A</c:v>
                </c:pt>
                <c:pt idx="1920">
                  <c:v>#N/A</c:v>
                </c:pt>
                <c:pt idx="1921">
                  <c:v>#N/A</c:v>
                </c:pt>
                <c:pt idx="1922">
                  <c:v>#N/A</c:v>
                </c:pt>
                <c:pt idx="1923">
                  <c:v>#N/A</c:v>
                </c:pt>
                <c:pt idx="1924">
                  <c:v>#N/A</c:v>
                </c:pt>
                <c:pt idx="1925">
                  <c:v>#N/A</c:v>
                </c:pt>
                <c:pt idx="1926">
                  <c:v>#N/A</c:v>
                </c:pt>
                <c:pt idx="1927">
                  <c:v>#N/A</c:v>
                </c:pt>
                <c:pt idx="1928">
                  <c:v>#N/A</c:v>
                </c:pt>
                <c:pt idx="1929">
                  <c:v>#N/A</c:v>
                </c:pt>
                <c:pt idx="1930">
                  <c:v>#N/A</c:v>
                </c:pt>
                <c:pt idx="1931">
                  <c:v>#N/A</c:v>
                </c:pt>
                <c:pt idx="1932">
                  <c:v>#N/A</c:v>
                </c:pt>
                <c:pt idx="1933">
                  <c:v>#N/A</c:v>
                </c:pt>
                <c:pt idx="1934">
                  <c:v>#N/A</c:v>
                </c:pt>
                <c:pt idx="1935">
                  <c:v>#N/A</c:v>
                </c:pt>
                <c:pt idx="1936">
                  <c:v>#N/A</c:v>
                </c:pt>
                <c:pt idx="1937">
                  <c:v>#N/A</c:v>
                </c:pt>
                <c:pt idx="1938">
                  <c:v>#N/A</c:v>
                </c:pt>
                <c:pt idx="1939">
                  <c:v>#N/A</c:v>
                </c:pt>
                <c:pt idx="1940">
                  <c:v>#N/A</c:v>
                </c:pt>
                <c:pt idx="1941">
                  <c:v>#N/A</c:v>
                </c:pt>
                <c:pt idx="1942">
                  <c:v>#N/A</c:v>
                </c:pt>
                <c:pt idx="1943">
                  <c:v>#N/A</c:v>
                </c:pt>
                <c:pt idx="1944">
                  <c:v>#N/A</c:v>
                </c:pt>
                <c:pt idx="1945">
                  <c:v>#N/A</c:v>
                </c:pt>
                <c:pt idx="1946">
                  <c:v>#N/A</c:v>
                </c:pt>
                <c:pt idx="1947">
                  <c:v>#N/A</c:v>
                </c:pt>
                <c:pt idx="1948">
                  <c:v>#N/A</c:v>
                </c:pt>
                <c:pt idx="1949">
                  <c:v>#N/A</c:v>
                </c:pt>
                <c:pt idx="1950">
                  <c:v>#N/A</c:v>
                </c:pt>
                <c:pt idx="1951">
                  <c:v>#N/A</c:v>
                </c:pt>
                <c:pt idx="1952">
                  <c:v>#N/A</c:v>
                </c:pt>
                <c:pt idx="1953">
                  <c:v>#N/A</c:v>
                </c:pt>
                <c:pt idx="1954">
                  <c:v>#N/A</c:v>
                </c:pt>
                <c:pt idx="1955">
                  <c:v>#N/A</c:v>
                </c:pt>
                <c:pt idx="1956">
                  <c:v>#N/A</c:v>
                </c:pt>
                <c:pt idx="1957">
                  <c:v>#N/A</c:v>
                </c:pt>
                <c:pt idx="1958">
                  <c:v>#N/A</c:v>
                </c:pt>
                <c:pt idx="1959">
                  <c:v>#N/A</c:v>
                </c:pt>
                <c:pt idx="1960">
                  <c:v>#N/A</c:v>
                </c:pt>
                <c:pt idx="1961">
                  <c:v>#N/A</c:v>
                </c:pt>
                <c:pt idx="1962">
                  <c:v>#N/A</c:v>
                </c:pt>
                <c:pt idx="1963">
                  <c:v>#N/A</c:v>
                </c:pt>
                <c:pt idx="1964">
                  <c:v>#N/A</c:v>
                </c:pt>
                <c:pt idx="1965">
                  <c:v>#N/A</c:v>
                </c:pt>
                <c:pt idx="1966">
                  <c:v>#N/A</c:v>
                </c:pt>
                <c:pt idx="1967">
                  <c:v>#N/A</c:v>
                </c:pt>
                <c:pt idx="1968">
                  <c:v>#N/A</c:v>
                </c:pt>
                <c:pt idx="1969">
                  <c:v>#N/A</c:v>
                </c:pt>
                <c:pt idx="1970">
                  <c:v>#N/A</c:v>
                </c:pt>
                <c:pt idx="1971">
                  <c:v>#N/A</c:v>
                </c:pt>
                <c:pt idx="1972">
                  <c:v>#N/A</c:v>
                </c:pt>
                <c:pt idx="1973">
                  <c:v>#N/A</c:v>
                </c:pt>
                <c:pt idx="1974">
                  <c:v>#N/A</c:v>
                </c:pt>
                <c:pt idx="1975">
                  <c:v>#N/A</c:v>
                </c:pt>
                <c:pt idx="1976">
                  <c:v>#N/A</c:v>
                </c:pt>
                <c:pt idx="1977">
                  <c:v>#N/A</c:v>
                </c:pt>
                <c:pt idx="1978">
                  <c:v>#N/A</c:v>
                </c:pt>
                <c:pt idx="1979">
                  <c:v>#N/A</c:v>
                </c:pt>
                <c:pt idx="1980">
                  <c:v>#N/A</c:v>
                </c:pt>
                <c:pt idx="1981">
                  <c:v>#N/A</c:v>
                </c:pt>
                <c:pt idx="1982">
                  <c:v>#N/A</c:v>
                </c:pt>
                <c:pt idx="1983">
                  <c:v>#N/A</c:v>
                </c:pt>
                <c:pt idx="1984">
                  <c:v>#N/A</c:v>
                </c:pt>
                <c:pt idx="1985">
                  <c:v>#N/A</c:v>
                </c:pt>
                <c:pt idx="1986">
                  <c:v>#N/A</c:v>
                </c:pt>
                <c:pt idx="1987">
                  <c:v>#N/A</c:v>
                </c:pt>
                <c:pt idx="1988">
                  <c:v>#N/A</c:v>
                </c:pt>
                <c:pt idx="1989">
                  <c:v>#N/A</c:v>
                </c:pt>
                <c:pt idx="1990">
                  <c:v>#N/A</c:v>
                </c:pt>
                <c:pt idx="1991">
                  <c:v>#N/A</c:v>
                </c:pt>
                <c:pt idx="1992">
                  <c:v>#N/A</c:v>
                </c:pt>
                <c:pt idx="1993">
                  <c:v>#N/A</c:v>
                </c:pt>
                <c:pt idx="1994">
                  <c:v>#N/A</c:v>
                </c:pt>
                <c:pt idx="1995">
                  <c:v>#N/A</c:v>
                </c:pt>
                <c:pt idx="1996">
                  <c:v>#N/A</c:v>
                </c:pt>
                <c:pt idx="1997">
                  <c:v>#N/A</c:v>
                </c:pt>
                <c:pt idx="1998">
                  <c:v>#N/A</c:v>
                </c:pt>
                <c:pt idx="1999">
                  <c:v>#N/A</c:v>
                </c:pt>
                <c:pt idx="2000">
                  <c:v>#N/A</c:v>
                </c:pt>
                <c:pt idx="2001">
                  <c:v>#N/A</c:v>
                </c:pt>
                <c:pt idx="2002">
                  <c:v>#N/A</c:v>
                </c:pt>
                <c:pt idx="2003">
                  <c:v>#N/A</c:v>
                </c:pt>
                <c:pt idx="2004">
                  <c:v>#N/A</c:v>
                </c:pt>
                <c:pt idx="2005">
                  <c:v>#N/A</c:v>
                </c:pt>
                <c:pt idx="2006">
                  <c:v>#N/A</c:v>
                </c:pt>
                <c:pt idx="2007">
                  <c:v>#N/A</c:v>
                </c:pt>
                <c:pt idx="2008">
                  <c:v>#N/A</c:v>
                </c:pt>
                <c:pt idx="2009">
                  <c:v>#N/A</c:v>
                </c:pt>
                <c:pt idx="2010">
                  <c:v>#N/A</c:v>
                </c:pt>
                <c:pt idx="2011">
                  <c:v>#N/A</c:v>
                </c:pt>
                <c:pt idx="2012">
                  <c:v>#N/A</c:v>
                </c:pt>
                <c:pt idx="2013">
                  <c:v>#N/A</c:v>
                </c:pt>
                <c:pt idx="2014">
                  <c:v>#N/A</c:v>
                </c:pt>
                <c:pt idx="2015">
                  <c:v>#N/A</c:v>
                </c:pt>
                <c:pt idx="2016">
                  <c:v>#N/A</c:v>
                </c:pt>
                <c:pt idx="2017">
                  <c:v>#N/A</c:v>
                </c:pt>
                <c:pt idx="2018">
                  <c:v>#N/A</c:v>
                </c:pt>
                <c:pt idx="2019">
                  <c:v>#N/A</c:v>
                </c:pt>
                <c:pt idx="2020">
                  <c:v>#N/A</c:v>
                </c:pt>
                <c:pt idx="2021">
                  <c:v>#N/A</c:v>
                </c:pt>
                <c:pt idx="2022">
                  <c:v>#N/A</c:v>
                </c:pt>
                <c:pt idx="2023">
                  <c:v>#N/A</c:v>
                </c:pt>
                <c:pt idx="2024">
                  <c:v>#N/A</c:v>
                </c:pt>
                <c:pt idx="2025">
                  <c:v>#N/A</c:v>
                </c:pt>
                <c:pt idx="2026">
                  <c:v>#N/A</c:v>
                </c:pt>
                <c:pt idx="2027">
                  <c:v>#N/A</c:v>
                </c:pt>
                <c:pt idx="2028">
                  <c:v>#N/A</c:v>
                </c:pt>
                <c:pt idx="2029">
                  <c:v>#N/A</c:v>
                </c:pt>
                <c:pt idx="2030">
                  <c:v>#N/A</c:v>
                </c:pt>
                <c:pt idx="2031">
                  <c:v>#N/A</c:v>
                </c:pt>
                <c:pt idx="2032">
                  <c:v>#N/A</c:v>
                </c:pt>
                <c:pt idx="2033">
                  <c:v>#N/A</c:v>
                </c:pt>
                <c:pt idx="2034">
                  <c:v>#N/A</c:v>
                </c:pt>
                <c:pt idx="2035">
                  <c:v>#N/A</c:v>
                </c:pt>
                <c:pt idx="2036">
                  <c:v>#N/A</c:v>
                </c:pt>
                <c:pt idx="2037">
                  <c:v>#N/A</c:v>
                </c:pt>
                <c:pt idx="2038">
                  <c:v>#N/A</c:v>
                </c:pt>
                <c:pt idx="2039">
                  <c:v>#N/A</c:v>
                </c:pt>
                <c:pt idx="2040">
                  <c:v>#N/A</c:v>
                </c:pt>
                <c:pt idx="2041">
                  <c:v>#N/A</c:v>
                </c:pt>
                <c:pt idx="2042">
                  <c:v>#N/A</c:v>
                </c:pt>
                <c:pt idx="2043">
                  <c:v>#N/A</c:v>
                </c:pt>
                <c:pt idx="2044">
                  <c:v>#N/A</c:v>
                </c:pt>
                <c:pt idx="2045">
                  <c:v>#N/A</c:v>
                </c:pt>
                <c:pt idx="2046">
                  <c:v>#N/A</c:v>
                </c:pt>
                <c:pt idx="2047">
                  <c:v>#N/A</c:v>
                </c:pt>
                <c:pt idx="2048">
                  <c:v>#N/A</c:v>
                </c:pt>
                <c:pt idx="2049">
                  <c:v>#N/A</c:v>
                </c:pt>
                <c:pt idx="2050">
                  <c:v>#N/A</c:v>
                </c:pt>
                <c:pt idx="2051">
                  <c:v>#N/A</c:v>
                </c:pt>
                <c:pt idx="2052">
                  <c:v>#N/A</c:v>
                </c:pt>
                <c:pt idx="2053">
                  <c:v>#N/A</c:v>
                </c:pt>
                <c:pt idx="2054">
                  <c:v>#N/A</c:v>
                </c:pt>
                <c:pt idx="2055">
                  <c:v>#N/A</c:v>
                </c:pt>
                <c:pt idx="2056">
                  <c:v>#N/A</c:v>
                </c:pt>
                <c:pt idx="2057">
                  <c:v>#N/A</c:v>
                </c:pt>
                <c:pt idx="2058">
                  <c:v>#N/A</c:v>
                </c:pt>
                <c:pt idx="2059">
                  <c:v>#N/A</c:v>
                </c:pt>
                <c:pt idx="2060">
                  <c:v>#N/A</c:v>
                </c:pt>
                <c:pt idx="2061">
                  <c:v>#N/A</c:v>
                </c:pt>
                <c:pt idx="2062">
                  <c:v>#N/A</c:v>
                </c:pt>
                <c:pt idx="2063">
                  <c:v>#N/A</c:v>
                </c:pt>
                <c:pt idx="2064">
                  <c:v>#N/A</c:v>
                </c:pt>
                <c:pt idx="2065">
                  <c:v>#N/A</c:v>
                </c:pt>
                <c:pt idx="2066">
                  <c:v>#N/A</c:v>
                </c:pt>
                <c:pt idx="2067">
                  <c:v>#N/A</c:v>
                </c:pt>
                <c:pt idx="2068">
                  <c:v>#N/A</c:v>
                </c:pt>
                <c:pt idx="2069">
                  <c:v>#N/A</c:v>
                </c:pt>
                <c:pt idx="2070">
                  <c:v>#N/A</c:v>
                </c:pt>
                <c:pt idx="2071">
                  <c:v>#N/A</c:v>
                </c:pt>
                <c:pt idx="2072">
                  <c:v>#N/A</c:v>
                </c:pt>
                <c:pt idx="2073">
                  <c:v>#N/A</c:v>
                </c:pt>
                <c:pt idx="2074">
                  <c:v>#N/A</c:v>
                </c:pt>
                <c:pt idx="2075">
                  <c:v>#N/A</c:v>
                </c:pt>
                <c:pt idx="2076">
                  <c:v>#N/A</c:v>
                </c:pt>
                <c:pt idx="2077">
                  <c:v>#N/A</c:v>
                </c:pt>
                <c:pt idx="2078">
                  <c:v>#N/A</c:v>
                </c:pt>
                <c:pt idx="2079">
                  <c:v>#N/A</c:v>
                </c:pt>
                <c:pt idx="2080">
                  <c:v>#N/A</c:v>
                </c:pt>
                <c:pt idx="2081">
                  <c:v>#N/A</c:v>
                </c:pt>
                <c:pt idx="2082">
                  <c:v>#N/A</c:v>
                </c:pt>
                <c:pt idx="2083">
                  <c:v>#N/A</c:v>
                </c:pt>
                <c:pt idx="2084">
                  <c:v>#N/A</c:v>
                </c:pt>
                <c:pt idx="2085">
                  <c:v>#N/A</c:v>
                </c:pt>
                <c:pt idx="2086">
                  <c:v>#N/A</c:v>
                </c:pt>
                <c:pt idx="2087">
                  <c:v>#N/A</c:v>
                </c:pt>
                <c:pt idx="2088">
                  <c:v>#N/A</c:v>
                </c:pt>
                <c:pt idx="2089">
                  <c:v>#N/A</c:v>
                </c:pt>
                <c:pt idx="2090">
                  <c:v>#N/A</c:v>
                </c:pt>
                <c:pt idx="2091">
                  <c:v>#N/A</c:v>
                </c:pt>
                <c:pt idx="2092">
                  <c:v>#N/A</c:v>
                </c:pt>
                <c:pt idx="2093">
                  <c:v>#N/A</c:v>
                </c:pt>
                <c:pt idx="2094">
                  <c:v>#N/A</c:v>
                </c:pt>
                <c:pt idx="2095">
                  <c:v>#N/A</c:v>
                </c:pt>
                <c:pt idx="2096">
                  <c:v>#N/A</c:v>
                </c:pt>
                <c:pt idx="2097">
                  <c:v>#N/A</c:v>
                </c:pt>
                <c:pt idx="2098">
                  <c:v>#N/A</c:v>
                </c:pt>
                <c:pt idx="2099">
                  <c:v>#N/A</c:v>
                </c:pt>
                <c:pt idx="2100">
                  <c:v>#N/A</c:v>
                </c:pt>
                <c:pt idx="2101">
                  <c:v>#N/A</c:v>
                </c:pt>
                <c:pt idx="2102">
                  <c:v>#N/A</c:v>
                </c:pt>
                <c:pt idx="2103">
                  <c:v>#N/A</c:v>
                </c:pt>
                <c:pt idx="2104">
                  <c:v>#N/A</c:v>
                </c:pt>
                <c:pt idx="2105">
                  <c:v>#N/A</c:v>
                </c:pt>
                <c:pt idx="2106">
                  <c:v>#N/A</c:v>
                </c:pt>
                <c:pt idx="2107">
                  <c:v>#N/A</c:v>
                </c:pt>
                <c:pt idx="2108">
                  <c:v>#N/A</c:v>
                </c:pt>
                <c:pt idx="2109">
                  <c:v>#N/A</c:v>
                </c:pt>
                <c:pt idx="2110">
                  <c:v>#N/A</c:v>
                </c:pt>
                <c:pt idx="2111">
                  <c:v>#N/A</c:v>
                </c:pt>
                <c:pt idx="2112">
                  <c:v>#N/A</c:v>
                </c:pt>
                <c:pt idx="2113">
                  <c:v>#N/A</c:v>
                </c:pt>
                <c:pt idx="2114">
                  <c:v>#N/A</c:v>
                </c:pt>
                <c:pt idx="2115">
                  <c:v>#N/A</c:v>
                </c:pt>
                <c:pt idx="2116">
                  <c:v>#N/A</c:v>
                </c:pt>
                <c:pt idx="2117">
                  <c:v>#N/A</c:v>
                </c:pt>
                <c:pt idx="2118">
                  <c:v>#N/A</c:v>
                </c:pt>
                <c:pt idx="2119">
                  <c:v>#N/A</c:v>
                </c:pt>
                <c:pt idx="2120">
                  <c:v>#N/A</c:v>
                </c:pt>
                <c:pt idx="2121">
                  <c:v>#N/A</c:v>
                </c:pt>
                <c:pt idx="2122">
                  <c:v>#N/A</c:v>
                </c:pt>
                <c:pt idx="2123">
                  <c:v>#N/A</c:v>
                </c:pt>
                <c:pt idx="2124">
                  <c:v>#N/A</c:v>
                </c:pt>
                <c:pt idx="2125">
                  <c:v>#N/A</c:v>
                </c:pt>
                <c:pt idx="2126">
                  <c:v>#N/A</c:v>
                </c:pt>
                <c:pt idx="2127">
                  <c:v>#N/A</c:v>
                </c:pt>
                <c:pt idx="2128">
                  <c:v>#N/A</c:v>
                </c:pt>
                <c:pt idx="2129">
                  <c:v>#N/A</c:v>
                </c:pt>
                <c:pt idx="2130">
                  <c:v>#N/A</c:v>
                </c:pt>
                <c:pt idx="2131">
                  <c:v>#N/A</c:v>
                </c:pt>
                <c:pt idx="2132">
                  <c:v>#N/A</c:v>
                </c:pt>
                <c:pt idx="2133">
                  <c:v>#N/A</c:v>
                </c:pt>
                <c:pt idx="2134">
                  <c:v>#N/A</c:v>
                </c:pt>
                <c:pt idx="2135">
                  <c:v>#N/A</c:v>
                </c:pt>
                <c:pt idx="2136">
                  <c:v>#N/A</c:v>
                </c:pt>
                <c:pt idx="2137">
                  <c:v>#N/A</c:v>
                </c:pt>
                <c:pt idx="2138">
                  <c:v>#N/A</c:v>
                </c:pt>
                <c:pt idx="2139">
                  <c:v>#N/A</c:v>
                </c:pt>
                <c:pt idx="2140">
                  <c:v>#N/A</c:v>
                </c:pt>
                <c:pt idx="2141">
                  <c:v>#N/A</c:v>
                </c:pt>
                <c:pt idx="2142">
                  <c:v>#N/A</c:v>
                </c:pt>
                <c:pt idx="2143">
                  <c:v>#N/A</c:v>
                </c:pt>
                <c:pt idx="2144">
                  <c:v>#N/A</c:v>
                </c:pt>
                <c:pt idx="2145">
                  <c:v>#N/A</c:v>
                </c:pt>
                <c:pt idx="2146">
                  <c:v>#N/A</c:v>
                </c:pt>
                <c:pt idx="2147">
                  <c:v>#N/A</c:v>
                </c:pt>
                <c:pt idx="2148">
                  <c:v>#N/A</c:v>
                </c:pt>
                <c:pt idx="2149">
                  <c:v>#N/A</c:v>
                </c:pt>
                <c:pt idx="2150">
                  <c:v>#N/A</c:v>
                </c:pt>
                <c:pt idx="2151">
                  <c:v>#N/A</c:v>
                </c:pt>
                <c:pt idx="2152">
                  <c:v>#N/A</c:v>
                </c:pt>
                <c:pt idx="2153">
                  <c:v>#N/A</c:v>
                </c:pt>
                <c:pt idx="2154">
                  <c:v>#N/A</c:v>
                </c:pt>
                <c:pt idx="2155">
                  <c:v>#N/A</c:v>
                </c:pt>
                <c:pt idx="2156">
                  <c:v>#N/A</c:v>
                </c:pt>
                <c:pt idx="2157">
                  <c:v>#N/A</c:v>
                </c:pt>
                <c:pt idx="2158">
                  <c:v>#N/A</c:v>
                </c:pt>
                <c:pt idx="2159">
                  <c:v>#N/A</c:v>
                </c:pt>
                <c:pt idx="2160">
                  <c:v>#N/A</c:v>
                </c:pt>
                <c:pt idx="2161">
                  <c:v>#N/A</c:v>
                </c:pt>
                <c:pt idx="2162">
                  <c:v>#N/A</c:v>
                </c:pt>
                <c:pt idx="2163">
                  <c:v>#N/A</c:v>
                </c:pt>
                <c:pt idx="2164">
                  <c:v>#N/A</c:v>
                </c:pt>
                <c:pt idx="2165">
                  <c:v>#N/A</c:v>
                </c:pt>
                <c:pt idx="2166">
                  <c:v>#N/A</c:v>
                </c:pt>
                <c:pt idx="2167">
                  <c:v>#N/A</c:v>
                </c:pt>
                <c:pt idx="2168">
                  <c:v>#N/A</c:v>
                </c:pt>
                <c:pt idx="2169">
                  <c:v>#N/A</c:v>
                </c:pt>
                <c:pt idx="2170">
                  <c:v>#N/A</c:v>
                </c:pt>
                <c:pt idx="2171">
                  <c:v>#N/A</c:v>
                </c:pt>
                <c:pt idx="2172">
                  <c:v>#N/A</c:v>
                </c:pt>
                <c:pt idx="2173">
                  <c:v>#N/A</c:v>
                </c:pt>
                <c:pt idx="2174">
                  <c:v>#N/A</c:v>
                </c:pt>
                <c:pt idx="2175">
                  <c:v>#N/A</c:v>
                </c:pt>
                <c:pt idx="2176">
                  <c:v>#N/A</c:v>
                </c:pt>
                <c:pt idx="2177">
                  <c:v>#N/A</c:v>
                </c:pt>
                <c:pt idx="2178">
                  <c:v>#N/A</c:v>
                </c:pt>
                <c:pt idx="2179">
                  <c:v>#N/A</c:v>
                </c:pt>
                <c:pt idx="2180">
                  <c:v>#N/A</c:v>
                </c:pt>
                <c:pt idx="2181">
                  <c:v>#N/A</c:v>
                </c:pt>
                <c:pt idx="2182">
                  <c:v>#N/A</c:v>
                </c:pt>
                <c:pt idx="2183">
                  <c:v>#N/A</c:v>
                </c:pt>
                <c:pt idx="2184">
                  <c:v>#N/A</c:v>
                </c:pt>
                <c:pt idx="2185">
                  <c:v>#N/A</c:v>
                </c:pt>
                <c:pt idx="2186">
                  <c:v>#N/A</c:v>
                </c:pt>
                <c:pt idx="2187">
                  <c:v>#N/A</c:v>
                </c:pt>
                <c:pt idx="2188">
                  <c:v>#N/A</c:v>
                </c:pt>
                <c:pt idx="2189">
                  <c:v>#N/A</c:v>
                </c:pt>
                <c:pt idx="2190">
                  <c:v>#N/A</c:v>
                </c:pt>
                <c:pt idx="2191">
                  <c:v>#N/A</c:v>
                </c:pt>
                <c:pt idx="2192">
                  <c:v>#N/A</c:v>
                </c:pt>
                <c:pt idx="2193">
                  <c:v>#N/A</c:v>
                </c:pt>
                <c:pt idx="2194">
                  <c:v>#N/A</c:v>
                </c:pt>
                <c:pt idx="2195">
                  <c:v>#N/A</c:v>
                </c:pt>
                <c:pt idx="2196">
                  <c:v>#N/A</c:v>
                </c:pt>
                <c:pt idx="2197">
                  <c:v>#N/A</c:v>
                </c:pt>
                <c:pt idx="2198">
                  <c:v>#N/A</c:v>
                </c:pt>
                <c:pt idx="2199">
                  <c:v>#N/A</c:v>
                </c:pt>
                <c:pt idx="2200">
                  <c:v>#N/A</c:v>
                </c:pt>
                <c:pt idx="2201">
                  <c:v>#N/A</c:v>
                </c:pt>
                <c:pt idx="2202">
                  <c:v>#N/A</c:v>
                </c:pt>
                <c:pt idx="2203">
                  <c:v>#N/A</c:v>
                </c:pt>
                <c:pt idx="2204">
                  <c:v>#N/A</c:v>
                </c:pt>
                <c:pt idx="2205">
                  <c:v>#N/A</c:v>
                </c:pt>
                <c:pt idx="2206">
                  <c:v>#N/A</c:v>
                </c:pt>
                <c:pt idx="2207">
                  <c:v>#N/A</c:v>
                </c:pt>
                <c:pt idx="2208">
                  <c:v>#N/A</c:v>
                </c:pt>
                <c:pt idx="2209">
                  <c:v>#N/A</c:v>
                </c:pt>
                <c:pt idx="2210">
                  <c:v>#N/A</c:v>
                </c:pt>
                <c:pt idx="2211">
                  <c:v>#N/A</c:v>
                </c:pt>
                <c:pt idx="2212">
                  <c:v>#N/A</c:v>
                </c:pt>
                <c:pt idx="2213">
                  <c:v>#N/A</c:v>
                </c:pt>
                <c:pt idx="2214">
                  <c:v>#N/A</c:v>
                </c:pt>
                <c:pt idx="2215">
                  <c:v>#N/A</c:v>
                </c:pt>
                <c:pt idx="2216">
                  <c:v>#N/A</c:v>
                </c:pt>
                <c:pt idx="2217">
                  <c:v>#N/A</c:v>
                </c:pt>
                <c:pt idx="2218">
                  <c:v>#N/A</c:v>
                </c:pt>
                <c:pt idx="2219">
                  <c:v>#N/A</c:v>
                </c:pt>
                <c:pt idx="2220">
                  <c:v>#N/A</c:v>
                </c:pt>
                <c:pt idx="2221">
                  <c:v>#N/A</c:v>
                </c:pt>
                <c:pt idx="2222">
                  <c:v>#N/A</c:v>
                </c:pt>
                <c:pt idx="2223">
                  <c:v>#N/A</c:v>
                </c:pt>
                <c:pt idx="2224">
                  <c:v>#N/A</c:v>
                </c:pt>
                <c:pt idx="2225">
                  <c:v>#N/A</c:v>
                </c:pt>
                <c:pt idx="2226">
                  <c:v>#N/A</c:v>
                </c:pt>
                <c:pt idx="2227">
                  <c:v>#N/A</c:v>
                </c:pt>
                <c:pt idx="2228">
                  <c:v>#N/A</c:v>
                </c:pt>
                <c:pt idx="2229">
                  <c:v>#N/A</c:v>
                </c:pt>
                <c:pt idx="2230">
                  <c:v>#N/A</c:v>
                </c:pt>
                <c:pt idx="2231">
                  <c:v>#N/A</c:v>
                </c:pt>
                <c:pt idx="2232">
                  <c:v>#N/A</c:v>
                </c:pt>
                <c:pt idx="2233">
                  <c:v>#N/A</c:v>
                </c:pt>
                <c:pt idx="2234">
                  <c:v>#N/A</c:v>
                </c:pt>
                <c:pt idx="2235">
                  <c:v>#N/A</c:v>
                </c:pt>
                <c:pt idx="2236">
                  <c:v>#N/A</c:v>
                </c:pt>
                <c:pt idx="2237">
                  <c:v>#N/A</c:v>
                </c:pt>
                <c:pt idx="2238">
                  <c:v>#N/A</c:v>
                </c:pt>
                <c:pt idx="2239">
                  <c:v>#N/A</c:v>
                </c:pt>
                <c:pt idx="2240">
                  <c:v>#N/A</c:v>
                </c:pt>
                <c:pt idx="2241">
                  <c:v>#N/A</c:v>
                </c:pt>
                <c:pt idx="2242">
                  <c:v>#N/A</c:v>
                </c:pt>
                <c:pt idx="2243">
                  <c:v>#N/A</c:v>
                </c:pt>
                <c:pt idx="2244">
                  <c:v>#N/A</c:v>
                </c:pt>
                <c:pt idx="2245">
                  <c:v>#N/A</c:v>
                </c:pt>
                <c:pt idx="2246">
                  <c:v>#N/A</c:v>
                </c:pt>
                <c:pt idx="2247">
                  <c:v>#N/A</c:v>
                </c:pt>
                <c:pt idx="2248">
                  <c:v>#N/A</c:v>
                </c:pt>
                <c:pt idx="2249">
                  <c:v>#N/A</c:v>
                </c:pt>
                <c:pt idx="2250">
                  <c:v>#N/A</c:v>
                </c:pt>
                <c:pt idx="2251">
                  <c:v>#N/A</c:v>
                </c:pt>
                <c:pt idx="2252">
                  <c:v>#N/A</c:v>
                </c:pt>
                <c:pt idx="2253">
                  <c:v>#N/A</c:v>
                </c:pt>
                <c:pt idx="2254">
                  <c:v>#N/A</c:v>
                </c:pt>
                <c:pt idx="2255">
                  <c:v>#N/A</c:v>
                </c:pt>
                <c:pt idx="2256">
                  <c:v>#N/A</c:v>
                </c:pt>
                <c:pt idx="2257">
                  <c:v>#N/A</c:v>
                </c:pt>
                <c:pt idx="2258">
                  <c:v>#N/A</c:v>
                </c:pt>
                <c:pt idx="2259">
                  <c:v>#N/A</c:v>
                </c:pt>
                <c:pt idx="2260">
                  <c:v>#N/A</c:v>
                </c:pt>
                <c:pt idx="2261">
                  <c:v>#N/A</c:v>
                </c:pt>
                <c:pt idx="2262">
                  <c:v>#N/A</c:v>
                </c:pt>
                <c:pt idx="2263">
                  <c:v>#N/A</c:v>
                </c:pt>
                <c:pt idx="2264">
                  <c:v>#N/A</c:v>
                </c:pt>
                <c:pt idx="2265">
                  <c:v>#N/A</c:v>
                </c:pt>
                <c:pt idx="2266">
                  <c:v>#N/A</c:v>
                </c:pt>
                <c:pt idx="2267">
                  <c:v>#N/A</c:v>
                </c:pt>
                <c:pt idx="2268">
                  <c:v>#N/A</c:v>
                </c:pt>
                <c:pt idx="2269">
                  <c:v>#N/A</c:v>
                </c:pt>
                <c:pt idx="2270">
                  <c:v>#N/A</c:v>
                </c:pt>
                <c:pt idx="2271">
                  <c:v>#N/A</c:v>
                </c:pt>
                <c:pt idx="2272">
                  <c:v>#N/A</c:v>
                </c:pt>
                <c:pt idx="2273">
                  <c:v>#N/A</c:v>
                </c:pt>
                <c:pt idx="2274">
                  <c:v>#N/A</c:v>
                </c:pt>
                <c:pt idx="2275">
                  <c:v>#N/A</c:v>
                </c:pt>
                <c:pt idx="2276">
                  <c:v>#N/A</c:v>
                </c:pt>
                <c:pt idx="2277">
                  <c:v>#N/A</c:v>
                </c:pt>
                <c:pt idx="2278">
                  <c:v>#N/A</c:v>
                </c:pt>
                <c:pt idx="2279">
                  <c:v>#N/A</c:v>
                </c:pt>
                <c:pt idx="2280">
                  <c:v>#N/A</c:v>
                </c:pt>
                <c:pt idx="2281">
                  <c:v>#N/A</c:v>
                </c:pt>
                <c:pt idx="2282">
                  <c:v>#N/A</c:v>
                </c:pt>
                <c:pt idx="2283">
                  <c:v>#N/A</c:v>
                </c:pt>
                <c:pt idx="2284">
                  <c:v>#N/A</c:v>
                </c:pt>
                <c:pt idx="2285">
                  <c:v>#N/A</c:v>
                </c:pt>
                <c:pt idx="2286">
                  <c:v>#N/A</c:v>
                </c:pt>
                <c:pt idx="2287">
                  <c:v>#N/A</c:v>
                </c:pt>
                <c:pt idx="2288">
                  <c:v>#N/A</c:v>
                </c:pt>
                <c:pt idx="2289">
                  <c:v>#N/A</c:v>
                </c:pt>
                <c:pt idx="2290">
                  <c:v>#N/A</c:v>
                </c:pt>
                <c:pt idx="2291">
                  <c:v>#N/A</c:v>
                </c:pt>
                <c:pt idx="2292">
                  <c:v>#N/A</c:v>
                </c:pt>
                <c:pt idx="2293">
                  <c:v>#N/A</c:v>
                </c:pt>
                <c:pt idx="2294">
                  <c:v>#N/A</c:v>
                </c:pt>
                <c:pt idx="2295">
                  <c:v>#N/A</c:v>
                </c:pt>
                <c:pt idx="2296">
                  <c:v>#N/A</c:v>
                </c:pt>
                <c:pt idx="2297">
                  <c:v>#N/A</c:v>
                </c:pt>
                <c:pt idx="2298">
                  <c:v>#N/A</c:v>
                </c:pt>
                <c:pt idx="2299">
                  <c:v>#N/A</c:v>
                </c:pt>
                <c:pt idx="2300">
                  <c:v>#N/A</c:v>
                </c:pt>
                <c:pt idx="2301">
                  <c:v>#N/A</c:v>
                </c:pt>
                <c:pt idx="2302">
                  <c:v>#N/A</c:v>
                </c:pt>
                <c:pt idx="2303">
                  <c:v>#N/A</c:v>
                </c:pt>
                <c:pt idx="2304">
                  <c:v>#N/A</c:v>
                </c:pt>
                <c:pt idx="2305">
                  <c:v>#N/A</c:v>
                </c:pt>
                <c:pt idx="2306">
                  <c:v>#N/A</c:v>
                </c:pt>
                <c:pt idx="2307">
                  <c:v>#N/A</c:v>
                </c:pt>
                <c:pt idx="2308">
                  <c:v>#N/A</c:v>
                </c:pt>
                <c:pt idx="2309">
                  <c:v>#N/A</c:v>
                </c:pt>
                <c:pt idx="2310">
                  <c:v>#N/A</c:v>
                </c:pt>
                <c:pt idx="2311">
                  <c:v>#N/A</c:v>
                </c:pt>
                <c:pt idx="2312">
                  <c:v>#N/A</c:v>
                </c:pt>
                <c:pt idx="2313">
                  <c:v>#N/A</c:v>
                </c:pt>
                <c:pt idx="2314">
                  <c:v>#N/A</c:v>
                </c:pt>
                <c:pt idx="2315">
                  <c:v>#N/A</c:v>
                </c:pt>
                <c:pt idx="2316">
                  <c:v>#N/A</c:v>
                </c:pt>
                <c:pt idx="2317">
                  <c:v>#N/A</c:v>
                </c:pt>
                <c:pt idx="2318">
                  <c:v>#N/A</c:v>
                </c:pt>
                <c:pt idx="2319">
                  <c:v>#N/A</c:v>
                </c:pt>
                <c:pt idx="2320">
                  <c:v>#N/A</c:v>
                </c:pt>
                <c:pt idx="2321">
                  <c:v>#N/A</c:v>
                </c:pt>
                <c:pt idx="2322">
                  <c:v>#N/A</c:v>
                </c:pt>
                <c:pt idx="2323">
                  <c:v>#N/A</c:v>
                </c:pt>
                <c:pt idx="2324">
                  <c:v>#N/A</c:v>
                </c:pt>
                <c:pt idx="2325">
                  <c:v>#N/A</c:v>
                </c:pt>
                <c:pt idx="2326">
                  <c:v>#N/A</c:v>
                </c:pt>
                <c:pt idx="2327">
                  <c:v>#N/A</c:v>
                </c:pt>
                <c:pt idx="2328">
                  <c:v>#N/A</c:v>
                </c:pt>
                <c:pt idx="2329">
                  <c:v>#N/A</c:v>
                </c:pt>
                <c:pt idx="2330">
                  <c:v>#N/A</c:v>
                </c:pt>
                <c:pt idx="2331">
                  <c:v>#N/A</c:v>
                </c:pt>
                <c:pt idx="2332">
                  <c:v>#N/A</c:v>
                </c:pt>
                <c:pt idx="2333">
                  <c:v>#N/A</c:v>
                </c:pt>
                <c:pt idx="2334">
                  <c:v>#N/A</c:v>
                </c:pt>
                <c:pt idx="2335">
                  <c:v>#N/A</c:v>
                </c:pt>
                <c:pt idx="2336">
                  <c:v>#N/A</c:v>
                </c:pt>
                <c:pt idx="2337">
                  <c:v>#N/A</c:v>
                </c:pt>
                <c:pt idx="2338">
                  <c:v>#N/A</c:v>
                </c:pt>
                <c:pt idx="2339">
                  <c:v>#N/A</c:v>
                </c:pt>
                <c:pt idx="2340">
                  <c:v>#N/A</c:v>
                </c:pt>
                <c:pt idx="2341">
                  <c:v>#N/A</c:v>
                </c:pt>
                <c:pt idx="2342">
                  <c:v>#N/A</c:v>
                </c:pt>
                <c:pt idx="2343">
                  <c:v>#N/A</c:v>
                </c:pt>
                <c:pt idx="2344">
                  <c:v>#N/A</c:v>
                </c:pt>
                <c:pt idx="2345">
                  <c:v>#N/A</c:v>
                </c:pt>
                <c:pt idx="2346">
                  <c:v>#N/A</c:v>
                </c:pt>
                <c:pt idx="2347">
                  <c:v>#N/A</c:v>
                </c:pt>
                <c:pt idx="2348">
                  <c:v>#N/A</c:v>
                </c:pt>
                <c:pt idx="2349">
                  <c:v>#N/A</c:v>
                </c:pt>
                <c:pt idx="2350">
                  <c:v>#N/A</c:v>
                </c:pt>
                <c:pt idx="2351">
                  <c:v>#N/A</c:v>
                </c:pt>
                <c:pt idx="2352">
                  <c:v>#N/A</c:v>
                </c:pt>
                <c:pt idx="2353">
                  <c:v>#N/A</c:v>
                </c:pt>
                <c:pt idx="2354">
                  <c:v>#N/A</c:v>
                </c:pt>
                <c:pt idx="2355">
                  <c:v>#N/A</c:v>
                </c:pt>
                <c:pt idx="2356">
                  <c:v>#N/A</c:v>
                </c:pt>
                <c:pt idx="2357">
                  <c:v>#N/A</c:v>
                </c:pt>
                <c:pt idx="2358">
                  <c:v>#N/A</c:v>
                </c:pt>
                <c:pt idx="2359">
                  <c:v>#N/A</c:v>
                </c:pt>
                <c:pt idx="2360">
                  <c:v>#N/A</c:v>
                </c:pt>
                <c:pt idx="2361">
                  <c:v>#N/A</c:v>
                </c:pt>
                <c:pt idx="2362">
                  <c:v>#N/A</c:v>
                </c:pt>
                <c:pt idx="2363">
                  <c:v>#N/A</c:v>
                </c:pt>
                <c:pt idx="2364">
                  <c:v>#N/A</c:v>
                </c:pt>
                <c:pt idx="2365">
                  <c:v>#N/A</c:v>
                </c:pt>
                <c:pt idx="2366">
                  <c:v>#N/A</c:v>
                </c:pt>
                <c:pt idx="2367">
                  <c:v>#N/A</c:v>
                </c:pt>
                <c:pt idx="2368">
                  <c:v>#N/A</c:v>
                </c:pt>
                <c:pt idx="2369">
                  <c:v>#N/A</c:v>
                </c:pt>
                <c:pt idx="2370">
                  <c:v>#N/A</c:v>
                </c:pt>
                <c:pt idx="2371">
                  <c:v>#N/A</c:v>
                </c:pt>
                <c:pt idx="2372">
                  <c:v>#N/A</c:v>
                </c:pt>
                <c:pt idx="2373">
                  <c:v>#N/A</c:v>
                </c:pt>
                <c:pt idx="2374">
                  <c:v>#N/A</c:v>
                </c:pt>
                <c:pt idx="2375">
                  <c:v>#N/A</c:v>
                </c:pt>
                <c:pt idx="2376">
                  <c:v>#N/A</c:v>
                </c:pt>
                <c:pt idx="2377">
                  <c:v>#N/A</c:v>
                </c:pt>
                <c:pt idx="2378">
                  <c:v>#N/A</c:v>
                </c:pt>
                <c:pt idx="2379">
                  <c:v>#N/A</c:v>
                </c:pt>
                <c:pt idx="2380">
                  <c:v>#N/A</c:v>
                </c:pt>
                <c:pt idx="2381">
                  <c:v>#N/A</c:v>
                </c:pt>
                <c:pt idx="2382">
                  <c:v>#N/A</c:v>
                </c:pt>
                <c:pt idx="2383">
                  <c:v>#N/A</c:v>
                </c:pt>
                <c:pt idx="2384">
                  <c:v>#N/A</c:v>
                </c:pt>
                <c:pt idx="2385">
                  <c:v>#N/A</c:v>
                </c:pt>
                <c:pt idx="2386">
                  <c:v>#N/A</c:v>
                </c:pt>
                <c:pt idx="2387">
                  <c:v>#N/A</c:v>
                </c:pt>
                <c:pt idx="2388">
                  <c:v>#N/A</c:v>
                </c:pt>
                <c:pt idx="2389">
                  <c:v>#N/A</c:v>
                </c:pt>
                <c:pt idx="2390">
                  <c:v>#N/A</c:v>
                </c:pt>
                <c:pt idx="2391">
                  <c:v>#N/A</c:v>
                </c:pt>
                <c:pt idx="2392">
                  <c:v>#N/A</c:v>
                </c:pt>
                <c:pt idx="2393">
                  <c:v>#N/A</c:v>
                </c:pt>
                <c:pt idx="2394">
                  <c:v>#N/A</c:v>
                </c:pt>
                <c:pt idx="2395">
                  <c:v>#N/A</c:v>
                </c:pt>
                <c:pt idx="2396">
                  <c:v>#N/A</c:v>
                </c:pt>
                <c:pt idx="2397">
                  <c:v>#N/A</c:v>
                </c:pt>
                <c:pt idx="2398">
                  <c:v>#N/A</c:v>
                </c:pt>
                <c:pt idx="2399">
                  <c:v>#N/A</c:v>
                </c:pt>
                <c:pt idx="2400">
                  <c:v>#N/A</c:v>
                </c:pt>
                <c:pt idx="2401">
                  <c:v>#N/A</c:v>
                </c:pt>
                <c:pt idx="2402">
                  <c:v>#N/A</c:v>
                </c:pt>
                <c:pt idx="2403">
                  <c:v>#N/A</c:v>
                </c:pt>
                <c:pt idx="2404">
                  <c:v>#N/A</c:v>
                </c:pt>
                <c:pt idx="2405">
                  <c:v>#N/A</c:v>
                </c:pt>
                <c:pt idx="2406">
                  <c:v>#N/A</c:v>
                </c:pt>
                <c:pt idx="2407">
                  <c:v>#N/A</c:v>
                </c:pt>
                <c:pt idx="2408">
                  <c:v>#N/A</c:v>
                </c:pt>
                <c:pt idx="2409">
                  <c:v>#N/A</c:v>
                </c:pt>
                <c:pt idx="2410">
                  <c:v>#N/A</c:v>
                </c:pt>
                <c:pt idx="2411">
                  <c:v>#N/A</c:v>
                </c:pt>
                <c:pt idx="2412">
                  <c:v>#N/A</c:v>
                </c:pt>
                <c:pt idx="2413">
                  <c:v>#N/A</c:v>
                </c:pt>
                <c:pt idx="2414">
                  <c:v>#N/A</c:v>
                </c:pt>
                <c:pt idx="2415">
                  <c:v>#N/A</c:v>
                </c:pt>
                <c:pt idx="2416">
                  <c:v>#N/A</c:v>
                </c:pt>
                <c:pt idx="2417">
                  <c:v>#N/A</c:v>
                </c:pt>
                <c:pt idx="2418">
                  <c:v>#N/A</c:v>
                </c:pt>
                <c:pt idx="2419">
                  <c:v>#N/A</c:v>
                </c:pt>
                <c:pt idx="2420">
                  <c:v>#N/A</c:v>
                </c:pt>
                <c:pt idx="2421">
                  <c:v>#N/A</c:v>
                </c:pt>
                <c:pt idx="2422">
                  <c:v>#N/A</c:v>
                </c:pt>
                <c:pt idx="2423">
                  <c:v>#N/A</c:v>
                </c:pt>
                <c:pt idx="2424">
                  <c:v>#N/A</c:v>
                </c:pt>
                <c:pt idx="2425">
                  <c:v>#N/A</c:v>
                </c:pt>
                <c:pt idx="2426">
                  <c:v>#N/A</c:v>
                </c:pt>
                <c:pt idx="2427">
                  <c:v>#N/A</c:v>
                </c:pt>
                <c:pt idx="2428">
                  <c:v>#N/A</c:v>
                </c:pt>
                <c:pt idx="2429">
                  <c:v>#N/A</c:v>
                </c:pt>
                <c:pt idx="2430">
                  <c:v>#N/A</c:v>
                </c:pt>
                <c:pt idx="2431">
                  <c:v>#N/A</c:v>
                </c:pt>
                <c:pt idx="2432">
                  <c:v>#N/A</c:v>
                </c:pt>
                <c:pt idx="2433">
                  <c:v>#N/A</c:v>
                </c:pt>
                <c:pt idx="2434">
                  <c:v>#N/A</c:v>
                </c:pt>
                <c:pt idx="2435">
                  <c:v>#N/A</c:v>
                </c:pt>
                <c:pt idx="2436">
                  <c:v>#N/A</c:v>
                </c:pt>
                <c:pt idx="2437">
                  <c:v>#N/A</c:v>
                </c:pt>
                <c:pt idx="2438">
                  <c:v>#N/A</c:v>
                </c:pt>
                <c:pt idx="2439">
                  <c:v>#N/A</c:v>
                </c:pt>
                <c:pt idx="2440">
                  <c:v>#N/A</c:v>
                </c:pt>
                <c:pt idx="2441">
                  <c:v>#N/A</c:v>
                </c:pt>
                <c:pt idx="2442">
                  <c:v>#N/A</c:v>
                </c:pt>
                <c:pt idx="2443">
                  <c:v>#N/A</c:v>
                </c:pt>
                <c:pt idx="2444">
                  <c:v>#N/A</c:v>
                </c:pt>
                <c:pt idx="2445">
                  <c:v>#N/A</c:v>
                </c:pt>
                <c:pt idx="2446">
                  <c:v>#N/A</c:v>
                </c:pt>
                <c:pt idx="2447">
                  <c:v>#N/A</c:v>
                </c:pt>
                <c:pt idx="2448">
                  <c:v>#N/A</c:v>
                </c:pt>
                <c:pt idx="2449">
                  <c:v>#N/A</c:v>
                </c:pt>
                <c:pt idx="2450">
                  <c:v>#N/A</c:v>
                </c:pt>
                <c:pt idx="2451">
                  <c:v>#N/A</c:v>
                </c:pt>
                <c:pt idx="2452">
                  <c:v>#N/A</c:v>
                </c:pt>
                <c:pt idx="2453">
                  <c:v>#N/A</c:v>
                </c:pt>
                <c:pt idx="2454">
                  <c:v>#N/A</c:v>
                </c:pt>
                <c:pt idx="2455">
                  <c:v>#N/A</c:v>
                </c:pt>
                <c:pt idx="2456">
                  <c:v>#N/A</c:v>
                </c:pt>
                <c:pt idx="2457">
                  <c:v>#N/A</c:v>
                </c:pt>
                <c:pt idx="2458">
                  <c:v>#N/A</c:v>
                </c:pt>
                <c:pt idx="2459">
                  <c:v>#N/A</c:v>
                </c:pt>
                <c:pt idx="2460">
                  <c:v>#N/A</c:v>
                </c:pt>
                <c:pt idx="2461">
                  <c:v>#N/A</c:v>
                </c:pt>
                <c:pt idx="2462">
                  <c:v>#N/A</c:v>
                </c:pt>
                <c:pt idx="2463">
                  <c:v>#N/A</c:v>
                </c:pt>
                <c:pt idx="2464">
                  <c:v>#N/A</c:v>
                </c:pt>
                <c:pt idx="2465">
                  <c:v>#N/A</c:v>
                </c:pt>
                <c:pt idx="2466">
                  <c:v>#N/A</c:v>
                </c:pt>
                <c:pt idx="2467">
                  <c:v>#N/A</c:v>
                </c:pt>
                <c:pt idx="2468">
                  <c:v>#N/A</c:v>
                </c:pt>
                <c:pt idx="2469">
                  <c:v>#N/A</c:v>
                </c:pt>
                <c:pt idx="2470">
                  <c:v>#N/A</c:v>
                </c:pt>
                <c:pt idx="2471">
                  <c:v>#N/A</c:v>
                </c:pt>
                <c:pt idx="2472">
                  <c:v>#N/A</c:v>
                </c:pt>
                <c:pt idx="2473">
                  <c:v>#N/A</c:v>
                </c:pt>
                <c:pt idx="2474">
                  <c:v>#N/A</c:v>
                </c:pt>
                <c:pt idx="2475">
                  <c:v>#N/A</c:v>
                </c:pt>
                <c:pt idx="2476">
                  <c:v>#N/A</c:v>
                </c:pt>
                <c:pt idx="2477">
                  <c:v>#N/A</c:v>
                </c:pt>
                <c:pt idx="2478">
                  <c:v>#N/A</c:v>
                </c:pt>
                <c:pt idx="2479">
                  <c:v>#N/A</c:v>
                </c:pt>
                <c:pt idx="2480">
                  <c:v>#N/A</c:v>
                </c:pt>
                <c:pt idx="2481">
                  <c:v>#N/A</c:v>
                </c:pt>
                <c:pt idx="2482">
                  <c:v>#N/A</c:v>
                </c:pt>
                <c:pt idx="2483">
                  <c:v>#N/A</c:v>
                </c:pt>
                <c:pt idx="2484">
                  <c:v>#N/A</c:v>
                </c:pt>
                <c:pt idx="2485">
                  <c:v>#N/A</c:v>
                </c:pt>
                <c:pt idx="2486">
                  <c:v>#N/A</c:v>
                </c:pt>
                <c:pt idx="2487">
                  <c:v>#N/A</c:v>
                </c:pt>
                <c:pt idx="2488">
                  <c:v>#N/A</c:v>
                </c:pt>
                <c:pt idx="2489">
                  <c:v>#N/A</c:v>
                </c:pt>
                <c:pt idx="2490">
                  <c:v>#N/A</c:v>
                </c:pt>
                <c:pt idx="2491">
                  <c:v>#N/A</c:v>
                </c:pt>
                <c:pt idx="2492">
                  <c:v>#N/A</c:v>
                </c:pt>
                <c:pt idx="2493">
                  <c:v>#N/A</c:v>
                </c:pt>
                <c:pt idx="2494">
                  <c:v>#N/A</c:v>
                </c:pt>
                <c:pt idx="2495">
                  <c:v>#N/A</c:v>
                </c:pt>
                <c:pt idx="2496">
                  <c:v>#N/A</c:v>
                </c:pt>
                <c:pt idx="2497">
                  <c:v>#N/A</c:v>
                </c:pt>
                <c:pt idx="2498">
                  <c:v>#N/A</c:v>
                </c:pt>
                <c:pt idx="2499">
                  <c:v>#N/A</c:v>
                </c:pt>
                <c:pt idx="2500">
                  <c:v>#N/A</c:v>
                </c:pt>
                <c:pt idx="2501">
                  <c:v>#N/A</c:v>
                </c:pt>
                <c:pt idx="2502">
                  <c:v>#N/A</c:v>
                </c:pt>
                <c:pt idx="2503">
                  <c:v>#N/A</c:v>
                </c:pt>
                <c:pt idx="2504">
                  <c:v>#N/A</c:v>
                </c:pt>
                <c:pt idx="2505">
                  <c:v>#N/A</c:v>
                </c:pt>
                <c:pt idx="2506">
                  <c:v>#N/A</c:v>
                </c:pt>
                <c:pt idx="2507">
                  <c:v>#N/A</c:v>
                </c:pt>
                <c:pt idx="2508">
                  <c:v>#N/A</c:v>
                </c:pt>
                <c:pt idx="2509">
                  <c:v>#N/A</c:v>
                </c:pt>
                <c:pt idx="2510">
                  <c:v>#N/A</c:v>
                </c:pt>
                <c:pt idx="2511">
                  <c:v>#N/A</c:v>
                </c:pt>
                <c:pt idx="2512">
                  <c:v>#N/A</c:v>
                </c:pt>
                <c:pt idx="2513">
                  <c:v>#N/A</c:v>
                </c:pt>
                <c:pt idx="2514">
                  <c:v>#N/A</c:v>
                </c:pt>
                <c:pt idx="2515">
                  <c:v>#N/A</c:v>
                </c:pt>
                <c:pt idx="2516">
                  <c:v>#N/A</c:v>
                </c:pt>
                <c:pt idx="2517">
                  <c:v>#N/A</c:v>
                </c:pt>
                <c:pt idx="2518">
                  <c:v>#N/A</c:v>
                </c:pt>
                <c:pt idx="2519">
                  <c:v>#N/A</c:v>
                </c:pt>
                <c:pt idx="2520">
                  <c:v>#N/A</c:v>
                </c:pt>
                <c:pt idx="2521">
                  <c:v>#N/A</c:v>
                </c:pt>
                <c:pt idx="2522">
                  <c:v>#N/A</c:v>
                </c:pt>
                <c:pt idx="2523">
                  <c:v>#N/A</c:v>
                </c:pt>
                <c:pt idx="2524">
                  <c:v>#N/A</c:v>
                </c:pt>
                <c:pt idx="2525">
                  <c:v>#N/A</c:v>
                </c:pt>
                <c:pt idx="2526">
                  <c:v>#N/A</c:v>
                </c:pt>
                <c:pt idx="2527">
                  <c:v>#N/A</c:v>
                </c:pt>
                <c:pt idx="2528">
                  <c:v>#N/A</c:v>
                </c:pt>
                <c:pt idx="2529">
                  <c:v>#N/A</c:v>
                </c:pt>
                <c:pt idx="2530">
                  <c:v>#N/A</c:v>
                </c:pt>
                <c:pt idx="2531">
                  <c:v>#N/A</c:v>
                </c:pt>
                <c:pt idx="2532">
                  <c:v>#N/A</c:v>
                </c:pt>
                <c:pt idx="2533">
                  <c:v>#N/A</c:v>
                </c:pt>
                <c:pt idx="2534">
                  <c:v>#N/A</c:v>
                </c:pt>
                <c:pt idx="2535">
                  <c:v>#N/A</c:v>
                </c:pt>
                <c:pt idx="2536">
                  <c:v>#N/A</c:v>
                </c:pt>
                <c:pt idx="2537">
                  <c:v>#N/A</c:v>
                </c:pt>
                <c:pt idx="2538">
                  <c:v>#N/A</c:v>
                </c:pt>
                <c:pt idx="2539">
                  <c:v>#N/A</c:v>
                </c:pt>
                <c:pt idx="2540">
                  <c:v>#N/A</c:v>
                </c:pt>
                <c:pt idx="2541">
                  <c:v>#N/A</c:v>
                </c:pt>
                <c:pt idx="2542">
                  <c:v>#N/A</c:v>
                </c:pt>
                <c:pt idx="2543">
                  <c:v>#N/A</c:v>
                </c:pt>
                <c:pt idx="2544">
                  <c:v>#N/A</c:v>
                </c:pt>
                <c:pt idx="2545">
                  <c:v>#N/A</c:v>
                </c:pt>
                <c:pt idx="2546">
                  <c:v>#N/A</c:v>
                </c:pt>
                <c:pt idx="2547">
                  <c:v>#N/A</c:v>
                </c:pt>
                <c:pt idx="2548">
                  <c:v>#N/A</c:v>
                </c:pt>
                <c:pt idx="2549">
                  <c:v>#N/A</c:v>
                </c:pt>
                <c:pt idx="2550">
                  <c:v>#N/A</c:v>
                </c:pt>
                <c:pt idx="2551">
                  <c:v>#N/A</c:v>
                </c:pt>
                <c:pt idx="2552">
                  <c:v>#N/A</c:v>
                </c:pt>
                <c:pt idx="2553">
                  <c:v>#N/A</c:v>
                </c:pt>
                <c:pt idx="2554">
                  <c:v>#N/A</c:v>
                </c:pt>
                <c:pt idx="2555">
                  <c:v>#N/A</c:v>
                </c:pt>
                <c:pt idx="2556">
                  <c:v>#N/A</c:v>
                </c:pt>
                <c:pt idx="2557">
                  <c:v>#N/A</c:v>
                </c:pt>
                <c:pt idx="2558">
                  <c:v>#N/A</c:v>
                </c:pt>
                <c:pt idx="2559">
                  <c:v>#N/A</c:v>
                </c:pt>
                <c:pt idx="2560">
                  <c:v>#N/A</c:v>
                </c:pt>
                <c:pt idx="2561">
                  <c:v>#N/A</c:v>
                </c:pt>
                <c:pt idx="2562">
                  <c:v>#N/A</c:v>
                </c:pt>
                <c:pt idx="2563">
                  <c:v>#N/A</c:v>
                </c:pt>
                <c:pt idx="2564">
                  <c:v>#N/A</c:v>
                </c:pt>
                <c:pt idx="2565">
                  <c:v>#N/A</c:v>
                </c:pt>
                <c:pt idx="2566">
                  <c:v>#N/A</c:v>
                </c:pt>
                <c:pt idx="2567">
                  <c:v>#N/A</c:v>
                </c:pt>
                <c:pt idx="2568">
                  <c:v>#N/A</c:v>
                </c:pt>
                <c:pt idx="2569">
                  <c:v>#N/A</c:v>
                </c:pt>
                <c:pt idx="2570">
                  <c:v>#N/A</c:v>
                </c:pt>
                <c:pt idx="2571">
                  <c:v>#N/A</c:v>
                </c:pt>
                <c:pt idx="2572">
                  <c:v>#N/A</c:v>
                </c:pt>
                <c:pt idx="2573">
                  <c:v>#N/A</c:v>
                </c:pt>
                <c:pt idx="2574">
                  <c:v>#N/A</c:v>
                </c:pt>
                <c:pt idx="2575">
                  <c:v>#N/A</c:v>
                </c:pt>
                <c:pt idx="2576">
                  <c:v>#N/A</c:v>
                </c:pt>
                <c:pt idx="2577">
                  <c:v>#N/A</c:v>
                </c:pt>
                <c:pt idx="2578">
                  <c:v>#N/A</c:v>
                </c:pt>
                <c:pt idx="2579">
                  <c:v>#N/A</c:v>
                </c:pt>
                <c:pt idx="2580">
                  <c:v>#N/A</c:v>
                </c:pt>
                <c:pt idx="2581">
                  <c:v>#N/A</c:v>
                </c:pt>
                <c:pt idx="2582">
                  <c:v>#N/A</c:v>
                </c:pt>
                <c:pt idx="2583">
                  <c:v>#N/A</c:v>
                </c:pt>
                <c:pt idx="2584">
                  <c:v>#N/A</c:v>
                </c:pt>
                <c:pt idx="2585">
                  <c:v>#N/A</c:v>
                </c:pt>
                <c:pt idx="2586">
                  <c:v>#N/A</c:v>
                </c:pt>
                <c:pt idx="2587">
                  <c:v>#N/A</c:v>
                </c:pt>
                <c:pt idx="2588">
                  <c:v>#N/A</c:v>
                </c:pt>
                <c:pt idx="2589">
                  <c:v>#N/A</c:v>
                </c:pt>
                <c:pt idx="2590">
                  <c:v>#N/A</c:v>
                </c:pt>
                <c:pt idx="2591">
                  <c:v>#N/A</c:v>
                </c:pt>
                <c:pt idx="2592">
                  <c:v>#N/A</c:v>
                </c:pt>
                <c:pt idx="2593">
                  <c:v>#N/A</c:v>
                </c:pt>
                <c:pt idx="2594">
                  <c:v>#N/A</c:v>
                </c:pt>
                <c:pt idx="2595">
                  <c:v>#N/A</c:v>
                </c:pt>
                <c:pt idx="2596">
                  <c:v>#N/A</c:v>
                </c:pt>
                <c:pt idx="2597">
                  <c:v>#N/A</c:v>
                </c:pt>
                <c:pt idx="2598">
                  <c:v>#N/A</c:v>
                </c:pt>
                <c:pt idx="2599">
                  <c:v>#N/A</c:v>
                </c:pt>
                <c:pt idx="2600">
                  <c:v>#N/A</c:v>
                </c:pt>
                <c:pt idx="2601">
                  <c:v>#N/A</c:v>
                </c:pt>
                <c:pt idx="2602">
                  <c:v>#N/A</c:v>
                </c:pt>
                <c:pt idx="2603">
                  <c:v>#N/A</c:v>
                </c:pt>
                <c:pt idx="2604">
                  <c:v>#N/A</c:v>
                </c:pt>
                <c:pt idx="2605">
                  <c:v>#N/A</c:v>
                </c:pt>
                <c:pt idx="2606">
                  <c:v>#N/A</c:v>
                </c:pt>
                <c:pt idx="2607">
                  <c:v>#N/A</c:v>
                </c:pt>
                <c:pt idx="2608">
                  <c:v>#N/A</c:v>
                </c:pt>
                <c:pt idx="2609">
                  <c:v>#N/A</c:v>
                </c:pt>
                <c:pt idx="2610">
                  <c:v>#N/A</c:v>
                </c:pt>
                <c:pt idx="2611">
                  <c:v>#N/A</c:v>
                </c:pt>
                <c:pt idx="2612">
                  <c:v>#N/A</c:v>
                </c:pt>
                <c:pt idx="2613">
                  <c:v>#N/A</c:v>
                </c:pt>
                <c:pt idx="2614">
                  <c:v>#N/A</c:v>
                </c:pt>
                <c:pt idx="2615">
                  <c:v>#N/A</c:v>
                </c:pt>
                <c:pt idx="2616">
                  <c:v>#N/A</c:v>
                </c:pt>
                <c:pt idx="2617">
                  <c:v>#N/A</c:v>
                </c:pt>
                <c:pt idx="2618">
                  <c:v>#N/A</c:v>
                </c:pt>
                <c:pt idx="2619">
                  <c:v>#N/A</c:v>
                </c:pt>
                <c:pt idx="2620">
                  <c:v>#N/A</c:v>
                </c:pt>
                <c:pt idx="2621">
                  <c:v>#N/A</c:v>
                </c:pt>
                <c:pt idx="2622">
                  <c:v>#N/A</c:v>
                </c:pt>
                <c:pt idx="2623">
                  <c:v>#N/A</c:v>
                </c:pt>
                <c:pt idx="2624">
                  <c:v>#N/A</c:v>
                </c:pt>
                <c:pt idx="2625">
                  <c:v>#N/A</c:v>
                </c:pt>
                <c:pt idx="2626">
                  <c:v>#N/A</c:v>
                </c:pt>
                <c:pt idx="2627">
                  <c:v>#N/A</c:v>
                </c:pt>
                <c:pt idx="2628">
                  <c:v>#N/A</c:v>
                </c:pt>
                <c:pt idx="2629">
                  <c:v>#N/A</c:v>
                </c:pt>
                <c:pt idx="2630">
                  <c:v>#N/A</c:v>
                </c:pt>
                <c:pt idx="2631">
                  <c:v>#N/A</c:v>
                </c:pt>
                <c:pt idx="2632">
                  <c:v>#N/A</c:v>
                </c:pt>
                <c:pt idx="2633">
                  <c:v>#N/A</c:v>
                </c:pt>
                <c:pt idx="2634">
                  <c:v>#N/A</c:v>
                </c:pt>
                <c:pt idx="2635">
                  <c:v>#N/A</c:v>
                </c:pt>
                <c:pt idx="2636">
                  <c:v>#N/A</c:v>
                </c:pt>
                <c:pt idx="2637">
                  <c:v>#N/A</c:v>
                </c:pt>
                <c:pt idx="2638">
                  <c:v>#N/A</c:v>
                </c:pt>
                <c:pt idx="2639">
                  <c:v>#N/A</c:v>
                </c:pt>
                <c:pt idx="2640">
                  <c:v>#N/A</c:v>
                </c:pt>
                <c:pt idx="2641">
                  <c:v>#N/A</c:v>
                </c:pt>
                <c:pt idx="2642">
                  <c:v>#N/A</c:v>
                </c:pt>
                <c:pt idx="2643">
                  <c:v>#N/A</c:v>
                </c:pt>
                <c:pt idx="2644">
                  <c:v>#N/A</c:v>
                </c:pt>
                <c:pt idx="2645">
                  <c:v>#N/A</c:v>
                </c:pt>
                <c:pt idx="2646">
                  <c:v>#N/A</c:v>
                </c:pt>
                <c:pt idx="2647">
                  <c:v>#N/A</c:v>
                </c:pt>
                <c:pt idx="2648">
                  <c:v>#N/A</c:v>
                </c:pt>
                <c:pt idx="2649">
                  <c:v>#N/A</c:v>
                </c:pt>
                <c:pt idx="2650">
                  <c:v>#N/A</c:v>
                </c:pt>
                <c:pt idx="2651">
                  <c:v>#N/A</c:v>
                </c:pt>
                <c:pt idx="2652">
                  <c:v>#N/A</c:v>
                </c:pt>
                <c:pt idx="2653">
                  <c:v>#N/A</c:v>
                </c:pt>
                <c:pt idx="2654">
                  <c:v>#N/A</c:v>
                </c:pt>
                <c:pt idx="2655">
                  <c:v>#N/A</c:v>
                </c:pt>
                <c:pt idx="2656">
                  <c:v>#N/A</c:v>
                </c:pt>
                <c:pt idx="2657">
                  <c:v>#N/A</c:v>
                </c:pt>
                <c:pt idx="2658">
                  <c:v>#N/A</c:v>
                </c:pt>
                <c:pt idx="2659">
                  <c:v>#N/A</c:v>
                </c:pt>
                <c:pt idx="2660">
                  <c:v>#N/A</c:v>
                </c:pt>
                <c:pt idx="2661">
                  <c:v>#N/A</c:v>
                </c:pt>
                <c:pt idx="2662">
                  <c:v>#N/A</c:v>
                </c:pt>
                <c:pt idx="2663">
                  <c:v>#N/A</c:v>
                </c:pt>
                <c:pt idx="2664">
                  <c:v>#N/A</c:v>
                </c:pt>
                <c:pt idx="2665">
                  <c:v>#N/A</c:v>
                </c:pt>
                <c:pt idx="2666">
                  <c:v>#N/A</c:v>
                </c:pt>
                <c:pt idx="2667">
                  <c:v>#N/A</c:v>
                </c:pt>
                <c:pt idx="2668">
                  <c:v>#N/A</c:v>
                </c:pt>
                <c:pt idx="2669">
                  <c:v>#N/A</c:v>
                </c:pt>
                <c:pt idx="2670">
                  <c:v>#N/A</c:v>
                </c:pt>
                <c:pt idx="2671">
                  <c:v>#N/A</c:v>
                </c:pt>
                <c:pt idx="2672">
                  <c:v>#N/A</c:v>
                </c:pt>
                <c:pt idx="2673">
                  <c:v>#N/A</c:v>
                </c:pt>
                <c:pt idx="2674">
                  <c:v>#N/A</c:v>
                </c:pt>
                <c:pt idx="2675">
                  <c:v>#N/A</c:v>
                </c:pt>
                <c:pt idx="2676">
                  <c:v>#N/A</c:v>
                </c:pt>
                <c:pt idx="2677">
                  <c:v>#N/A</c:v>
                </c:pt>
                <c:pt idx="2678">
                  <c:v>#N/A</c:v>
                </c:pt>
                <c:pt idx="2679">
                  <c:v>#N/A</c:v>
                </c:pt>
                <c:pt idx="2680">
                  <c:v>#N/A</c:v>
                </c:pt>
                <c:pt idx="2681">
                  <c:v>#N/A</c:v>
                </c:pt>
                <c:pt idx="2682">
                  <c:v>#N/A</c:v>
                </c:pt>
                <c:pt idx="2683">
                  <c:v>#N/A</c:v>
                </c:pt>
                <c:pt idx="2684">
                  <c:v>#N/A</c:v>
                </c:pt>
                <c:pt idx="2685">
                  <c:v>#N/A</c:v>
                </c:pt>
                <c:pt idx="2686">
                  <c:v>#N/A</c:v>
                </c:pt>
                <c:pt idx="2687">
                  <c:v>#N/A</c:v>
                </c:pt>
                <c:pt idx="2688">
                  <c:v>#N/A</c:v>
                </c:pt>
                <c:pt idx="2689">
                  <c:v>#N/A</c:v>
                </c:pt>
                <c:pt idx="2690">
                  <c:v>#N/A</c:v>
                </c:pt>
                <c:pt idx="2691">
                  <c:v>#N/A</c:v>
                </c:pt>
                <c:pt idx="2692">
                  <c:v>#N/A</c:v>
                </c:pt>
                <c:pt idx="2693">
                  <c:v>#N/A</c:v>
                </c:pt>
                <c:pt idx="2694">
                  <c:v>#N/A</c:v>
                </c:pt>
                <c:pt idx="2695">
                  <c:v>#N/A</c:v>
                </c:pt>
                <c:pt idx="2696">
                  <c:v>#N/A</c:v>
                </c:pt>
                <c:pt idx="2697">
                  <c:v>#N/A</c:v>
                </c:pt>
                <c:pt idx="2698">
                  <c:v>#N/A</c:v>
                </c:pt>
                <c:pt idx="2699">
                  <c:v>#N/A</c:v>
                </c:pt>
                <c:pt idx="2700">
                  <c:v>#N/A</c:v>
                </c:pt>
                <c:pt idx="2701">
                  <c:v>#N/A</c:v>
                </c:pt>
                <c:pt idx="2702">
                  <c:v>#N/A</c:v>
                </c:pt>
                <c:pt idx="2703">
                  <c:v>#N/A</c:v>
                </c:pt>
                <c:pt idx="2704">
                  <c:v>#N/A</c:v>
                </c:pt>
                <c:pt idx="2705">
                  <c:v>#N/A</c:v>
                </c:pt>
                <c:pt idx="2706">
                  <c:v>#N/A</c:v>
                </c:pt>
                <c:pt idx="2707">
                  <c:v>#N/A</c:v>
                </c:pt>
                <c:pt idx="2708">
                  <c:v>#N/A</c:v>
                </c:pt>
                <c:pt idx="2709">
                  <c:v>#N/A</c:v>
                </c:pt>
                <c:pt idx="2710">
                  <c:v>#N/A</c:v>
                </c:pt>
                <c:pt idx="2711">
                  <c:v>#N/A</c:v>
                </c:pt>
                <c:pt idx="2712">
                  <c:v>#N/A</c:v>
                </c:pt>
                <c:pt idx="2713">
                  <c:v>#N/A</c:v>
                </c:pt>
                <c:pt idx="2714">
                  <c:v>#N/A</c:v>
                </c:pt>
                <c:pt idx="2715">
                  <c:v>#N/A</c:v>
                </c:pt>
                <c:pt idx="2716">
                  <c:v>#N/A</c:v>
                </c:pt>
                <c:pt idx="2717">
                  <c:v>#N/A</c:v>
                </c:pt>
                <c:pt idx="2718">
                  <c:v>#N/A</c:v>
                </c:pt>
                <c:pt idx="2719">
                  <c:v>#N/A</c:v>
                </c:pt>
                <c:pt idx="2720">
                  <c:v>#N/A</c:v>
                </c:pt>
                <c:pt idx="2721">
                  <c:v>#N/A</c:v>
                </c:pt>
                <c:pt idx="2722">
                  <c:v>#N/A</c:v>
                </c:pt>
                <c:pt idx="2723">
                  <c:v>#N/A</c:v>
                </c:pt>
                <c:pt idx="2724">
                  <c:v>#N/A</c:v>
                </c:pt>
                <c:pt idx="2725">
                  <c:v>#N/A</c:v>
                </c:pt>
                <c:pt idx="2726">
                  <c:v>#N/A</c:v>
                </c:pt>
                <c:pt idx="2727">
                  <c:v>#N/A</c:v>
                </c:pt>
                <c:pt idx="2728">
                  <c:v>#N/A</c:v>
                </c:pt>
                <c:pt idx="2729">
                  <c:v>#N/A</c:v>
                </c:pt>
                <c:pt idx="2730">
                  <c:v>#N/A</c:v>
                </c:pt>
                <c:pt idx="2731">
                  <c:v>#N/A</c:v>
                </c:pt>
                <c:pt idx="2732">
                  <c:v>#N/A</c:v>
                </c:pt>
                <c:pt idx="2733">
                  <c:v>#N/A</c:v>
                </c:pt>
                <c:pt idx="2734">
                  <c:v>#N/A</c:v>
                </c:pt>
                <c:pt idx="2735">
                  <c:v>#N/A</c:v>
                </c:pt>
                <c:pt idx="2736">
                  <c:v>#N/A</c:v>
                </c:pt>
                <c:pt idx="2737">
                  <c:v>#N/A</c:v>
                </c:pt>
                <c:pt idx="2738">
                  <c:v>#N/A</c:v>
                </c:pt>
                <c:pt idx="2739">
                  <c:v>#N/A</c:v>
                </c:pt>
                <c:pt idx="2740">
                  <c:v>#N/A</c:v>
                </c:pt>
                <c:pt idx="2741">
                  <c:v>#N/A</c:v>
                </c:pt>
                <c:pt idx="2742">
                  <c:v>#N/A</c:v>
                </c:pt>
                <c:pt idx="2743">
                  <c:v>#N/A</c:v>
                </c:pt>
                <c:pt idx="2744">
                  <c:v>#N/A</c:v>
                </c:pt>
                <c:pt idx="2745">
                  <c:v>#N/A</c:v>
                </c:pt>
                <c:pt idx="2746">
                  <c:v>#N/A</c:v>
                </c:pt>
                <c:pt idx="2747">
                  <c:v>#N/A</c:v>
                </c:pt>
                <c:pt idx="2748">
                  <c:v>#N/A</c:v>
                </c:pt>
                <c:pt idx="2749">
                  <c:v>#N/A</c:v>
                </c:pt>
                <c:pt idx="2750">
                  <c:v>#N/A</c:v>
                </c:pt>
                <c:pt idx="2751">
                  <c:v>#N/A</c:v>
                </c:pt>
                <c:pt idx="2752">
                  <c:v>#N/A</c:v>
                </c:pt>
                <c:pt idx="2753">
                  <c:v>#N/A</c:v>
                </c:pt>
                <c:pt idx="2754">
                  <c:v>#N/A</c:v>
                </c:pt>
                <c:pt idx="2755">
                  <c:v>#N/A</c:v>
                </c:pt>
                <c:pt idx="2756">
                  <c:v>#N/A</c:v>
                </c:pt>
                <c:pt idx="2757">
                  <c:v>#N/A</c:v>
                </c:pt>
                <c:pt idx="2758">
                  <c:v>#N/A</c:v>
                </c:pt>
                <c:pt idx="2759">
                  <c:v>#N/A</c:v>
                </c:pt>
                <c:pt idx="2760">
                  <c:v>#N/A</c:v>
                </c:pt>
                <c:pt idx="2761">
                  <c:v>#N/A</c:v>
                </c:pt>
                <c:pt idx="2762">
                  <c:v>#N/A</c:v>
                </c:pt>
                <c:pt idx="2763">
                  <c:v>#N/A</c:v>
                </c:pt>
                <c:pt idx="2764">
                  <c:v>#N/A</c:v>
                </c:pt>
                <c:pt idx="2765">
                  <c:v>#N/A</c:v>
                </c:pt>
                <c:pt idx="2766">
                  <c:v>#N/A</c:v>
                </c:pt>
                <c:pt idx="2767">
                  <c:v>#N/A</c:v>
                </c:pt>
                <c:pt idx="2768">
                  <c:v>#N/A</c:v>
                </c:pt>
                <c:pt idx="2769">
                  <c:v>#N/A</c:v>
                </c:pt>
                <c:pt idx="2770">
                  <c:v>#N/A</c:v>
                </c:pt>
                <c:pt idx="2771">
                  <c:v>#N/A</c:v>
                </c:pt>
                <c:pt idx="2772">
                  <c:v>#N/A</c:v>
                </c:pt>
                <c:pt idx="2773">
                  <c:v>#N/A</c:v>
                </c:pt>
                <c:pt idx="2774">
                  <c:v>#N/A</c:v>
                </c:pt>
                <c:pt idx="2775">
                  <c:v>#N/A</c:v>
                </c:pt>
                <c:pt idx="2776">
                  <c:v>#N/A</c:v>
                </c:pt>
                <c:pt idx="2777">
                  <c:v>#N/A</c:v>
                </c:pt>
                <c:pt idx="2778">
                  <c:v>#N/A</c:v>
                </c:pt>
                <c:pt idx="2779">
                  <c:v>#N/A</c:v>
                </c:pt>
                <c:pt idx="2780">
                  <c:v>#N/A</c:v>
                </c:pt>
                <c:pt idx="2781">
                  <c:v>#N/A</c:v>
                </c:pt>
                <c:pt idx="2782">
                  <c:v>#N/A</c:v>
                </c:pt>
                <c:pt idx="2783">
                  <c:v>#N/A</c:v>
                </c:pt>
                <c:pt idx="2784">
                  <c:v>#N/A</c:v>
                </c:pt>
                <c:pt idx="2785">
                  <c:v>#N/A</c:v>
                </c:pt>
                <c:pt idx="2786">
                  <c:v>#N/A</c:v>
                </c:pt>
                <c:pt idx="2787">
                  <c:v>#N/A</c:v>
                </c:pt>
                <c:pt idx="2788">
                  <c:v>#N/A</c:v>
                </c:pt>
                <c:pt idx="2789">
                  <c:v>#N/A</c:v>
                </c:pt>
                <c:pt idx="2790">
                  <c:v>#N/A</c:v>
                </c:pt>
                <c:pt idx="2791">
                  <c:v>#N/A</c:v>
                </c:pt>
                <c:pt idx="2792">
                  <c:v>#N/A</c:v>
                </c:pt>
                <c:pt idx="2793">
                  <c:v>#N/A</c:v>
                </c:pt>
                <c:pt idx="2794">
                  <c:v>#N/A</c:v>
                </c:pt>
                <c:pt idx="2795">
                  <c:v>#N/A</c:v>
                </c:pt>
                <c:pt idx="2796">
                  <c:v>#N/A</c:v>
                </c:pt>
                <c:pt idx="2797">
                  <c:v>#N/A</c:v>
                </c:pt>
                <c:pt idx="2798">
                  <c:v>#N/A</c:v>
                </c:pt>
                <c:pt idx="2799">
                  <c:v>#N/A</c:v>
                </c:pt>
                <c:pt idx="2800">
                  <c:v>#N/A</c:v>
                </c:pt>
                <c:pt idx="2801">
                  <c:v>#N/A</c:v>
                </c:pt>
                <c:pt idx="2802">
                  <c:v>#N/A</c:v>
                </c:pt>
                <c:pt idx="2803">
                  <c:v>#N/A</c:v>
                </c:pt>
                <c:pt idx="2804">
                  <c:v>#N/A</c:v>
                </c:pt>
                <c:pt idx="2805">
                  <c:v>#N/A</c:v>
                </c:pt>
                <c:pt idx="2806">
                  <c:v>#N/A</c:v>
                </c:pt>
                <c:pt idx="2807">
                  <c:v>#N/A</c:v>
                </c:pt>
                <c:pt idx="2808">
                  <c:v>#N/A</c:v>
                </c:pt>
                <c:pt idx="2809">
                  <c:v>#N/A</c:v>
                </c:pt>
                <c:pt idx="2810">
                  <c:v>#N/A</c:v>
                </c:pt>
                <c:pt idx="2811">
                  <c:v>#N/A</c:v>
                </c:pt>
                <c:pt idx="2812">
                  <c:v>#N/A</c:v>
                </c:pt>
                <c:pt idx="2813">
                  <c:v>#N/A</c:v>
                </c:pt>
                <c:pt idx="2814">
                  <c:v>#N/A</c:v>
                </c:pt>
                <c:pt idx="2815">
                  <c:v>#N/A</c:v>
                </c:pt>
                <c:pt idx="2816">
                  <c:v>#N/A</c:v>
                </c:pt>
                <c:pt idx="2817">
                  <c:v>#N/A</c:v>
                </c:pt>
                <c:pt idx="2818">
                  <c:v>#N/A</c:v>
                </c:pt>
                <c:pt idx="2819">
                  <c:v>#N/A</c:v>
                </c:pt>
                <c:pt idx="2820">
                  <c:v>#N/A</c:v>
                </c:pt>
                <c:pt idx="2821">
                  <c:v>#N/A</c:v>
                </c:pt>
                <c:pt idx="2822">
                  <c:v>#N/A</c:v>
                </c:pt>
                <c:pt idx="2823">
                  <c:v>#N/A</c:v>
                </c:pt>
                <c:pt idx="2824">
                  <c:v>#N/A</c:v>
                </c:pt>
                <c:pt idx="2825">
                  <c:v>#N/A</c:v>
                </c:pt>
                <c:pt idx="2826">
                  <c:v>#N/A</c:v>
                </c:pt>
                <c:pt idx="2827">
                  <c:v>#N/A</c:v>
                </c:pt>
                <c:pt idx="2828">
                  <c:v>#N/A</c:v>
                </c:pt>
                <c:pt idx="2829">
                  <c:v>#N/A</c:v>
                </c:pt>
                <c:pt idx="2830">
                  <c:v>#N/A</c:v>
                </c:pt>
                <c:pt idx="2831">
                  <c:v>#N/A</c:v>
                </c:pt>
                <c:pt idx="2832">
                  <c:v>#N/A</c:v>
                </c:pt>
                <c:pt idx="2833">
                  <c:v>#N/A</c:v>
                </c:pt>
                <c:pt idx="2834">
                  <c:v>#N/A</c:v>
                </c:pt>
                <c:pt idx="2835">
                  <c:v>#N/A</c:v>
                </c:pt>
                <c:pt idx="2836">
                  <c:v>#N/A</c:v>
                </c:pt>
                <c:pt idx="2837">
                  <c:v>#N/A</c:v>
                </c:pt>
                <c:pt idx="2838">
                  <c:v>#N/A</c:v>
                </c:pt>
                <c:pt idx="2839">
                  <c:v>#N/A</c:v>
                </c:pt>
                <c:pt idx="2840">
                  <c:v>#N/A</c:v>
                </c:pt>
                <c:pt idx="2841">
                  <c:v>#N/A</c:v>
                </c:pt>
                <c:pt idx="2842">
                  <c:v>#N/A</c:v>
                </c:pt>
                <c:pt idx="2843">
                  <c:v>#N/A</c:v>
                </c:pt>
                <c:pt idx="2844">
                  <c:v>#N/A</c:v>
                </c:pt>
                <c:pt idx="2845">
                  <c:v>#N/A</c:v>
                </c:pt>
                <c:pt idx="2846">
                  <c:v>#N/A</c:v>
                </c:pt>
                <c:pt idx="2847">
                  <c:v>#N/A</c:v>
                </c:pt>
                <c:pt idx="2848">
                  <c:v>#N/A</c:v>
                </c:pt>
                <c:pt idx="2849">
                  <c:v>#N/A</c:v>
                </c:pt>
                <c:pt idx="2850">
                  <c:v>#N/A</c:v>
                </c:pt>
                <c:pt idx="2851">
                  <c:v>#N/A</c:v>
                </c:pt>
                <c:pt idx="2852">
                  <c:v>#N/A</c:v>
                </c:pt>
                <c:pt idx="2853">
                  <c:v>#N/A</c:v>
                </c:pt>
                <c:pt idx="2854">
                  <c:v>#N/A</c:v>
                </c:pt>
                <c:pt idx="2855">
                  <c:v>#N/A</c:v>
                </c:pt>
                <c:pt idx="2856">
                  <c:v>#N/A</c:v>
                </c:pt>
                <c:pt idx="2857">
                  <c:v>#N/A</c:v>
                </c:pt>
                <c:pt idx="2858">
                  <c:v>#N/A</c:v>
                </c:pt>
                <c:pt idx="2859">
                  <c:v>#N/A</c:v>
                </c:pt>
                <c:pt idx="2860">
                  <c:v>#N/A</c:v>
                </c:pt>
                <c:pt idx="2861">
                  <c:v>#N/A</c:v>
                </c:pt>
                <c:pt idx="2862">
                  <c:v>#N/A</c:v>
                </c:pt>
                <c:pt idx="2863">
                  <c:v>#N/A</c:v>
                </c:pt>
                <c:pt idx="2864">
                  <c:v>#N/A</c:v>
                </c:pt>
                <c:pt idx="2865">
                  <c:v>#N/A</c:v>
                </c:pt>
                <c:pt idx="2866">
                  <c:v>#N/A</c:v>
                </c:pt>
                <c:pt idx="2867">
                  <c:v>#N/A</c:v>
                </c:pt>
                <c:pt idx="2868">
                  <c:v>#N/A</c:v>
                </c:pt>
                <c:pt idx="2869">
                  <c:v>#N/A</c:v>
                </c:pt>
                <c:pt idx="2870">
                  <c:v>#N/A</c:v>
                </c:pt>
                <c:pt idx="2871">
                  <c:v>#N/A</c:v>
                </c:pt>
                <c:pt idx="2872">
                  <c:v>#N/A</c:v>
                </c:pt>
                <c:pt idx="2873">
                  <c:v>#N/A</c:v>
                </c:pt>
                <c:pt idx="2874">
                  <c:v>#N/A</c:v>
                </c:pt>
                <c:pt idx="2875">
                  <c:v>#N/A</c:v>
                </c:pt>
                <c:pt idx="2876">
                  <c:v>#N/A</c:v>
                </c:pt>
                <c:pt idx="2877">
                  <c:v>#N/A</c:v>
                </c:pt>
                <c:pt idx="2878">
                  <c:v>#N/A</c:v>
                </c:pt>
                <c:pt idx="2879">
                  <c:v>#N/A</c:v>
                </c:pt>
                <c:pt idx="2880">
                  <c:v>#N/A</c:v>
                </c:pt>
                <c:pt idx="2881">
                  <c:v>#N/A</c:v>
                </c:pt>
                <c:pt idx="2882">
                  <c:v>#N/A</c:v>
                </c:pt>
                <c:pt idx="2883">
                  <c:v>#N/A</c:v>
                </c:pt>
                <c:pt idx="2884">
                  <c:v>#N/A</c:v>
                </c:pt>
                <c:pt idx="2885">
                  <c:v>#N/A</c:v>
                </c:pt>
                <c:pt idx="2886">
                  <c:v>#N/A</c:v>
                </c:pt>
                <c:pt idx="2887">
                  <c:v>#N/A</c:v>
                </c:pt>
                <c:pt idx="2888">
                  <c:v>#N/A</c:v>
                </c:pt>
                <c:pt idx="2889">
                  <c:v>#N/A</c:v>
                </c:pt>
                <c:pt idx="2890">
                  <c:v>#N/A</c:v>
                </c:pt>
                <c:pt idx="2891">
                  <c:v>#N/A</c:v>
                </c:pt>
                <c:pt idx="2892">
                  <c:v>#N/A</c:v>
                </c:pt>
                <c:pt idx="2893">
                  <c:v>#N/A</c:v>
                </c:pt>
                <c:pt idx="2894">
                  <c:v>#N/A</c:v>
                </c:pt>
                <c:pt idx="2895">
                  <c:v>#N/A</c:v>
                </c:pt>
                <c:pt idx="2896">
                  <c:v>#N/A</c:v>
                </c:pt>
                <c:pt idx="2897">
                  <c:v>#N/A</c:v>
                </c:pt>
                <c:pt idx="2898">
                  <c:v>#N/A</c:v>
                </c:pt>
                <c:pt idx="2899">
                  <c:v>#N/A</c:v>
                </c:pt>
                <c:pt idx="2900">
                  <c:v>#N/A</c:v>
                </c:pt>
                <c:pt idx="2901">
                  <c:v>#N/A</c:v>
                </c:pt>
                <c:pt idx="2902">
                  <c:v>#N/A</c:v>
                </c:pt>
                <c:pt idx="2903">
                  <c:v>#N/A</c:v>
                </c:pt>
                <c:pt idx="2904">
                  <c:v>#N/A</c:v>
                </c:pt>
                <c:pt idx="2905">
                  <c:v>#N/A</c:v>
                </c:pt>
                <c:pt idx="2906">
                  <c:v>#N/A</c:v>
                </c:pt>
                <c:pt idx="2907">
                  <c:v>#N/A</c:v>
                </c:pt>
                <c:pt idx="2908">
                  <c:v>#N/A</c:v>
                </c:pt>
                <c:pt idx="2909">
                  <c:v>#N/A</c:v>
                </c:pt>
                <c:pt idx="2910">
                  <c:v>#N/A</c:v>
                </c:pt>
                <c:pt idx="2911">
                  <c:v>#N/A</c:v>
                </c:pt>
                <c:pt idx="2912">
                  <c:v>#N/A</c:v>
                </c:pt>
                <c:pt idx="2913">
                  <c:v>#N/A</c:v>
                </c:pt>
                <c:pt idx="2914">
                  <c:v>#N/A</c:v>
                </c:pt>
                <c:pt idx="2915">
                  <c:v>#N/A</c:v>
                </c:pt>
                <c:pt idx="2916">
                  <c:v>#N/A</c:v>
                </c:pt>
                <c:pt idx="2917">
                  <c:v>#N/A</c:v>
                </c:pt>
                <c:pt idx="2918">
                  <c:v>#N/A</c:v>
                </c:pt>
                <c:pt idx="2919">
                  <c:v>#N/A</c:v>
                </c:pt>
                <c:pt idx="2920">
                  <c:v>#N/A</c:v>
                </c:pt>
                <c:pt idx="2921">
                  <c:v>#N/A</c:v>
                </c:pt>
                <c:pt idx="2922">
                  <c:v>#N/A</c:v>
                </c:pt>
                <c:pt idx="2923">
                  <c:v>#N/A</c:v>
                </c:pt>
                <c:pt idx="2924">
                  <c:v>#N/A</c:v>
                </c:pt>
                <c:pt idx="2925">
                  <c:v>#N/A</c:v>
                </c:pt>
                <c:pt idx="2926">
                  <c:v>#N/A</c:v>
                </c:pt>
                <c:pt idx="2927">
                  <c:v>#N/A</c:v>
                </c:pt>
                <c:pt idx="2928">
                  <c:v>#N/A</c:v>
                </c:pt>
                <c:pt idx="2929">
                  <c:v>#N/A</c:v>
                </c:pt>
                <c:pt idx="2930">
                  <c:v>#N/A</c:v>
                </c:pt>
                <c:pt idx="2931">
                  <c:v>#N/A</c:v>
                </c:pt>
                <c:pt idx="2932">
                  <c:v>#N/A</c:v>
                </c:pt>
                <c:pt idx="2933">
                  <c:v>#N/A</c:v>
                </c:pt>
                <c:pt idx="2934">
                  <c:v>#N/A</c:v>
                </c:pt>
                <c:pt idx="2935">
                  <c:v>#N/A</c:v>
                </c:pt>
                <c:pt idx="2936">
                  <c:v>#N/A</c:v>
                </c:pt>
                <c:pt idx="2937">
                  <c:v>#N/A</c:v>
                </c:pt>
                <c:pt idx="2938">
                  <c:v>#N/A</c:v>
                </c:pt>
                <c:pt idx="2939">
                  <c:v>#N/A</c:v>
                </c:pt>
                <c:pt idx="2940">
                  <c:v>#N/A</c:v>
                </c:pt>
                <c:pt idx="2941">
                  <c:v>#N/A</c:v>
                </c:pt>
                <c:pt idx="2942">
                  <c:v>#N/A</c:v>
                </c:pt>
                <c:pt idx="2943">
                  <c:v>#N/A</c:v>
                </c:pt>
                <c:pt idx="2944">
                  <c:v>#N/A</c:v>
                </c:pt>
                <c:pt idx="2945">
                  <c:v>#N/A</c:v>
                </c:pt>
                <c:pt idx="2946">
                  <c:v>#N/A</c:v>
                </c:pt>
                <c:pt idx="2947">
                  <c:v>#N/A</c:v>
                </c:pt>
                <c:pt idx="2948">
                  <c:v>#N/A</c:v>
                </c:pt>
                <c:pt idx="2949">
                  <c:v>#N/A</c:v>
                </c:pt>
                <c:pt idx="2950">
                  <c:v>#N/A</c:v>
                </c:pt>
                <c:pt idx="2951">
                  <c:v>#N/A</c:v>
                </c:pt>
                <c:pt idx="2952">
                  <c:v>#N/A</c:v>
                </c:pt>
                <c:pt idx="2953">
                  <c:v>#N/A</c:v>
                </c:pt>
                <c:pt idx="2954">
                  <c:v>#N/A</c:v>
                </c:pt>
                <c:pt idx="2955">
                  <c:v>#N/A</c:v>
                </c:pt>
                <c:pt idx="2956">
                  <c:v>#N/A</c:v>
                </c:pt>
                <c:pt idx="2957">
                  <c:v>#N/A</c:v>
                </c:pt>
                <c:pt idx="2958">
                  <c:v>#N/A</c:v>
                </c:pt>
                <c:pt idx="2959">
                  <c:v>#N/A</c:v>
                </c:pt>
                <c:pt idx="2960">
                  <c:v>#N/A</c:v>
                </c:pt>
                <c:pt idx="2961">
                  <c:v>#N/A</c:v>
                </c:pt>
                <c:pt idx="2962">
                  <c:v>#N/A</c:v>
                </c:pt>
                <c:pt idx="2963">
                  <c:v>#N/A</c:v>
                </c:pt>
                <c:pt idx="2964">
                  <c:v>#N/A</c:v>
                </c:pt>
                <c:pt idx="2965">
                  <c:v>#N/A</c:v>
                </c:pt>
                <c:pt idx="2966">
                  <c:v>#N/A</c:v>
                </c:pt>
                <c:pt idx="2967">
                  <c:v>#N/A</c:v>
                </c:pt>
                <c:pt idx="2968">
                  <c:v>#N/A</c:v>
                </c:pt>
                <c:pt idx="2969">
                  <c:v>#N/A</c:v>
                </c:pt>
                <c:pt idx="2970">
                  <c:v>#N/A</c:v>
                </c:pt>
                <c:pt idx="2971">
                  <c:v>#N/A</c:v>
                </c:pt>
                <c:pt idx="2972">
                  <c:v>#N/A</c:v>
                </c:pt>
                <c:pt idx="2973">
                  <c:v>#N/A</c:v>
                </c:pt>
                <c:pt idx="2974">
                  <c:v>#N/A</c:v>
                </c:pt>
                <c:pt idx="2975">
                  <c:v>#N/A</c:v>
                </c:pt>
                <c:pt idx="2976">
                  <c:v>#N/A</c:v>
                </c:pt>
                <c:pt idx="2977">
                  <c:v>#N/A</c:v>
                </c:pt>
                <c:pt idx="2978">
                  <c:v>#N/A</c:v>
                </c:pt>
                <c:pt idx="2979">
                  <c:v>#N/A</c:v>
                </c:pt>
                <c:pt idx="2980">
                  <c:v>#N/A</c:v>
                </c:pt>
                <c:pt idx="2981">
                  <c:v>#N/A</c:v>
                </c:pt>
                <c:pt idx="2982">
                  <c:v>#N/A</c:v>
                </c:pt>
                <c:pt idx="2983">
                  <c:v>#N/A</c:v>
                </c:pt>
                <c:pt idx="2984">
                  <c:v>#N/A</c:v>
                </c:pt>
                <c:pt idx="2985">
                  <c:v>#N/A</c:v>
                </c:pt>
                <c:pt idx="2986">
                  <c:v>#N/A</c:v>
                </c:pt>
                <c:pt idx="2987">
                  <c:v>#N/A</c:v>
                </c:pt>
                <c:pt idx="2988">
                  <c:v>#N/A</c:v>
                </c:pt>
                <c:pt idx="2989">
                  <c:v>#N/A</c:v>
                </c:pt>
                <c:pt idx="2990">
                  <c:v>#N/A</c:v>
                </c:pt>
                <c:pt idx="2991">
                  <c:v>#N/A</c:v>
                </c:pt>
                <c:pt idx="2992">
                  <c:v>#N/A</c:v>
                </c:pt>
                <c:pt idx="2993">
                  <c:v>#N/A</c:v>
                </c:pt>
                <c:pt idx="2994">
                  <c:v>#N/A</c:v>
                </c:pt>
                <c:pt idx="2995">
                  <c:v>#N/A</c:v>
                </c:pt>
                <c:pt idx="2996">
                  <c:v>#N/A</c:v>
                </c:pt>
                <c:pt idx="2997">
                  <c:v>#N/A</c:v>
                </c:pt>
                <c:pt idx="2998">
                  <c:v>#N/A</c:v>
                </c:pt>
                <c:pt idx="2999">
                  <c:v>#N/A</c:v>
                </c:pt>
                <c:pt idx="3000">
                  <c:v>#N/A</c:v>
                </c:pt>
                <c:pt idx="3001">
                  <c:v>#N/A</c:v>
                </c:pt>
                <c:pt idx="3002">
                  <c:v>#N/A</c:v>
                </c:pt>
                <c:pt idx="3003">
                  <c:v>#N/A</c:v>
                </c:pt>
                <c:pt idx="3004">
                  <c:v>#N/A</c:v>
                </c:pt>
                <c:pt idx="3005">
                  <c:v>#N/A</c:v>
                </c:pt>
                <c:pt idx="3006">
                  <c:v>#N/A</c:v>
                </c:pt>
                <c:pt idx="3007">
                  <c:v>#N/A</c:v>
                </c:pt>
                <c:pt idx="3008">
                  <c:v>#N/A</c:v>
                </c:pt>
                <c:pt idx="3009">
                  <c:v>#N/A</c:v>
                </c:pt>
                <c:pt idx="3010">
                  <c:v>#N/A</c:v>
                </c:pt>
                <c:pt idx="3011">
                  <c:v>#N/A</c:v>
                </c:pt>
                <c:pt idx="3012">
                  <c:v>#N/A</c:v>
                </c:pt>
                <c:pt idx="3013">
                  <c:v>#N/A</c:v>
                </c:pt>
                <c:pt idx="3014">
                  <c:v>#N/A</c:v>
                </c:pt>
                <c:pt idx="3015">
                  <c:v>#N/A</c:v>
                </c:pt>
                <c:pt idx="3016">
                  <c:v>#N/A</c:v>
                </c:pt>
                <c:pt idx="3017">
                  <c:v>#N/A</c:v>
                </c:pt>
                <c:pt idx="3018">
                  <c:v>#N/A</c:v>
                </c:pt>
                <c:pt idx="3019">
                  <c:v>#N/A</c:v>
                </c:pt>
                <c:pt idx="3020">
                  <c:v>#N/A</c:v>
                </c:pt>
                <c:pt idx="3021">
                  <c:v>#N/A</c:v>
                </c:pt>
                <c:pt idx="3022">
                  <c:v>#N/A</c:v>
                </c:pt>
                <c:pt idx="3023">
                  <c:v>#N/A</c:v>
                </c:pt>
                <c:pt idx="3024">
                  <c:v>#N/A</c:v>
                </c:pt>
                <c:pt idx="3025">
                  <c:v>#N/A</c:v>
                </c:pt>
                <c:pt idx="3026">
                  <c:v>#N/A</c:v>
                </c:pt>
                <c:pt idx="3027">
                  <c:v>#N/A</c:v>
                </c:pt>
                <c:pt idx="3028">
                  <c:v>#N/A</c:v>
                </c:pt>
                <c:pt idx="3029">
                  <c:v>#N/A</c:v>
                </c:pt>
                <c:pt idx="3030">
                  <c:v>#N/A</c:v>
                </c:pt>
                <c:pt idx="3031">
                  <c:v>#N/A</c:v>
                </c:pt>
                <c:pt idx="3032">
                  <c:v>#N/A</c:v>
                </c:pt>
                <c:pt idx="3033">
                  <c:v>#N/A</c:v>
                </c:pt>
                <c:pt idx="3034">
                  <c:v>#N/A</c:v>
                </c:pt>
                <c:pt idx="3035">
                  <c:v>#N/A</c:v>
                </c:pt>
                <c:pt idx="3036">
                  <c:v>#N/A</c:v>
                </c:pt>
                <c:pt idx="3037">
                  <c:v>#N/A</c:v>
                </c:pt>
                <c:pt idx="3038">
                  <c:v>#N/A</c:v>
                </c:pt>
                <c:pt idx="3039">
                  <c:v>#N/A</c:v>
                </c:pt>
                <c:pt idx="3040">
                  <c:v>#N/A</c:v>
                </c:pt>
                <c:pt idx="3041">
                  <c:v>#N/A</c:v>
                </c:pt>
                <c:pt idx="3042">
                  <c:v>#N/A</c:v>
                </c:pt>
                <c:pt idx="3043">
                  <c:v>#N/A</c:v>
                </c:pt>
                <c:pt idx="3044">
                  <c:v>#N/A</c:v>
                </c:pt>
                <c:pt idx="3045">
                  <c:v>#N/A</c:v>
                </c:pt>
                <c:pt idx="3046">
                  <c:v>#N/A</c:v>
                </c:pt>
                <c:pt idx="3047">
                  <c:v>#N/A</c:v>
                </c:pt>
                <c:pt idx="3048">
                  <c:v>#N/A</c:v>
                </c:pt>
                <c:pt idx="3049">
                  <c:v>#N/A</c:v>
                </c:pt>
                <c:pt idx="3050">
                  <c:v>#N/A</c:v>
                </c:pt>
                <c:pt idx="3051">
                  <c:v>#N/A</c:v>
                </c:pt>
                <c:pt idx="3052">
                  <c:v>#N/A</c:v>
                </c:pt>
                <c:pt idx="3053">
                  <c:v>#N/A</c:v>
                </c:pt>
                <c:pt idx="3054">
                  <c:v>#N/A</c:v>
                </c:pt>
                <c:pt idx="3055">
                  <c:v>#N/A</c:v>
                </c:pt>
                <c:pt idx="3056">
                  <c:v>#N/A</c:v>
                </c:pt>
                <c:pt idx="3057">
                  <c:v>#N/A</c:v>
                </c:pt>
                <c:pt idx="3058">
                  <c:v>#N/A</c:v>
                </c:pt>
                <c:pt idx="3059">
                  <c:v>#N/A</c:v>
                </c:pt>
                <c:pt idx="3060">
                  <c:v>#N/A</c:v>
                </c:pt>
                <c:pt idx="3061">
                  <c:v>#N/A</c:v>
                </c:pt>
                <c:pt idx="3062">
                  <c:v>#N/A</c:v>
                </c:pt>
                <c:pt idx="3063">
                  <c:v>#N/A</c:v>
                </c:pt>
                <c:pt idx="3064">
                  <c:v>#N/A</c:v>
                </c:pt>
                <c:pt idx="3065">
                  <c:v>#N/A</c:v>
                </c:pt>
                <c:pt idx="3066">
                  <c:v>#N/A</c:v>
                </c:pt>
                <c:pt idx="3067">
                  <c:v>#N/A</c:v>
                </c:pt>
                <c:pt idx="3068">
                  <c:v>#N/A</c:v>
                </c:pt>
                <c:pt idx="3069">
                  <c:v>#N/A</c:v>
                </c:pt>
                <c:pt idx="3070">
                  <c:v>#N/A</c:v>
                </c:pt>
                <c:pt idx="3071">
                  <c:v>#N/A</c:v>
                </c:pt>
                <c:pt idx="3072">
                  <c:v>#N/A</c:v>
                </c:pt>
                <c:pt idx="3073">
                  <c:v>#N/A</c:v>
                </c:pt>
                <c:pt idx="3074">
                  <c:v>#N/A</c:v>
                </c:pt>
                <c:pt idx="3075">
                  <c:v>#N/A</c:v>
                </c:pt>
                <c:pt idx="3076">
                  <c:v>#N/A</c:v>
                </c:pt>
                <c:pt idx="3077">
                  <c:v>#N/A</c:v>
                </c:pt>
                <c:pt idx="3078">
                  <c:v>#N/A</c:v>
                </c:pt>
                <c:pt idx="3079">
                  <c:v>#N/A</c:v>
                </c:pt>
                <c:pt idx="3080">
                  <c:v>#N/A</c:v>
                </c:pt>
                <c:pt idx="3081">
                  <c:v>#N/A</c:v>
                </c:pt>
                <c:pt idx="3082">
                  <c:v>#N/A</c:v>
                </c:pt>
                <c:pt idx="3083">
                  <c:v>#N/A</c:v>
                </c:pt>
                <c:pt idx="3084">
                  <c:v>#N/A</c:v>
                </c:pt>
                <c:pt idx="3085">
                  <c:v>#N/A</c:v>
                </c:pt>
                <c:pt idx="3086">
                  <c:v>#N/A</c:v>
                </c:pt>
                <c:pt idx="3087">
                  <c:v>#N/A</c:v>
                </c:pt>
                <c:pt idx="3088">
                  <c:v>#N/A</c:v>
                </c:pt>
                <c:pt idx="3089">
                  <c:v>#N/A</c:v>
                </c:pt>
                <c:pt idx="3090">
                  <c:v>#N/A</c:v>
                </c:pt>
                <c:pt idx="3091">
                  <c:v>#N/A</c:v>
                </c:pt>
                <c:pt idx="3092">
                  <c:v>#N/A</c:v>
                </c:pt>
                <c:pt idx="3093">
                  <c:v>#N/A</c:v>
                </c:pt>
                <c:pt idx="3094">
                  <c:v>#N/A</c:v>
                </c:pt>
                <c:pt idx="3095">
                  <c:v>#N/A</c:v>
                </c:pt>
                <c:pt idx="3096">
                  <c:v>#N/A</c:v>
                </c:pt>
                <c:pt idx="3097">
                  <c:v>#N/A</c:v>
                </c:pt>
                <c:pt idx="3098">
                  <c:v>#N/A</c:v>
                </c:pt>
                <c:pt idx="3099">
                  <c:v>#N/A</c:v>
                </c:pt>
                <c:pt idx="3100">
                  <c:v>#N/A</c:v>
                </c:pt>
                <c:pt idx="3101">
                  <c:v>#N/A</c:v>
                </c:pt>
                <c:pt idx="3102">
                  <c:v>#N/A</c:v>
                </c:pt>
                <c:pt idx="3103">
                  <c:v>#N/A</c:v>
                </c:pt>
                <c:pt idx="3104">
                  <c:v>#N/A</c:v>
                </c:pt>
                <c:pt idx="3105">
                  <c:v>#N/A</c:v>
                </c:pt>
                <c:pt idx="3106">
                  <c:v>#N/A</c:v>
                </c:pt>
                <c:pt idx="3107">
                  <c:v>#N/A</c:v>
                </c:pt>
                <c:pt idx="3108">
                  <c:v>#N/A</c:v>
                </c:pt>
                <c:pt idx="3109">
                  <c:v>#N/A</c:v>
                </c:pt>
                <c:pt idx="3110">
                  <c:v>#N/A</c:v>
                </c:pt>
                <c:pt idx="3111">
                  <c:v>#N/A</c:v>
                </c:pt>
                <c:pt idx="3112">
                  <c:v>#N/A</c:v>
                </c:pt>
                <c:pt idx="3113">
                  <c:v>#N/A</c:v>
                </c:pt>
                <c:pt idx="3114">
                  <c:v>#N/A</c:v>
                </c:pt>
                <c:pt idx="3115">
                  <c:v>#N/A</c:v>
                </c:pt>
                <c:pt idx="3116">
                  <c:v>#N/A</c:v>
                </c:pt>
                <c:pt idx="3117">
                  <c:v>#N/A</c:v>
                </c:pt>
                <c:pt idx="3118">
                  <c:v>#N/A</c:v>
                </c:pt>
                <c:pt idx="3119">
                  <c:v>#N/A</c:v>
                </c:pt>
                <c:pt idx="3120">
                  <c:v>#N/A</c:v>
                </c:pt>
                <c:pt idx="3121">
                  <c:v>#N/A</c:v>
                </c:pt>
                <c:pt idx="3122">
                  <c:v>#N/A</c:v>
                </c:pt>
                <c:pt idx="3123">
                  <c:v>#N/A</c:v>
                </c:pt>
                <c:pt idx="3124">
                  <c:v>#N/A</c:v>
                </c:pt>
                <c:pt idx="3125">
                  <c:v>#N/A</c:v>
                </c:pt>
                <c:pt idx="3126">
                  <c:v>#N/A</c:v>
                </c:pt>
                <c:pt idx="3127">
                  <c:v>#N/A</c:v>
                </c:pt>
                <c:pt idx="3128">
                  <c:v>#N/A</c:v>
                </c:pt>
                <c:pt idx="3129">
                  <c:v>#N/A</c:v>
                </c:pt>
                <c:pt idx="3130">
                  <c:v>#N/A</c:v>
                </c:pt>
                <c:pt idx="3131">
                  <c:v>#N/A</c:v>
                </c:pt>
                <c:pt idx="3132">
                  <c:v>#N/A</c:v>
                </c:pt>
                <c:pt idx="3133">
                  <c:v>#N/A</c:v>
                </c:pt>
                <c:pt idx="3134">
                  <c:v>#N/A</c:v>
                </c:pt>
                <c:pt idx="3135">
                  <c:v>#N/A</c:v>
                </c:pt>
                <c:pt idx="3136">
                  <c:v>#N/A</c:v>
                </c:pt>
                <c:pt idx="3137">
                  <c:v>#N/A</c:v>
                </c:pt>
                <c:pt idx="3138">
                  <c:v>#N/A</c:v>
                </c:pt>
                <c:pt idx="3139">
                  <c:v>#N/A</c:v>
                </c:pt>
                <c:pt idx="3140">
                  <c:v>#N/A</c:v>
                </c:pt>
                <c:pt idx="3141">
                  <c:v>#N/A</c:v>
                </c:pt>
                <c:pt idx="3142">
                  <c:v>#N/A</c:v>
                </c:pt>
                <c:pt idx="3143">
                  <c:v>#N/A</c:v>
                </c:pt>
                <c:pt idx="3144">
                  <c:v>#N/A</c:v>
                </c:pt>
                <c:pt idx="3145">
                  <c:v>#N/A</c:v>
                </c:pt>
                <c:pt idx="3146">
                  <c:v>#N/A</c:v>
                </c:pt>
                <c:pt idx="3147">
                  <c:v>#N/A</c:v>
                </c:pt>
                <c:pt idx="3148">
                  <c:v>#N/A</c:v>
                </c:pt>
                <c:pt idx="3149">
                  <c:v>#N/A</c:v>
                </c:pt>
                <c:pt idx="3150">
                  <c:v>#N/A</c:v>
                </c:pt>
                <c:pt idx="3151">
                  <c:v>#N/A</c:v>
                </c:pt>
                <c:pt idx="3152">
                  <c:v>#N/A</c:v>
                </c:pt>
                <c:pt idx="3153">
                  <c:v>#N/A</c:v>
                </c:pt>
                <c:pt idx="3154">
                  <c:v>#N/A</c:v>
                </c:pt>
                <c:pt idx="3155">
                  <c:v>#N/A</c:v>
                </c:pt>
                <c:pt idx="3156">
                  <c:v>#N/A</c:v>
                </c:pt>
                <c:pt idx="3157">
                  <c:v>#N/A</c:v>
                </c:pt>
                <c:pt idx="3158">
                  <c:v>#N/A</c:v>
                </c:pt>
                <c:pt idx="3159">
                  <c:v>#N/A</c:v>
                </c:pt>
                <c:pt idx="3160">
                  <c:v>#N/A</c:v>
                </c:pt>
                <c:pt idx="3161">
                  <c:v>#N/A</c:v>
                </c:pt>
                <c:pt idx="3162">
                  <c:v>#N/A</c:v>
                </c:pt>
                <c:pt idx="3163">
                  <c:v>#N/A</c:v>
                </c:pt>
                <c:pt idx="3164">
                  <c:v>#N/A</c:v>
                </c:pt>
                <c:pt idx="3165">
                  <c:v>#N/A</c:v>
                </c:pt>
                <c:pt idx="3166">
                  <c:v>#N/A</c:v>
                </c:pt>
                <c:pt idx="3167">
                  <c:v>#N/A</c:v>
                </c:pt>
                <c:pt idx="3168">
                  <c:v>#N/A</c:v>
                </c:pt>
                <c:pt idx="3169">
                  <c:v>#N/A</c:v>
                </c:pt>
                <c:pt idx="3170">
                  <c:v>#N/A</c:v>
                </c:pt>
                <c:pt idx="3171">
                  <c:v>#N/A</c:v>
                </c:pt>
                <c:pt idx="3172">
                  <c:v>#N/A</c:v>
                </c:pt>
                <c:pt idx="3173">
                  <c:v>#N/A</c:v>
                </c:pt>
                <c:pt idx="3174">
                  <c:v>#N/A</c:v>
                </c:pt>
                <c:pt idx="3175">
                  <c:v>#N/A</c:v>
                </c:pt>
                <c:pt idx="3176">
                  <c:v>#N/A</c:v>
                </c:pt>
                <c:pt idx="3177">
                  <c:v>#N/A</c:v>
                </c:pt>
                <c:pt idx="3178">
                  <c:v>#N/A</c:v>
                </c:pt>
                <c:pt idx="3179">
                  <c:v>#N/A</c:v>
                </c:pt>
                <c:pt idx="3180">
                  <c:v>#N/A</c:v>
                </c:pt>
                <c:pt idx="3181">
                  <c:v>#N/A</c:v>
                </c:pt>
                <c:pt idx="3182">
                  <c:v>#N/A</c:v>
                </c:pt>
                <c:pt idx="3183">
                  <c:v>#N/A</c:v>
                </c:pt>
                <c:pt idx="3184">
                  <c:v>#N/A</c:v>
                </c:pt>
                <c:pt idx="3185">
                  <c:v>#N/A</c:v>
                </c:pt>
                <c:pt idx="3186">
                  <c:v>#N/A</c:v>
                </c:pt>
                <c:pt idx="3187">
                  <c:v>#N/A</c:v>
                </c:pt>
                <c:pt idx="3188">
                  <c:v>#N/A</c:v>
                </c:pt>
                <c:pt idx="3189">
                  <c:v>#N/A</c:v>
                </c:pt>
                <c:pt idx="3190">
                  <c:v>#N/A</c:v>
                </c:pt>
                <c:pt idx="3191">
                  <c:v>#N/A</c:v>
                </c:pt>
                <c:pt idx="3192">
                  <c:v>#N/A</c:v>
                </c:pt>
                <c:pt idx="3193">
                  <c:v>#N/A</c:v>
                </c:pt>
                <c:pt idx="3194">
                  <c:v>#N/A</c:v>
                </c:pt>
                <c:pt idx="3195">
                  <c:v>#N/A</c:v>
                </c:pt>
                <c:pt idx="3196">
                  <c:v>#N/A</c:v>
                </c:pt>
                <c:pt idx="3197">
                  <c:v>#N/A</c:v>
                </c:pt>
                <c:pt idx="3198">
                  <c:v>#N/A</c:v>
                </c:pt>
                <c:pt idx="3199">
                  <c:v>#N/A</c:v>
                </c:pt>
                <c:pt idx="3200">
                  <c:v>#N/A</c:v>
                </c:pt>
                <c:pt idx="3201">
                  <c:v>#N/A</c:v>
                </c:pt>
                <c:pt idx="3202">
                  <c:v>#N/A</c:v>
                </c:pt>
                <c:pt idx="3203">
                  <c:v>#N/A</c:v>
                </c:pt>
                <c:pt idx="3204">
                  <c:v>#N/A</c:v>
                </c:pt>
                <c:pt idx="3205">
                  <c:v>#N/A</c:v>
                </c:pt>
                <c:pt idx="3206">
                  <c:v>#N/A</c:v>
                </c:pt>
                <c:pt idx="3207">
                  <c:v>#N/A</c:v>
                </c:pt>
                <c:pt idx="3208">
                  <c:v>#N/A</c:v>
                </c:pt>
                <c:pt idx="3209">
                  <c:v>#N/A</c:v>
                </c:pt>
                <c:pt idx="3210">
                  <c:v>#N/A</c:v>
                </c:pt>
                <c:pt idx="3211">
                  <c:v>#N/A</c:v>
                </c:pt>
                <c:pt idx="3212">
                  <c:v>#N/A</c:v>
                </c:pt>
                <c:pt idx="3213">
                  <c:v>#N/A</c:v>
                </c:pt>
                <c:pt idx="3214">
                  <c:v>#N/A</c:v>
                </c:pt>
                <c:pt idx="3215">
                  <c:v>#N/A</c:v>
                </c:pt>
                <c:pt idx="3216">
                  <c:v>#N/A</c:v>
                </c:pt>
                <c:pt idx="3217">
                  <c:v>#N/A</c:v>
                </c:pt>
                <c:pt idx="3218">
                  <c:v>#N/A</c:v>
                </c:pt>
                <c:pt idx="3219">
                  <c:v>#N/A</c:v>
                </c:pt>
                <c:pt idx="3220">
                  <c:v>#N/A</c:v>
                </c:pt>
                <c:pt idx="3221">
                  <c:v>#N/A</c:v>
                </c:pt>
                <c:pt idx="3222">
                  <c:v>#N/A</c:v>
                </c:pt>
                <c:pt idx="3223">
                  <c:v>#N/A</c:v>
                </c:pt>
                <c:pt idx="3224">
                  <c:v>#N/A</c:v>
                </c:pt>
                <c:pt idx="3225">
                  <c:v>#N/A</c:v>
                </c:pt>
                <c:pt idx="3226">
                  <c:v>#N/A</c:v>
                </c:pt>
                <c:pt idx="3227">
                  <c:v>#N/A</c:v>
                </c:pt>
                <c:pt idx="3228">
                  <c:v>#N/A</c:v>
                </c:pt>
                <c:pt idx="3229">
                  <c:v>#N/A</c:v>
                </c:pt>
                <c:pt idx="3230">
                  <c:v>#N/A</c:v>
                </c:pt>
                <c:pt idx="3231">
                  <c:v>#N/A</c:v>
                </c:pt>
                <c:pt idx="3232">
                  <c:v>#N/A</c:v>
                </c:pt>
                <c:pt idx="3233">
                  <c:v>#N/A</c:v>
                </c:pt>
                <c:pt idx="3234">
                  <c:v>#N/A</c:v>
                </c:pt>
                <c:pt idx="3235">
                  <c:v>#N/A</c:v>
                </c:pt>
                <c:pt idx="3236">
                  <c:v>#N/A</c:v>
                </c:pt>
                <c:pt idx="3237">
                  <c:v>#N/A</c:v>
                </c:pt>
                <c:pt idx="3238">
                  <c:v>#N/A</c:v>
                </c:pt>
                <c:pt idx="3239">
                  <c:v>#N/A</c:v>
                </c:pt>
                <c:pt idx="3240">
                  <c:v>#N/A</c:v>
                </c:pt>
                <c:pt idx="3241">
                  <c:v>#N/A</c:v>
                </c:pt>
                <c:pt idx="3242">
                  <c:v>#N/A</c:v>
                </c:pt>
                <c:pt idx="3243">
                  <c:v>#N/A</c:v>
                </c:pt>
                <c:pt idx="3244">
                  <c:v>#N/A</c:v>
                </c:pt>
                <c:pt idx="3245">
                  <c:v>#N/A</c:v>
                </c:pt>
                <c:pt idx="3246">
                  <c:v>#N/A</c:v>
                </c:pt>
                <c:pt idx="3247">
                  <c:v>#N/A</c:v>
                </c:pt>
                <c:pt idx="3248">
                  <c:v>#N/A</c:v>
                </c:pt>
                <c:pt idx="3249">
                  <c:v>#N/A</c:v>
                </c:pt>
                <c:pt idx="3250">
                  <c:v>#N/A</c:v>
                </c:pt>
                <c:pt idx="3251">
                  <c:v>#N/A</c:v>
                </c:pt>
                <c:pt idx="3252">
                  <c:v>#N/A</c:v>
                </c:pt>
                <c:pt idx="3253">
                  <c:v>#N/A</c:v>
                </c:pt>
                <c:pt idx="3254">
                  <c:v>#N/A</c:v>
                </c:pt>
                <c:pt idx="3255">
                  <c:v>#N/A</c:v>
                </c:pt>
                <c:pt idx="3256">
                  <c:v>#N/A</c:v>
                </c:pt>
                <c:pt idx="3257">
                  <c:v>#N/A</c:v>
                </c:pt>
                <c:pt idx="3258">
                  <c:v>#N/A</c:v>
                </c:pt>
                <c:pt idx="3259">
                  <c:v>#N/A</c:v>
                </c:pt>
                <c:pt idx="3260">
                  <c:v>#N/A</c:v>
                </c:pt>
                <c:pt idx="3261">
                  <c:v>#N/A</c:v>
                </c:pt>
                <c:pt idx="3262">
                  <c:v>#N/A</c:v>
                </c:pt>
                <c:pt idx="3263">
                  <c:v>#N/A</c:v>
                </c:pt>
                <c:pt idx="3264">
                  <c:v>#N/A</c:v>
                </c:pt>
                <c:pt idx="3265">
                  <c:v>#N/A</c:v>
                </c:pt>
                <c:pt idx="3266">
                  <c:v>#N/A</c:v>
                </c:pt>
                <c:pt idx="3267">
                  <c:v>#N/A</c:v>
                </c:pt>
                <c:pt idx="3268">
                  <c:v>#N/A</c:v>
                </c:pt>
                <c:pt idx="3269">
                  <c:v>#N/A</c:v>
                </c:pt>
                <c:pt idx="3270">
                  <c:v>#N/A</c:v>
                </c:pt>
                <c:pt idx="3271">
                  <c:v>#N/A</c:v>
                </c:pt>
                <c:pt idx="3272">
                  <c:v>#N/A</c:v>
                </c:pt>
                <c:pt idx="3273">
                  <c:v>#N/A</c:v>
                </c:pt>
                <c:pt idx="3274">
                  <c:v>#N/A</c:v>
                </c:pt>
                <c:pt idx="3275">
                  <c:v>#N/A</c:v>
                </c:pt>
                <c:pt idx="3276">
                  <c:v>#N/A</c:v>
                </c:pt>
                <c:pt idx="3277">
                  <c:v>#N/A</c:v>
                </c:pt>
                <c:pt idx="3278">
                  <c:v>#N/A</c:v>
                </c:pt>
                <c:pt idx="3279">
                  <c:v>#N/A</c:v>
                </c:pt>
                <c:pt idx="3280">
                  <c:v>#N/A</c:v>
                </c:pt>
                <c:pt idx="3281">
                  <c:v>#N/A</c:v>
                </c:pt>
                <c:pt idx="3282">
                  <c:v>#N/A</c:v>
                </c:pt>
                <c:pt idx="3283">
                  <c:v>#N/A</c:v>
                </c:pt>
                <c:pt idx="3284">
                  <c:v>#N/A</c:v>
                </c:pt>
                <c:pt idx="3285">
                  <c:v>#N/A</c:v>
                </c:pt>
                <c:pt idx="3286">
                  <c:v>#N/A</c:v>
                </c:pt>
                <c:pt idx="3287">
                  <c:v>#N/A</c:v>
                </c:pt>
                <c:pt idx="3288">
                  <c:v>#N/A</c:v>
                </c:pt>
                <c:pt idx="3289">
                  <c:v>#N/A</c:v>
                </c:pt>
                <c:pt idx="3290">
                  <c:v>#N/A</c:v>
                </c:pt>
                <c:pt idx="3291">
                  <c:v>#N/A</c:v>
                </c:pt>
                <c:pt idx="3292">
                  <c:v>#N/A</c:v>
                </c:pt>
                <c:pt idx="3293">
                  <c:v>#N/A</c:v>
                </c:pt>
                <c:pt idx="3294">
                  <c:v>#N/A</c:v>
                </c:pt>
                <c:pt idx="3295">
                  <c:v>#N/A</c:v>
                </c:pt>
                <c:pt idx="3296">
                  <c:v>#N/A</c:v>
                </c:pt>
                <c:pt idx="3297">
                  <c:v>#N/A</c:v>
                </c:pt>
                <c:pt idx="3298">
                  <c:v>#N/A</c:v>
                </c:pt>
                <c:pt idx="3299">
                  <c:v>#N/A</c:v>
                </c:pt>
                <c:pt idx="3300">
                  <c:v>#N/A</c:v>
                </c:pt>
                <c:pt idx="3301">
                  <c:v>#N/A</c:v>
                </c:pt>
                <c:pt idx="3302">
                  <c:v>#N/A</c:v>
                </c:pt>
                <c:pt idx="3303">
                  <c:v>#N/A</c:v>
                </c:pt>
                <c:pt idx="3304">
                  <c:v>#N/A</c:v>
                </c:pt>
                <c:pt idx="3305">
                  <c:v>#N/A</c:v>
                </c:pt>
                <c:pt idx="3306">
                  <c:v>#N/A</c:v>
                </c:pt>
                <c:pt idx="3307">
                  <c:v>#N/A</c:v>
                </c:pt>
                <c:pt idx="3308">
                  <c:v>#N/A</c:v>
                </c:pt>
                <c:pt idx="3309">
                  <c:v>#N/A</c:v>
                </c:pt>
                <c:pt idx="3310">
                  <c:v>#N/A</c:v>
                </c:pt>
                <c:pt idx="3311">
                  <c:v>#N/A</c:v>
                </c:pt>
                <c:pt idx="3312">
                  <c:v>#N/A</c:v>
                </c:pt>
                <c:pt idx="3313">
                  <c:v>#N/A</c:v>
                </c:pt>
                <c:pt idx="3314">
                  <c:v>#N/A</c:v>
                </c:pt>
                <c:pt idx="3315">
                  <c:v>#N/A</c:v>
                </c:pt>
                <c:pt idx="3316">
                  <c:v>#N/A</c:v>
                </c:pt>
                <c:pt idx="3317">
                  <c:v>#N/A</c:v>
                </c:pt>
                <c:pt idx="3318">
                  <c:v>#N/A</c:v>
                </c:pt>
                <c:pt idx="3319">
                  <c:v>#N/A</c:v>
                </c:pt>
                <c:pt idx="3320">
                  <c:v>#N/A</c:v>
                </c:pt>
                <c:pt idx="3321">
                  <c:v>#N/A</c:v>
                </c:pt>
                <c:pt idx="3322">
                  <c:v>#N/A</c:v>
                </c:pt>
                <c:pt idx="3323">
                  <c:v>#N/A</c:v>
                </c:pt>
                <c:pt idx="3324">
                  <c:v>#N/A</c:v>
                </c:pt>
                <c:pt idx="3325">
                  <c:v>#N/A</c:v>
                </c:pt>
                <c:pt idx="3326">
                  <c:v>#N/A</c:v>
                </c:pt>
                <c:pt idx="3327">
                  <c:v>#N/A</c:v>
                </c:pt>
                <c:pt idx="3328">
                  <c:v>#N/A</c:v>
                </c:pt>
                <c:pt idx="3329">
                  <c:v>#N/A</c:v>
                </c:pt>
                <c:pt idx="3330">
                  <c:v>#N/A</c:v>
                </c:pt>
                <c:pt idx="3331">
                  <c:v>#N/A</c:v>
                </c:pt>
                <c:pt idx="3332">
                  <c:v>#N/A</c:v>
                </c:pt>
                <c:pt idx="3333">
                  <c:v>#N/A</c:v>
                </c:pt>
                <c:pt idx="3334">
                  <c:v>#N/A</c:v>
                </c:pt>
                <c:pt idx="3335">
                  <c:v>#N/A</c:v>
                </c:pt>
                <c:pt idx="3336">
                  <c:v>#N/A</c:v>
                </c:pt>
                <c:pt idx="3337">
                  <c:v>#N/A</c:v>
                </c:pt>
                <c:pt idx="3338">
                  <c:v>#N/A</c:v>
                </c:pt>
                <c:pt idx="3339">
                  <c:v>#N/A</c:v>
                </c:pt>
                <c:pt idx="3340">
                  <c:v>#N/A</c:v>
                </c:pt>
                <c:pt idx="3341">
                  <c:v>#N/A</c:v>
                </c:pt>
                <c:pt idx="3342">
                  <c:v>#N/A</c:v>
                </c:pt>
                <c:pt idx="3343">
                  <c:v>#N/A</c:v>
                </c:pt>
                <c:pt idx="3344">
                  <c:v>#N/A</c:v>
                </c:pt>
                <c:pt idx="3345">
                  <c:v>#N/A</c:v>
                </c:pt>
                <c:pt idx="3346">
                  <c:v>#N/A</c:v>
                </c:pt>
                <c:pt idx="3347">
                  <c:v>#N/A</c:v>
                </c:pt>
                <c:pt idx="3348">
                  <c:v>#N/A</c:v>
                </c:pt>
                <c:pt idx="3349">
                  <c:v>#N/A</c:v>
                </c:pt>
                <c:pt idx="3350">
                  <c:v>#N/A</c:v>
                </c:pt>
                <c:pt idx="3351">
                  <c:v>#N/A</c:v>
                </c:pt>
                <c:pt idx="3352">
                  <c:v>#N/A</c:v>
                </c:pt>
                <c:pt idx="3353">
                  <c:v>#N/A</c:v>
                </c:pt>
                <c:pt idx="3354">
                  <c:v>#N/A</c:v>
                </c:pt>
                <c:pt idx="3355">
                  <c:v>#N/A</c:v>
                </c:pt>
                <c:pt idx="3356">
                  <c:v>#N/A</c:v>
                </c:pt>
                <c:pt idx="3357">
                  <c:v>#N/A</c:v>
                </c:pt>
                <c:pt idx="3358">
                  <c:v>#N/A</c:v>
                </c:pt>
                <c:pt idx="3359">
                  <c:v>#N/A</c:v>
                </c:pt>
                <c:pt idx="3360">
                  <c:v>#N/A</c:v>
                </c:pt>
                <c:pt idx="3361">
                  <c:v>#N/A</c:v>
                </c:pt>
                <c:pt idx="3362">
                  <c:v>#N/A</c:v>
                </c:pt>
                <c:pt idx="3363">
                  <c:v>#N/A</c:v>
                </c:pt>
                <c:pt idx="3364">
                  <c:v>#N/A</c:v>
                </c:pt>
                <c:pt idx="3365">
                  <c:v>#N/A</c:v>
                </c:pt>
                <c:pt idx="3366">
                  <c:v>#N/A</c:v>
                </c:pt>
                <c:pt idx="3367">
                  <c:v>#N/A</c:v>
                </c:pt>
                <c:pt idx="3368">
                  <c:v>#N/A</c:v>
                </c:pt>
                <c:pt idx="3369">
                  <c:v>#N/A</c:v>
                </c:pt>
                <c:pt idx="3370">
                  <c:v>#N/A</c:v>
                </c:pt>
                <c:pt idx="3371">
                  <c:v>#N/A</c:v>
                </c:pt>
                <c:pt idx="3372">
                  <c:v>#N/A</c:v>
                </c:pt>
                <c:pt idx="3373">
                  <c:v>#N/A</c:v>
                </c:pt>
                <c:pt idx="3374">
                  <c:v>#N/A</c:v>
                </c:pt>
                <c:pt idx="3375">
                  <c:v>#N/A</c:v>
                </c:pt>
                <c:pt idx="3376">
                  <c:v>#N/A</c:v>
                </c:pt>
                <c:pt idx="3377">
                  <c:v>#N/A</c:v>
                </c:pt>
                <c:pt idx="3378">
                  <c:v>#N/A</c:v>
                </c:pt>
                <c:pt idx="3379">
                  <c:v>#N/A</c:v>
                </c:pt>
                <c:pt idx="3380">
                  <c:v>#N/A</c:v>
                </c:pt>
                <c:pt idx="3381">
                  <c:v>#N/A</c:v>
                </c:pt>
                <c:pt idx="3382">
                  <c:v>#N/A</c:v>
                </c:pt>
                <c:pt idx="3383">
                  <c:v>#N/A</c:v>
                </c:pt>
                <c:pt idx="3384">
                  <c:v>#N/A</c:v>
                </c:pt>
                <c:pt idx="3385">
                  <c:v>#N/A</c:v>
                </c:pt>
                <c:pt idx="3386">
                  <c:v>#N/A</c:v>
                </c:pt>
                <c:pt idx="3387">
                  <c:v>#N/A</c:v>
                </c:pt>
                <c:pt idx="3388">
                  <c:v>#N/A</c:v>
                </c:pt>
                <c:pt idx="3389">
                  <c:v>#N/A</c:v>
                </c:pt>
                <c:pt idx="3390">
                  <c:v>#N/A</c:v>
                </c:pt>
                <c:pt idx="3391">
                  <c:v>#N/A</c:v>
                </c:pt>
                <c:pt idx="3392">
                  <c:v>#N/A</c:v>
                </c:pt>
                <c:pt idx="3393">
                  <c:v>#N/A</c:v>
                </c:pt>
                <c:pt idx="3394">
                  <c:v>#N/A</c:v>
                </c:pt>
                <c:pt idx="3395">
                  <c:v>#N/A</c:v>
                </c:pt>
                <c:pt idx="3396">
                  <c:v>#N/A</c:v>
                </c:pt>
                <c:pt idx="3397">
                  <c:v>#N/A</c:v>
                </c:pt>
                <c:pt idx="3398">
                  <c:v>#N/A</c:v>
                </c:pt>
                <c:pt idx="3399">
                  <c:v>#N/A</c:v>
                </c:pt>
                <c:pt idx="3400">
                  <c:v>#N/A</c:v>
                </c:pt>
                <c:pt idx="3401">
                  <c:v>#N/A</c:v>
                </c:pt>
                <c:pt idx="3402">
                  <c:v>#N/A</c:v>
                </c:pt>
                <c:pt idx="3403">
                  <c:v>#N/A</c:v>
                </c:pt>
                <c:pt idx="3404">
                  <c:v>#N/A</c:v>
                </c:pt>
                <c:pt idx="3405">
                  <c:v>#N/A</c:v>
                </c:pt>
                <c:pt idx="3406">
                  <c:v>#N/A</c:v>
                </c:pt>
                <c:pt idx="3407">
                  <c:v>#N/A</c:v>
                </c:pt>
                <c:pt idx="3408">
                  <c:v>#N/A</c:v>
                </c:pt>
                <c:pt idx="3409">
                  <c:v>#N/A</c:v>
                </c:pt>
                <c:pt idx="3410">
                  <c:v>#N/A</c:v>
                </c:pt>
                <c:pt idx="3411">
                  <c:v>#N/A</c:v>
                </c:pt>
                <c:pt idx="3412">
                  <c:v>#N/A</c:v>
                </c:pt>
                <c:pt idx="3413">
                  <c:v>#N/A</c:v>
                </c:pt>
                <c:pt idx="3414">
                  <c:v>#N/A</c:v>
                </c:pt>
                <c:pt idx="3415">
                  <c:v>#N/A</c:v>
                </c:pt>
                <c:pt idx="3416">
                  <c:v>#N/A</c:v>
                </c:pt>
                <c:pt idx="3417">
                  <c:v>#N/A</c:v>
                </c:pt>
                <c:pt idx="3418">
                  <c:v>#N/A</c:v>
                </c:pt>
                <c:pt idx="3419">
                  <c:v>#N/A</c:v>
                </c:pt>
                <c:pt idx="3420">
                  <c:v>#N/A</c:v>
                </c:pt>
                <c:pt idx="3421">
                  <c:v>#N/A</c:v>
                </c:pt>
                <c:pt idx="3422">
                  <c:v>#N/A</c:v>
                </c:pt>
                <c:pt idx="3423">
                  <c:v>#N/A</c:v>
                </c:pt>
                <c:pt idx="3424">
                  <c:v>#N/A</c:v>
                </c:pt>
                <c:pt idx="3425">
                  <c:v>#N/A</c:v>
                </c:pt>
                <c:pt idx="3426">
                  <c:v>#N/A</c:v>
                </c:pt>
                <c:pt idx="3427">
                  <c:v>#N/A</c:v>
                </c:pt>
                <c:pt idx="3428">
                  <c:v>#N/A</c:v>
                </c:pt>
                <c:pt idx="3429">
                  <c:v>#N/A</c:v>
                </c:pt>
                <c:pt idx="3430">
                  <c:v>#N/A</c:v>
                </c:pt>
                <c:pt idx="3431">
                  <c:v>#N/A</c:v>
                </c:pt>
                <c:pt idx="3432">
                  <c:v>#N/A</c:v>
                </c:pt>
                <c:pt idx="3433">
                  <c:v>#N/A</c:v>
                </c:pt>
                <c:pt idx="3434">
                  <c:v>#N/A</c:v>
                </c:pt>
                <c:pt idx="3435">
                  <c:v>#N/A</c:v>
                </c:pt>
                <c:pt idx="3436">
                  <c:v>#N/A</c:v>
                </c:pt>
                <c:pt idx="3437">
                  <c:v>#N/A</c:v>
                </c:pt>
                <c:pt idx="3438">
                  <c:v>#N/A</c:v>
                </c:pt>
                <c:pt idx="3439">
                  <c:v>#N/A</c:v>
                </c:pt>
                <c:pt idx="3440">
                  <c:v>#N/A</c:v>
                </c:pt>
                <c:pt idx="3441">
                  <c:v>#N/A</c:v>
                </c:pt>
                <c:pt idx="3442">
                  <c:v>#N/A</c:v>
                </c:pt>
                <c:pt idx="3443">
                  <c:v>#N/A</c:v>
                </c:pt>
                <c:pt idx="3444">
                  <c:v>#N/A</c:v>
                </c:pt>
                <c:pt idx="3445">
                  <c:v>#N/A</c:v>
                </c:pt>
                <c:pt idx="3446">
                  <c:v>#N/A</c:v>
                </c:pt>
                <c:pt idx="3447">
                  <c:v>#N/A</c:v>
                </c:pt>
                <c:pt idx="3448">
                  <c:v>#N/A</c:v>
                </c:pt>
                <c:pt idx="3449">
                  <c:v>#N/A</c:v>
                </c:pt>
                <c:pt idx="3450">
                  <c:v>#N/A</c:v>
                </c:pt>
                <c:pt idx="3451">
                  <c:v>#N/A</c:v>
                </c:pt>
                <c:pt idx="3452">
                  <c:v>#N/A</c:v>
                </c:pt>
                <c:pt idx="3453">
                  <c:v>#N/A</c:v>
                </c:pt>
                <c:pt idx="3454">
                  <c:v>#N/A</c:v>
                </c:pt>
                <c:pt idx="3455">
                  <c:v>#N/A</c:v>
                </c:pt>
                <c:pt idx="3456">
                  <c:v>#N/A</c:v>
                </c:pt>
                <c:pt idx="3457">
                  <c:v>#N/A</c:v>
                </c:pt>
                <c:pt idx="3458">
                  <c:v>#N/A</c:v>
                </c:pt>
                <c:pt idx="3459">
                  <c:v>#N/A</c:v>
                </c:pt>
                <c:pt idx="3460">
                  <c:v>#N/A</c:v>
                </c:pt>
                <c:pt idx="3461">
                  <c:v>#N/A</c:v>
                </c:pt>
                <c:pt idx="3462">
                  <c:v>#N/A</c:v>
                </c:pt>
                <c:pt idx="3463">
                  <c:v>#N/A</c:v>
                </c:pt>
                <c:pt idx="3464">
                  <c:v>#N/A</c:v>
                </c:pt>
                <c:pt idx="3465">
                  <c:v>#N/A</c:v>
                </c:pt>
                <c:pt idx="3466">
                  <c:v>#N/A</c:v>
                </c:pt>
                <c:pt idx="3467">
                  <c:v>#N/A</c:v>
                </c:pt>
                <c:pt idx="3468">
                  <c:v>#N/A</c:v>
                </c:pt>
                <c:pt idx="3469">
                  <c:v>#N/A</c:v>
                </c:pt>
                <c:pt idx="3470">
                  <c:v>#N/A</c:v>
                </c:pt>
                <c:pt idx="3471">
                  <c:v>#N/A</c:v>
                </c:pt>
                <c:pt idx="3472">
                  <c:v>#N/A</c:v>
                </c:pt>
                <c:pt idx="3473">
                  <c:v>#N/A</c:v>
                </c:pt>
                <c:pt idx="3474">
                  <c:v>#N/A</c:v>
                </c:pt>
                <c:pt idx="3475">
                  <c:v>#N/A</c:v>
                </c:pt>
                <c:pt idx="3476">
                  <c:v>#N/A</c:v>
                </c:pt>
                <c:pt idx="3477">
                  <c:v>#N/A</c:v>
                </c:pt>
                <c:pt idx="3478">
                  <c:v>#N/A</c:v>
                </c:pt>
                <c:pt idx="3479">
                  <c:v>#N/A</c:v>
                </c:pt>
                <c:pt idx="3480">
                  <c:v>#N/A</c:v>
                </c:pt>
                <c:pt idx="3481">
                  <c:v>#N/A</c:v>
                </c:pt>
                <c:pt idx="3482">
                  <c:v>#N/A</c:v>
                </c:pt>
                <c:pt idx="3483">
                  <c:v>#N/A</c:v>
                </c:pt>
                <c:pt idx="3484">
                  <c:v>#N/A</c:v>
                </c:pt>
                <c:pt idx="3485">
                  <c:v>#N/A</c:v>
                </c:pt>
                <c:pt idx="3486">
                  <c:v>#N/A</c:v>
                </c:pt>
                <c:pt idx="3487">
                  <c:v>#N/A</c:v>
                </c:pt>
                <c:pt idx="3488">
                  <c:v>#N/A</c:v>
                </c:pt>
                <c:pt idx="3489">
                  <c:v>#N/A</c:v>
                </c:pt>
                <c:pt idx="3490">
                  <c:v>#N/A</c:v>
                </c:pt>
                <c:pt idx="3491">
                  <c:v>#N/A</c:v>
                </c:pt>
                <c:pt idx="3492">
                  <c:v>#N/A</c:v>
                </c:pt>
                <c:pt idx="3493">
                  <c:v>#N/A</c:v>
                </c:pt>
                <c:pt idx="3494">
                  <c:v>#N/A</c:v>
                </c:pt>
                <c:pt idx="3495">
                  <c:v>#N/A</c:v>
                </c:pt>
                <c:pt idx="3496">
                  <c:v>#N/A</c:v>
                </c:pt>
                <c:pt idx="3497">
                  <c:v>#N/A</c:v>
                </c:pt>
                <c:pt idx="3498">
                  <c:v>#N/A</c:v>
                </c:pt>
                <c:pt idx="3499">
                  <c:v>#N/A</c:v>
                </c:pt>
                <c:pt idx="3500">
                  <c:v>#N/A</c:v>
                </c:pt>
                <c:pt idx="3501">
                  <c:v>#N/A</c:v>
                </c:pt>
                <c:pt idx="3502">
                  <c:v>#N/A</c:v>
                </c:pt>
                <c:pt idx="3503">
                  <c:v>#N/A</c:v>
                </c:pt>
                <c:pt idx="3504">
                  <c:v>#N/A</c:v>
                </c:pt>
                <c:pt idx="3505">
                  <c:v>#N/A</c:v>
                </c:pt>
                <c:pt idx="3506">
                  <c:v>#N/A</c:v>
                </c:pt>
                <c:pt idx="3507">
                  <c:v>#N/A</c:v>
                </c:pt>
                <c:pt idx="3508">
                  <c:v>#N/A</c:v>
                </c:pt>
                <c:pt idx="3509">
                  <c:v>#N/A</c:v>
                </c:pt>
                <c:pt idx="3510">
                  <c:v>#N/A</c:v>
                </c:pt>
                <c:pt idx="3511">
                  <c:v>#N/A</c:v>
                </c:pt>
                <c:pt idx="3512">
                  <c:v>#N/A</c:v>
                </c:pt>
                <c:pt idx="3513">
                  <c:v>#N/A</c:v>
                </c:pt>
                <c:pt idx="3514">
                  <c:v>#N/A</c:v>
                </c:pt>
                <c:pt idx="3515">
                  <c:v>#N/A</c:v>
                </c:pt>
                <c:pt idx="3516">
                  <c:v>#N/A</c:v>
                </c:pt>
                <c:pt idx="3517">
                  <c:v>#N/A</c:v>
                </c:pt>
                <c:pt idx="3518">
                  <c:v>#N/A</c:v>
                </c:pt>
                <c:pt idx="3519">
                  <c:v>#N/A</c:v>
                </c:pt>
                <c:pt idx="3520">
                  <c:v>#N/A</c:v>
                </c:pt>
                <c:pt idx="3521">
                  <c:v>#N/A</c:v>
                </c:pt>
                <c:pt idx="3522">
                  <c:v>#N/A</c:v>
                </c:pt>
                <c:pt idx="3523">
                  <c:v>#N/A</c:v>
                </c:pt>
                <c:pt idx="3524">
                  <c:v>#N/A</c:v>
                </c:pt>
                <c:pt idx="3525">
                  <c:v>#N/A</c:v>
                </c:pt>
                <c:pt idx="3526">
                  <c:v>#N/A</c:v>
                </c:pt>
                <c:pt idx="3527">
                  <c:v>#N/A</c:v>
                </c:pt>
                <c:pt idx="3528">
                  <c:v>#N/A</c:v>
                </c:pt>
                <c:pt idx="3529">
                  <c:v>#N/A</c:v>
                </c:pt>
                <c:pt idx="3530">
                  <c:v>#N/A</c:v>
                </c:pt>
                <c:pt idx="3531">
                  <c:v>#N/A</c:v>
                </c:pt>
                <c:pt idx="3532">
                  <c:v>#N/A</c:v>
                </c:pt>
                <c:pt idx="3533">
                  <c:v>#N/A</c:v>
                </c:pt>
                <c:pt idx="3534">
                  <c:v>#N/A</c:v>
                </c:pt>
                <c:pt idx="3535">
                  <c:v>#N/A</c:v>
                </c:pt>
                <c:pt idx="3536">
                  <c:v>#N/A</c:v>
                </c:pt>
                <c:pt idx="3537">
                  <c:v>#N/A</c:v>
                </c:pt>
                <c:pt idx="3538">
                  <c:v>#N/A</c:v>
                </c:pt>
                <c:pt idx="3539">
                  <c:v>#N/A</c:v>
                </c:pt>
                <c:pt idx="3540">
                  <c:v>#N/A</c:v>
                </c:pt>
                <c:pt idx="3541">
                  <c:v>#N/A</c:v>
                </c:pt>
                <c:pt idx="3542">
                  <c:v>#N/A</c:v>
                </c:pt>
                <c:pt idx="3543">
                  <c:v>#N/A</c:v>
                </c:pt>
                <c:pt idx="3544">
                  <c:v>#N/A</c:v>
                </c:pt>
                <c:pt idx="3545">
                  <c:v>#N/A</c:v>
                </c:pt>
                <c:pt idx="3546">
                  <c:v>#N/A</c:v>
                </c:pt>
                <c:pt idx="3547">
                  <c:v>#N/A</c:v>
                </c:pt>
                <c:pt idx="3548">
                  <c:v>#N/A</c:v>
                </c:pt>
                <c:pt idx="3549">
                  <c:v>#N/A</c:v>
                </c:pt>
                <c:pt idx="3550">
                  <c:v>#N/A</c:v>
                </c:pt>
                <c:pt idx="3551">
                  <c:v>#N/A</c:v>
                </c:pt>
                <c:pt idx="3552">
                  <c:v>#N/A</c:v>
                </c:pt>
                <c:pt idx="3553">
                  <c:v>#N/A</c:v>
                </c:pt>
                <c:pt idx="3554">
                  <c:v>#N/A</c:v>
                </c:pt>
                <c:pt idx="3555">
                  <c:v>#N/A</c:v>
                </c:pt>
                <c:pt idx="3556">
                  <c:v>#N/A</c:v>
                </c:pt>
                <c:pt idx="3557">
                  <c:v>#N/A</c:v>
                </c:pt>
                <c:pt idx="3558">
                  <c:v>#N/A</c:v>
                </c:pt>
                <c:pt idx="3559">
                  <c:v>#N/A</c:v>
                </c:pt>
                <c:pt idx="3560">
                  <c:v>#N/A</c:v>
                </c:pt>
                <c:pt idx="3561">
                  <c:v>#N/A</c:v>
                </c:pt>
                <c:pt idx="3562">
                  <c:v>#N/A</c:v>
                </c:pt>
                <c:pt idx="3563">
                  <c:v>#N/A</c:v>
                </c:pt>
                <c:pt idx="3564">
                  <c:v>#N/A</c:v>
                </c:pt>
                <c:pt idx="3565">
                  <c:v>#N/A</c:v>
                </c:pt>
                <c:pt idx="3566">
                  <c:v>#N/A</c:v>
                </c:pt>
                <c:pt idx="3567">
                  <c:v>#N/A</c:v>
                </c:pt>
                <c:pt idx="3568">
                  <c:v>#N/A</c:v>
                </c:pt>
                <c:pt idx="3569">
                  <c:v>#N/A</c:v>
                </c:pt>
                <c:pt idx="3570">
                  <c:v>#N/A</c:v>
                </c:pt>
                <c:pt idx="3571">
                  <c:v>#N/A</c:v>
                </c:pt>
                <c:pt idx="3572">
                  <c:v>#N/A</c:v>
                </c:pt>
                <c:pt idx="3573">
                  <c:v>#N/A</c:v>
                </c:pt>
                <c:pt idx="3574">
                  <c:v>#N/A</c:v>
                </c:pt>
                <c:pt idx="3575">
                  <c:v>#N/A</c:v>
                </c:pt>
                <c:pt idx="3576">
                  <c:v>#N/A</c:v>
                </c:pt>
                <c:pt idx="3577">
                  <c:v>#N/A</c:v>
                </c:pt>
                <c:pt idx="3578">
                  <c:v>#N/A</c:v>
                </c:pt>
                <c:pt idx="3579">
                  <c:v>#N/A</c:v>
                </c:pt>
                <c:pt idx="3580">
                  <c:v>#N/A</c:v>
                </c:pt>
                <c:pt idx="3581">
                  <c:v>#N/A</c:v>
                </c:pt>
                <c:pt idx="3582">
                  <c:v>#N/A</c:v>
                </c:pt>
                <c:pt idx="3583">
                  <c:v>#N/A</c:v>
                </c:pt>
                <c:pt idx="3584">
                  <c:v>#N/A</c:v>
                </c:pt>
                <c:pt idx="3585">
                  <c:v>#N/A</c:v>
                </c:pt>
                <c:pt idx="3586">
                  <c:v>#N/A</c:v>
                </c:pt>
                <c:pt idx="3587">
                  <c:v>#N/A</c:v>
                </c:pt>
                <c:pt idx="3588">
                  <c:v>#N/A</c:v>
                </c:pt>
                <c:pt idx="3589">
                  <c:v>#N/A</c:v>
                </c:pt>
                <c:pt idx="3590">
                  <c:v>#N/A</c:v>
                </c:pt>
                <c:pt idx="3591">
                  <c:v>#N/A</c:v>
                </c:pt>
                <c:pt idx="3592">
                  <c:v>#N/A</c:v>
                </c:pt>
                <c:pt idx="3593">
                  <c:v>#N/A</c:v>
                </c:pt>
                <c:pt idx="3594">
                  <c:v>#N/A</c:v>
                </c:pt>
                <c:pt idx="3595">
                  <c:v>#N/A</c:v>
                </c:pt>
                <c:pt idx="3596">
                  <c:v>#N/A</c:v>
                </c:pt>
                <c:pt idx="3597">
                  <c:v>#N/A</c:v>
                </c:pt>
                <c:pt idx="3598">
                  <c:v>#N/A</c:v>
                </c:pt>
                <c:pt idx="3599">
                  <c:v>#N/A</c:v>
                </c:pt>
                <c:pt idx="3600">
                  <c:v>#N/A</c:v>
                </c:pt>
                <c:pt idx="3601">
                  <c:v>#N/A</c:v>
                </c:pt>
                <c:pt idx="3602">
                  <c:v>#N/A</c:v>
                </c:pt>
                <c:pt idx="3603">
                  <c:v>#N/A</c:v>
                </c:pt>
                <c:pt idx="3604">
                  <c:v>#N/A</c:v>
                </c:pt>
                <c:pt idx="3605">
                  <c:v>#N/A</c:v>
                </c:pt>
                <c:pt idx="3606">
                  <c:v>#N/A</c:v>
                </c:pt>
                <c:pt idx="3607">
                  <c:v>#N/A</c:v>
                </c:pt>
                <c:pt idx="3608">
                  <c:v>#N/A</c:v>
                </c:pt>
                <c:pt idx="3609">
                  <c:v>#N/A</c:v>
                </c:pt>
                <c:pt idx="3610">
                  <c:v>#N/A</c:v>
                </c:pt>
                <c:pt idx="3611">
                  <c:v>#N/A</c:v>
                </c:pt>
                <c:pt idx="3612">
                  <c:v>#N/A</c:v>
                </c:pt>
                <c:pt idx="3613">
                  <c:v>#N/A</c:v>
                </c:pt>
                <c:pt idx="3614">
                  <c:v>#N/A</c:v>
                </c:pt>
                <c:pt idx="3615">
                  <c:v>#N/A</c:v>
                </c:pt>
                <c:pt idx="3616">
                  <c:v>#N/A</c:v>
                </c:pt>
                <c:pt idx="3617">
                  <c:v>#N/A</c:v>
                </c:pt>
                <c:pt idx="3618">
                  <c:v>#N/A</c:v>
                </c:pt>
                <c:pt idx="3619">
                  <c:v>#N/A</c:v>
                </c:pt>
                <c:pt idx="3620">
                  <c:v>#N/A</c:v>
                </c:pt>
                <c:pt idx="3621">
                  <c:v>#N/A</c:v>
                </c:pt>
                <c:pt idx="3622">
                  <c:v>#N/A</c:v>
                </c:pt>
                <c:pt idx="3623">
                  <c:v>#N/A</c:v>
                </c:pt>
                <c:pt idx="3624">
                  <c:v>#N/A</c:v>
                </c:pt>
                <c:pt idx="3625">
                  <c:v>#N/A</c:v>
                </c:pt>
                <c:pt idx="3626">
                  <c:v>#N/A</c:v>
                </c:pt>
                <c:pt idx="3627">
                  <c:v>#N/A</c:v>
                </c:pt>
                <c:pt idx="3628">
                  <c:v>#N/A</c:v>
                </c:pt>
                <c:pt idx="3629">
                  <c:v>#N/A</c:v>
                </c:pt>
                <c:pt idx="3630">
                  <c:v>#N/A</c:v>
                </c:pt>
                <c:pt idx="3631">
                  <c:v>#N/A</c:v>
                </c:pt>
                <c:pt idx="3632">
                  <c:v>#N/A</c:v>
                </c:pt>
                <c:pt idx="3633">
                  <c:v>#N/A</c:v>
                </c:pt>
                <c:pt idx="3634">
                  <c:v>#N/A</c:v>
                </c:pt>
                <c:pt idx="3635">
                  <c:v>#N/A</c:v>
                </c:pt>
                <c:pt idx="3636">
                  <c:v>#N/A</c:v>
                </c:pt>
                <c:pt idx="3637">
                  <c:v>#N/A</c:v>
                </c:pt>
                <c:pt idx="3638">
                  <c:v>#N/A</c:v>
                </c:pt>
                <c:pt idx="3639">
                  <c:v>#N/A</c:v>
                </c:pt>
                <c:pt idx="3640">
                  <c:v>#N/A</c:v>
                </c:pt>
                <c:pt idx="3641">
                  <c:v>#N/A</c:v>
                </c:pt>
                <c:pt idx="3642">
                  <c:v>#N/A</c:v>
                </c:pt>
                <c:pt idx="3643">
                  <c:v>#N/A</c:v>
                </c:pt>
                <c:pt idx="3644">
                  <c:v>#N/A</c:v>
                </c:pt>
                <c:pt idx="3645">
                  <c:v>#N/A</c:v>
                </c:pt>
                <c:pt idx="3646">
                  <c:v>#N/A</c:v>
                </c:pt>
                <c:pt idx="3647">
                  <c:v>#N/A</c:v>
                </c:pt>
                <c:pt idx="3648">
                  <c:v>#N/A</c:v>
                </c:pt>
                <c:pt idx="3649">
                  <c:v>#N/A</c:v>
                </c:pt>
                <c:pt idx="3650">
                  <c:v>#N/A</c:v>
                </c:pt>
                <c:pt idx="3651">
                  <c:v>#N/A</c:v>
                </c:pt>
                <c:pt idx="3652">
                  <c:v>#N/A</c:v>
                </c:pt>
                <c:pt idx="3653">
                  <c:v>#N/A</c:v>
                </c:pt>
                <c:pt idx="3654">
                  <c:v>#N/A</c:v>
                </c:pt>
                <c:pt idx="3655">
                  <c:v>#N/A</c:v>
                </c:pt>
                <c:pt idx="3656">
                  <c:v>#N/A</c:v>
                </c:pt>
                <c:pt idx="3657">
                  <c:v>#N/A</c:v>
                </c:pt>
                <c:pt idx="3658">
                  <c:v>#N/A</c:v>
                </c:pt>
                <c:pt idx="3659">
                  <c:v>#N/A</c:v>
                </c:pt>
                <c:pt idx="3660">
                  <c:v>#N/A</c:v>
                </c:pt>
                <c:pt idx="3661">
                  <c:v>#N/A</c:v>
                </c:pt>
                <c:pt idx="3662">
                  <c:v>#N/A</c:v>
                </c:pt>
                <c:pt idx="3663">
                  <c:v>#N/A</c:v>
                </c:pt>
                <c:pt idx="3664">
                  <c:v>#N/A</c:v>
                </c:pt>
                <c:pt idx="3665">
                  <c:v>#N/A</c:v>
                </c:pt>
                <c:pt idx="3666">
                  <c:v>#N/A</c:v>
                </c:pt>
                <c:pt idx="3667">
                  <c:v>#N/A</c:v>
                </c:pt>
                <c:pt idx="3668">
                  <c:v>#N/A</c:v>
                </c:pt>
                <c:pt idx="3669">
                  <c:v>#N/A</c:v>
                </c:pt>
                <c:pt idx="3670">
                  <c:v>#N/A</c:v>
                </c:pt>
                <c:pt idx="3671">
                  <c:v>#N/A</c:v>
                </c:pt>
                <c:pt idx="3672">
                  <c:v>#N/A</c:v>
                </c:pt>
                <c:pt idx="3673">
                  <c:v>#N/A</c:v>
                </c:pt>
                <c:pt idx="3674">
                  <c:v>#N/A</c:v>
                </c:pt>
                <c:pt idx="3675">
                  <c:v>#N/A</c:v>
                </c:pt>
                <c:pt idx="3676">
                  <c:v>#N/A</c:v>
                </c:pt>
                <c:pt idx="3677">
                  <c:v>#N/A</c:v>
                </c:pt>
                <c:pt idx="3678">
                  <c:v>#N/A</c:v>
                </c:pt>
                <c:pt idx="3679">
                  <c:v>#N/A</c:v>
                </c:pt>
                <c:pt idx="3680">
                  <c:v>#N/A</c:v>
                </c:pt>
                <c:pt idx="3681">
                  <c:v>#N/A</c:v>
                </c:pt>
                <c:pt idx="3682">
                  <c:v>#N/A</c:v>
                </c:pt>
                <c:pt idx="3683">
                  <c:v>#N/A</c:v>
                </c:pt>
                <c:pt idx="3684">
                  <c:v>#N/A</c:v>
                </c:pt>
                <c:pt idx="3685">
                  <c:v>#N/A</c:v>
                </c:pt>
                <c:pt idx="3686">
                  <c:v>#N/A</c:v>
                </c:pt>
                <c:pt idx="3687">
                  <c:v>#N/A</c:v>
                </c:pt>
                <c:pt idx="3688">
                  <c:v>#N/A</c:v>
                </c:pt>
                <c:pt idx="3689">
                  <c:v>#N/A</c:v>
                </c:pt>
                <c:pt idx="3690">
                  <c:v>#N/A</c:v>
                </c:pt>
                <c:pt idx="3691">
                  <c:v>#N/A</c:v>
                </c:pt>
                <c:pt idx="3692">
                  <c:v>#N/A</c:v>
                </c:pt>
                <c:pt idx="3693">
                  <c:v>#N/A</c:v>
                </c:pt>
                <c:pt idx="3694">
                  <c:v>#N/A</c:v>
                </c:pt>
                <c:pt idx="3695">
                  <c:v>#N/A</c:v>
                </c:pt>
                <c:pt idx="3696">
                  <c:v>#N/A</c:v>
                </c:pt>
                <c:pt idx="3697">
                  <c:v>#N/A</c:v>
                </c:pt>
                <c:pt idx="3698">
                  <c:v>#N/A</c:v>
                </c:pt>
                <c:pt idx="3699">
                  <c:v>#N/A</c:v>
                </c:pt>
                <c:pt idx="3700">
                  <c:v>#N/A</c:v>
                </c:pt>
                <c:pt idx="3701">
                  <c:v>#N/A</c:v>
                </c:pt>
                <c:pt idx="3702">
                  <c:v>#N/A</c:v>
                </c:pt>
                <c:pt idx="3703">
                  <c:v>#N/A</c:v>
                </c:pt>
                <c:pt idx="3704">
                  <c:v>#N/A</c:v>
                </c:pt>
                <c:pt idx="3705">
                  <c:v>#N/A</c:v>
                </c:pt>
                <c:pt idx="3706">
                  <c:v>#N/A</c:v>
                </c:pt>
                <c:pt idx="3707">
                  <c:v>#N/A</c:v>
                </c:pt>
                <c:pt idx="3708">
                  <c:v>#N/A</c:v>
                </c:pt>
                <c:pt idx="3709">
                  <c:v>#N/A</c:v>
                </c:pt>
                <c:pt idx="3710">
                  <c:v>#N/A</c:v>
                </c:pt>
                <c:pt idx="3711">
                  <c:v>#N/A</c:v>
                </c:pt>
                <c:pt idx="3712">
                  <c:v>#N/A</c:v>
                </c:pt>
                <c:pt idx="3713">
                  <c:v>#N/A</c:v>
                </c:pt>
                <c:pt idx="3714">
                  <c:v>#N/A</c:v>
                </c:pt>
                <c:pt idx="3715">
                  <c:v>#N/A</c:v>
                </c:pt>
                <c:pt idx="3716">
                  <c:v>#N/A</c:v>
                </c:pt>
                <c:pt idx="3717">
                  <c:v>#N/A</c:v>
                </c:pt>
                <c:pt idx="3718">
                  <c:v>#N/A</c:v>
                </c:pt>
                <c:pt idx="3719">
                  <c:v>#N/A</c:v>
                </c:pt>
                <c:pt idx="3720">
                  <c:v>#N/A</c:v>
                </c:pt>
                <c:pt idx="3721">
                  <c:v>#N/A</c:v>
                </c:pt>
                <c:pt idx="3722">
                  <c:v>#N/A</c:v>
                </c:pt>
                <c:pt idx="3723">
                  <c:v>#N/A</c:v>
                </c:pt>
                <c:pt idx="3724">
                  <c:v>#N/A</c:v>
                </c:pt>
                <c:pt idx="3725">
                  <c:v>#N/A</c:v>
                </c:pt>
                <c:pt idx="3726">
                  <c:v>#N/A</c:v>
                </c:pt>
                <c:pt idx="3727">
                  <c:v>#N/A</c:v>
                </c:pt>
                <c:pt idx="3728">
                  <c:v>#N/A</c:v>
                </c:pt>
                <c:pt idx="3729">
                  <c:v>#N/A</c:v>
                </c:pt>
                <c:pt idx="3730">
                  <c:v>#N/A</c:v>
                </c:pt>
                <c:pt idx="3731">
                  <c:v>#N/A</c:v>
                </c:pt>
                <c:pt idx="3732">
                  <c:v>#N/A</c:v>
                </c:pt>
                <c:pt idx="3733">
                  <c:v>#N/A</c:v>
                </c:pt>
                <c:pt idx="3734">
                  <c:v>#N/A</c:v>
                </c:pt>
                <c:pt idx="3735">
                  <c:v>#N/A</c:v>
                </c:pt>
                <c:pt idx="3736">
                  <c:v>#N/A</c:v>
                </c:pt>
                <c:pt idx="3737">
                  <c:v>#N/A</c:v>
                </c:pt>
                <c:pt idx="3738">
                  <c:v>#N/A</c:v>
                </c:pt>
                <c:pt idx="3739">
                  <c:v>#N/A</c:v>
                </c:pt>
                <c:pt idx="3740">
                  <c:v>#N/A</c:v>
                </c:pt>
                <c:pt idx="3741">
                  <c:v>#N/A</c:v>
                </c:pt>
                <c:pt idx="3742">
                  <c:v>#N/A</c:v>
                </c:pt>
                <c:pt idx="3743">
                  <c:v>#N/A</c:v>
                </c:pt>
                <c:pt idx="3744">
                  <c:v>#N/A</c:v>
                </c:pt>
                <c:pt idx="3745">
                  <c:v>#N/A</c:v>
                </c:pt>
                <c:pt idx="3746">
                  <c:v>#N/A</c:v>
                </c:pt>
                <c:pt idx="3747">
                  <c:v>#N/A</c:v>
                </c:pt>
                <c:pt idx="3748">
                  <c:v>#N/A</c:v>
                </c:pt>
                <c:pt idx="3749">
                  <c:v>#N/A</c:v>
                </c:pt>
                <c:pt idx="3750">
                  <c:v>#N/A</c:v>
                </c:pt>
                <c:pt idx="3751">
                  <c:v>#N/A</c:v>
                </c:pt>
                <c:pt idx="3752">
                  <c:v>#N/A</c:v>
                </c:pt>
                <c:pt idx="3753">
                  <c:v>#N/A</c:v>
                </c:pt>
                <c:pt idx="3754">
                  <c:v>#N/A</c:v>
                </c:pt>
                <c:pt idx="3755">
                  <c:v>#N/A</c:v>
                </c:pt>
                <c:pt idx="3756">
                  <c:v>#N/A</c:v>
                </c:pt>
                <c:pt idx="3757">
                  <c:v>#N/A</c:v>
                </c:pt>
                <c:pt idx="3758">
                  <c:v>#N/A</c:v>
                </c:pt>
                <c:pt idx="3759">
                  <c:v>#N/A</c:v>
                </c:pt>
                <c:pt idx="3760">
                  <c:v>#N/A</c:v>
                </c:pt>
                <c:pt idx="3761">
                  <c:v>#N/A</c:v>
                </c:pt>
                <c:pt idx="3762">
                  <c:v>#N/A</c:v>
                </c:pt>
                <c:pt idx="3763">
                  <c:v>#N/A</c:v>
                </c:pt>
                <c:pt idx="3764">
                  <c:v>#N/A</c:v>
                </c:pt>
                <c:pt idx="3765">
                  <c:v>#N/A</c:v>
                </c:pt>
                <c:pt idx="3766">
                  <c:v>#N/A</c:v>
                </c:pt>
                <c:pt idx="3767">
                  <c:v>#N/A</c:v>
                </c:pt>
                <c:pt idx="3768">
                  <c:v>#N/A</c:v>
                </c:pt>
                <c:pt idx="3769">
                  <c:v>#N/A</c:v>
                </c:pt>
                <c:pt idx="3770">
                  <c:v>#N/A</c:v>
                </c:pt>
                <c:pt idx="3771">
                  <c:v>#N/A</c:v>
                </c:pt>
                <c:pt idx="3772">
                  <c:v>#N/A</c:v>
                </c:pt>
                <c:pt idx="3773">
                  <c:v>#N/A</c:v>
                </c:pt>
                <c:pt idx="3774">
                  <c:v>#N/A</c:v>
                </c:pt>
                <c:pt idx="3775">
                  <c:v>#N/A</c:v>
                </c:pt>
                <c:pt idx="3776">
                  <c:v>#N/A</c:v>
                </c:pt>
                <c:pt idx="3777">
                  <c:v>#N/A</c:v>
                </c:pt>
                <c:pt idx="3778">
                  <c:v>#N/A</c:v>
                </c:pt>
                <c:pt idx="3779">
                  <c:v>#N/A</c:v>
                </c:pt>
                <c:pt idx="3780">
                  <c:v>#N/A</c:v>
                </c:pt>
                <c:pt idx="3781">
                  <c:v>#N/A</c:v>
                </c:pt>
                <c:pt idx="3782">
                  <c:v>#N/A</c:v>
                </c:pt>
                <c:pt idx="3783">
                  <c:v>#N/A</c:v>
                </c:pt>
                <c:pt idx="3784">
                  <c:v>#N/A</c:v>
                </c:pt>
                <c:pt idx="3785">
                  <c:v>#N/A</c:v>
                </c:pt>
                <c:pt idx="3786">
                  <c:v>#N/A</c:v>
                </c:pt>
                <c:pt idx="3787">
                  <c:v>#N/A</c:v>
                </c:pt>
                <c:pt idx="3788">
                  <c:v>#N/A</c:v>
                </c:pt>
                <c:pt idx="3789">
                  <c:v>#N/A</c:v>
                </c:pt>
                <c:pt idx="3790">
                  <c:v>#N/A</c:v>
                </c:pt>
                <c:pt idx="3791">
                  <c:v>#N/A</c:v>
                </c:pt>
                <c:pt idx="3792">
                  <c:v>#N/A</c:v>
                </c:pt>
                <c:pt idx="3793">
                  <c:v>#N/A</c:v>
                </c:pt>
                <c:pt idx="3794">
                  <c:v>#N/A</c:v>
                </c:pt>
                <c:pt idx="3795">
                  <c:v>#N/A</c:v>
                </c:pt>
                <c:pt idx="3796">
                  <c:v>#N/A</c:v>
                </c:pt>
                <c:pt idx="3797">
                  <c:v>#N/A</c:v>
                </c:pt>
                <c:pt idx="3798">
                  <c:v>#N/A</c:v>
                </c:pt>
                <c:pt idx="3799">
                  <c:v>#N/A</c:v>
                </c:pt>
                <c:pt idx="3800">
                  <c:v>#N/A</c:v>
                </c:pt>
                <c:pt idx="3801">
                  <c:v>#N/A</c:v>
                </c:pt>
                <c:pt idx="3802">
                  <c:v>#N/A</c:v>
                </c:pt>
                <c:pt idx="3803">
                  <c:v>#N/A</c:v>
                </c:pt>
                <c:pt idx="3804">
                  <c:v>#N/A</c:v>
                </c:pt>
                <c:pt idx="3805">
                  <c:v>#N/A</c:v>
                </c:pt>
                <c:pt idx="3806">
                  <c:v>#N/A</c:v>
                </c:pt>
                <c:pt idx="3807">
                  <c:v>#N/A</c:v>
                </c:pt>
                <c:pt idx="3808">
                  <c:v>#N/A</c:v>
                </c:pt>
                <c:pt idx="3809">
                  <c:v>#N/A</c:v>
                </c:pt>
                <c:pt idx="3810">
                  <c:v>#N/A</c:v>
                </c:pt>
                <c:pt idx="3811">
                  <c:v>#N/A</c:v>
                </c:pt>
                <c:pt idx="3812">
                  <c:v>#N/A</c:v>
                </c:pt>
                <c:pt idx="3813">
                  <c:v>#N/A</c:v>
                </c:pt>
                <c:pt idx="3814">
                  <c:v>#N/A</c:v>
                </c:pt>
                <c:pt idx="3815">
                  <c:v>#N/A</c:v>
                </c:pt>
                <c:pt idx="3816">
                  <c:v>#N/A</c:v>
                </c:pt>
                <c:pt idx="3817">
                  <c:v>#N/A</c:v>
                </c:pt>
                <c:pt idx="3818">
                  <c:v>#N/A</c:v>
                </c:pt>
                <c:pt idx="3819">
                  <c:v>#N/A</c:v>
                </c:pt>
                <c:pt idx="3820">
                  <c:v>#N/A</c:v>
                </c:pt>
                <c:pt idx="3821">
                  <c:v>#N/A</c:v>
                </c:pt>
                <c:pt idx="3822">
                  <c:v>#N/A</c:v>
                </c:pt>
                <c:pt idx="3823">
                  <c:v>#N/A</c:v>
                </c:pt>
                <c:pt idx="3824">
                  <c:v>#N/A</c:v>
                </c:pt>
                <c:pt idx="3825">
                  <c:v>#N/A</c:v>
                </c:pt>
                <c:pt idx="3826">
                  <c:v>#N/A</c:v>
                </c:pt>
                <c:pt idx="3827">
                  <c:v>#N/A</c:v>
                </c:pt>
                <c:pt idx="3828">
                  <c:v>#N/A</c:v>
                </c:pt>
                <c:pt idx="3829">
                  <c:v>#N/A</c:v>
                </c:pt>
                <c:pt idx="3830">
                  <c:v>#N/A</c:v>
                </c:pt>
                <c:pt idx="3831">
                  <c:v>#N/A</c:v>
                </c:pt>
                <c:pt idx="3832">
                  <c:v>#N/A</c:v>
                </c:pt>
                <c:pt idx="3833">
                  <c:v>#N/A</c:v>
                </c:pt>
                <c:pt idx="3834">
                  <c:v>#N/A</c:v>
                </c:pt>
                <c:pt idx="3835">
                  <c:v>#N/A</c:v>
                </c:pt>
                <c:pt idx="3836">
                  <c:v>#N/A</c:v>
                </c:pt>
                <c:pt idx="3837">
                  <c:v>#N/A</c:v>
                </c:pt>
                <c:pt idx="3838">
                  <c:v>#N/A</c:v>
                </c:pt>
                <c:pt idx="3839">
                  <c:v>#N/A</c:v>
                </c:pt>
                <c:pt idx="3840">
                  <c:v>#N/A</c:v>
                </c:pt>
                <c:pt idx="3841">
                  <c:v>#N/A</c:v>
                </c:pt>
                <c:pt idx="3842">
                  <c:v>#N/A</c:v>
                </c:pt>
                <c:pt idx="3843">
                  <c:v>#N/A</c:v>
                </c:pt>
                <c:pt idx="3844">
                  <c:v>#N/A</c:v>
                </c:pt>
                <c:pt idx="3845">
                  <c:v>#N/A</c:v>
                </c:pt>
                <c:pt idx="3846">
                  <c:v>#N/A</c:v>
                </c:pt>
                <c:pt idx="3847">
                  <c:v>#N/A</c:v>
                </c:pt>
                <c:pt idx="3848">
                  <c:v>#N/A</c:v>
                </c:pt>
                <c:pt idx="3849">
                  <c:v>#N/A</c:v>
                </c:pt>
                <c:pt idx="3850">
                  <c:v>#N/A</c:v>
                </c:pt>
                <c:pt idx="3851">
                  <c:v>#N/A</c:v>
                </c:pt>
                <c:pt idx="3852">
                  <c:v>#N/A</c:v>
                </c:pt>
                <c:pt idx="3853">
                  <c:v>#N/A</c:v>
                </c:pt>
                <c:pt idx="3854">
                  <c:v>#N/A</c:v>
                </c:pt>
                <c:pt idx="3855">
                  <c:v>#N/A</c:v>
                </c:pt>
                <c:pt idx="3856">
                  <c:v>#N/A</c:v>
                </c:pt>
                <c:pt idx="3857">
                  <c:v>#N/A</c:v>
                </c:pt>
                <c:pt idx="3858">
                  <c:v>#N/A</c:v>
                </c:pt>
                <c:pt idx="3859">
                  <c:v>#N/A</c:v>
                </c:pt>
                <c:pt idx="3860">
                  <c:v>#N/A</c:v>
                </c:pt>
                <c:pt idx="3861">
                  <c:v>#N/A</c:v>
                </c:pt>
                <c:pt idx="3862">
                  <c:v>#N/A</c:v>
                </c:pt>
                <c:pt idx="3863">
                  <c:v>#N/A</c:v>
                </c:pt>
                <c:pt idx="3864">
                  <c:v>#N/A</c:v>
                </c:pt>
                <c:pt idx="3865">
                  <c:v>#N/A</c:v>
                </c:pt>
                <c:pt idx="3866">
                  <c:v>#N/A</c:v>
                </c:pt>
                <c:pt idx="3867">
                  <c:v>#N/A</c:v>
                </c:pt>
                <c:pt idx="3868">
                  <c:v>#N/A</c:v>
                </c:pt>
                <c:pt idx="3869">
                  <c:v>#N/A</c:v>
                </c:pt>
                <c:pt idx="3870">
                  <c:v>#N/A</c:v>
                </c:pt>
                <c:pt idx="3871">
                  <c:v>#N/A</c:v>
                </c:pt>
                <c:pt idx="3872">
                  <c:v>#N/A</c:v>
                </c:pt>
                <c:pt idx="3873">
                  <c:v>#N/A</c:v>
                </c:pt>
                <c:pt idx="3874">
                  <c:v>#N/A</c:v>
                </c:pt>
                <c:pt idx="3875">
                  <c:v>#N/A</c:v>
                </c:pt>
                <c:pt idx="3876">
                  <c:v>#N/A</c:v>
                </c:pt>
                <c:pt idx="3877">
                  <c:v>#N/A</c:v>
                </c:pt>
                <c:pt idx="3878">
                  <c:v>#N/A</c:v>
                </c:pt>
                <c:pt idx="3879">
                  <c:v>#N/A</c:v>
                </c:pt>
                <c:pt idx="3880">
                  <c:v>#N/A</c:v>
                </c:pt>
                <c:pt idx="3881">
                  <c:v>#N/A</c:v>
                </c:pt>
                <c:pt idx="3882">
                  <c:v>#N/A</c:v>
                </c:pt>
                <c:pt idx="3883">
                  <c:v>#N/A</c:v>
                </c:pt>
                <c:pt idx="3884">
                  <c:v>#N/A</c:v>
                </c:pt>
                <c:pt idx="3885">
                  <c:v>#N/A</c:v>
                </c:pt>
                <c:pt idx="3886">
                  <c:v>#N/A</c:v>
                </c:pt>
                <c:pt idx="3887">
                  <c:v>#N/A</c:v>
                </c:pt>
                <c:pt idx="3888">
                  <c:v>#N/A</c:v>
                </c:pt>
                <c:pt idx="3889">
                  <c:v>#N/A</c:v>
                </c:pt>
                <c:pt idx="3890">
                  <c:v>#N/A</c:v>
                </c:pt>
                <c:pt idx="3891">
                  <c:v>#N/A</c:v>
                </c:pt>
                <c:pt idx="3892">
                  <c:v>#N/A</c:v>
                </c:pt>
                <c:pt idx="3893">
                  <c:v>#N/A</c:v>
                </c:pt>
                <c:pt idx="3894">
                  <c:v>#N/A</c:v>
                </c:pt>
                <c:pt idx="3895">
                  <c:v>#N/A</c:v>
                </c:pt>
                <c:pt idx="3896">
                  <c:v>#N/A</c:v>
                </c:pt>
                <c:pt idx="3897">
                  <c:v>#N/A</c:v>
                </c:pt>
                <c:pt idx="3898">
                  <c:v>#N/A</c:v>
                </c:pt>
                <c:pt idx="3899">
                  <c:v>#N/A</c:v>
                </c:pt>
                <c:pt idx="3900">
                  <c:v>#N/A</c:v>
                </c:pt>
                <c:pt idx="3901">
                  <c:v>#N/A</c:v>
                </c:pt>
                <c:pt idx="3902">
                  <c:v>#N/A</c:v>
                </c:pt>
                <c:pt idx="3903">
                  <c:v>#N/A</c:v>
                </c:pt>
                <c:pt idx="3904">
                  <c:v>#N/A</c:v>
                </c:pt>
                <c:pt idx="3905">
                  <c:v>#N/A</c:v>
                </c:pt>
                <c:pt idx="3906">
                  <c:v>#N/A</c:v>
                </c:pt>
                <c:pt idx="3907">
                  <c:v>#N/A</c:v>
                </c:pt>
                <c:pt idx="3908">
                  <c:v>#N/A</c:v>
                </c:pt>
                <c:pt idx="3909">
                  <c:v>#N/A</c:v>
                </c:pt>
                <c:pt idx="3910">
                  <c:v>#N/A</c:v>
                </c:pt>
                <c:pt idx="3911">
                  <c:v>#N/A</c:v>
                </c:pt>
                <c:pt idx="3912">
                  <c:v>#N/A</c:v>
                </c:pt>
                <c:pt idx="3913">
                  <c:v>#N/A</c:v>
                </c:pt>
                <c:pt idx="3914">
                  <c:v>#N/A</c:v>
                </c:pt>
                <c:pt idx="3915">
                  <c:v>#N/A</c:v>
                </c:pt>
                <c:pt idx="3916">
                  <c:v>#N/A</c:v>
                </c:pt>
                <c:pt idx="3917">
                  <c:v>#N/A</c:v>
                </c:pt>
                <c:pt idx="3918">
                  <c:v>#N/A</c:v>
                </c:pt>
                <c:pt idx="3919">
                  <c:v>#N/A</c:v>
                </c:pt>
                <c:pt idx="3920">
                  <c:v>#N/A</c:v>
                </c:pt>
                <c:pt idx="3921">
                  <c:v>#N/A</c:v>
                </c:pt>
                <c:pt idx="3922">
                  <c:v>#N/A</c:v>
                </c:pt>
                <c:pt idx="3923">
                  <c:v>#N/A</c:v>
                </c:pt>
                <c:pt idx="3924">
                  <c:v>#N/A</c:v>
                </c:pt>
                <c:pt idx="3925">
                  <c:v>#N/A</c:v>
                </c:pt>
                <c:pt idx="3926">
                  <c:v>#N/A</c:v>
                </c:pt>
                <c:pt idx="3927">
                  <c:v>#N/A</c:v>
                </c:pt>
                <c:pt idx="3928">
                  <c:v>#N/A</c:v>
                </c:pt>
                <c:pt idx="3929">
                  <c:v>#N/A</c:v>
                </c:pt>
                <c:pt idx="3930">
                  <c:v>#N/A</c:v>
                </c:pt>
                <c:pt idx="3931">
                  <c:v>#N/A</c:v>
                </c:pt>
                <c:pt idx="3932">
                  <c:v>#N/A</c:v>
                </c:pt>
                <c:pt idx="3933">
                  <c:v>#N/A</c:v>
                </c:pt>
                <c:pt idx="3934">
                  <c:v>#N/A</c:v>
                </c:pt>
                <c:pt idx="3935">
                  <c:v>#N/A</c:v>
                </c:pt>
                <c:pt idx="3936">
                  <c:v>#N/A</c:v>
                </c:pt>
                <c:pt idx="3937">
                  <c:v>#N/A</c:v>
                </c:pt>
                <c:pt idx="3938">
                  <c:v>#N/A</c:v>
                </c:pt>
                <c:pt idx="3939">
                  <c:v>#N/A</c:v>
                </c:pt>
                <c:pt idx="3940">
                  <c:v>#N/A</c:v>
                </c:pt>
                <c:pt idx="3941">
                  <c:v>#N/A</c:v>
                </c:pt>
                <c:pt idx="3942">
                  <c:v>#N/A</c:v>
                </c:pt>
                <c:pt idx="3943">
                  <c:v>#N/A</c:v>
                </c:pt>
                <c:pt idx="3944">
                  <c:v>#N/A</c:v>
                </c:pt>
                <c:pt idx="3945">
                  <c:v>#N/A</c:v>
                </c:pt>
                <c:pt idx="3946">
                  <c:v>#N/A</c:v>
                </c:pt>
                <c:pt idx="3947">
                  <c:v>#N/A</c:v>
                </c:pt>
                <c:pt idx="3948">
                  <c:v>#N/A</c:v>
                </c:pt>
                <c:pt idx="3949">
                  <c:v>#N/A</c:v>
                </c:pt>
                <c:pt idx="3950">
                  <c:v>#N/A</c:v>
                </c:pt>
                <c:pt idx="3951">
                  <c:v>#N/A</c:v>
                </c:pt>
                <c:pt idx="3952">
                  <c:v>#N/A</c:v>
                </c:pt>
                <c:pt idx="3953">
                  <c:v>#N/A</c:v>
                </c:pt>
                <c:pt idx="3954">
                  <c:v>#N/A</c:v>
                </c:pt>
                <c:pt idx="3955">
                  <c:v>#N/A</c:v>
                </c:pt>
                <c:pt idx="3956">
                  <c:v>#N/A</c:v>
                </c:pt>
                <c:pt idx="3957">
                  <c:v>#N/A</c:v>
                </c:pt>
                <c:pt idx="3958">
                  <c:v>#N/A</c:v>
                </c:pt>
                <c:pt idx="3959">
                  <c:v>#N/A</c:v>
                </c:pt>
                <c:pt idx="3960">
                  <c:v>#N/A</c:v>
                </c:pt>
                <c:pt idx="3961">
                  <c:v>#N/A</c:v>
                </c:pt>
                <c:pt idx="3962">
                  <c:v>#N/A</c:v>
                </c:pt>
                <c:pt idx="3963">
                  <c:v>#N/A</c:v>
                </c:pt>
                <c:pt idx="3964">
                  <c:v>#N/A</c:v>
                </c:pt>
                <c:pt idx="3965">
                  <c:v>#N/A</c:v>
                </c:pt>
                <c:pt idx="3966">
                  <c:v>#N/A</c:v>
                </c:pt>
                <c:pt idx="3967">
                  <c:v>#N/A</c:v>
                </c:pt>
                <c:pt idx="3968">
                  <c:v>#N/A</c:v>
                </c:pt>
                <c:pt idx="3969">
                  <c:v>#N/A</c:v>
                </c:pt>
                <c:pt idx="3970">
                  <c:v>#N/A</c:v>
                </c:pt>
                <c:pt idx="3971">
                  <c:v>#N/A</c:v>
                </c:pt>
                <c:pt idx="3972">
                  <c:v>#N/A</c:v>
                </c:pt>
                <c:pt idx="3973">
                  <c:v>#N/A</c:v>
                </c:pt>
                <c:pt idx="3974">
                  <c:v>#N/A</c:v>
                </c:pt>
                <c:pt idx="3975">
                  <c:v>#N/A</c:v>
                </c:pt>
                <c:pt idx="3976">
                  <c:v>#N/A</c:v>
                </c:pt>
                <c:pt idx="3977">
                  <c:v>#N/A</c:v>
                </c:pt>
                <c:pt idx="3978">
                  <c:v>#N/A</c:v>
                </c:pt>
                <c:pt idx="3979">
                  <c:v>#N/A</c:v>
                </c:pt>
                <c:pt idx="3980">
                  <c:v>#N/A</c:v>
                </c:pt>
                <c:pt idx="3981">
                  <c:v>#N/A</c:v>
                </c:pt>
                <c:pt idx="3982">
                  <c:v>#N/A</c:v>
                </c:pt>
                <c:pt idx="3983">
                  <c:v>#N/A</c:v>
                </c:pt>
                <c:pt idx="3984">
                  <c:v>#N/A</c:v>
                </c:pt>
                <c:pt idx="3985">
                  <c:v>#N/A</c:v>
                </c:pt>
                <c:pt idx="3986">
                  <c:v>#N/A</c:v>
                </c:pt>
                <c:pt idx="3987">
                  <c:v>#N/A</c:v>
                </c:pt>
                <c:pt idx="3988">
                  <c:v>#N/A</c:v>
                </c:pt>
                <c:pt idx="3989">
                  <c:v>#N/A</c:v>
                </c:pt>
                <c:pt idx="3990">
                  <c:v>#N/A</c:v>
                </c:pt>
                <c:pt idx="3991">
                  <c:v>#N/A</c:v>
                </c:pt>
                <c:pt idx="3992">
                  <c:v>#N/A</c:v>
                </c:pt>
                <c:pt idx="3993">
                  <c:v>#N/A</c:v>
                </c:pt>
                <c:pt idx="3994">
                  <c:v>#N/A</c:v>
                </c:pt>
                <c:pt idx="3995">
                  <c:v>#N/A</c:v>
                </c:pt>
                <c:pt idx="3996">
                  <c:v>#N/A</c:v>
                </c:pt>
                <c:pt idx="3997">
                  <c:v>#N/A</c:v>
                </c:pt>
                <c:pt idx="3998">
                  <c:v>#N/A</c:v>
                </c:pt>
                <c:pt idx="3999">
                  <c:v>#N/A</c:v>
                </c:pt>
                <c:pt idx="4000">
                  <c:v>#N/A</c:v>
                </c:pt>
                <c:pt idx="4001">
                  <c:v>#N/A</c:v>
                </c:pt>
                <c:pt idx="4002">
                  <c:v>#N/A</c:v>
                </c:pt>
                <c:pt idx="4003">
                  <c:v>#N/A</c:v>
                </c:pt>
                <c:pt idx="4004">
                  <c:v>#N/A</c:v>
                </c:pt>
                <c:pt idx="4005">
                  <c:v>#N/A</c:v>
                </c:pt>
                <c:pt idx="4006">
                  <c:v>#N/A</c:v>
                </c:pt>
                <c:pt idx="4007">
                  <c:v>#N/A</c:v>
                </c:pt>
                <c:pt idx="4008">
                  <c:v>#N/A</c:v>
                </c:pt>
                <c:pt idx="4009">
                  <c:v>#N/A</c:v>
                </c:pt>
                <c:pt idx="4010">
                  <c:v>#N/A</c:v>
                </c:pt>
                <c:pt idx="4011">
                  <c:v>#N/A</c:v>
                </c:pt>
                <c:pt idx="4012">
                  <c:v>#N/A</c:v>
                </c:pt>
                <c:pt idx="4013">
                  <c:v>#N/A</c:v>
                </c:pt>
                <c:pt idx="4014">
                  <c:v>#N/A</c:v>
                </c:pt>
                <c:pt idx="4015">
                  <c:v>#N/A</c:v>
                </c:pt>
                <c:pt idx="4016">
                  <c:v>#N/A</c:v>
                </c:pt>
                <c:pt idx="4017">
                  <c:v>#N/A</c:v>
                </c:pt>
                <c:pt idx="4018">
                  <c:v>#N/A</c:v>
                </c:pt>
                <c:pt idx="4019">
                  <c:v>#N/A</c:v>
                </c:pt>
                <c:pt idx="4020">
                  <c:v>#N/A</c:v>
                </c:pt>
                <c:pt idx="4021">
                  <c:v>#N/A</c:v>
                </c:pt>
                <c:pt idx="4022">
                  <c:v>#N/A</c:v>
                </c:pt>
                <c:pt idx="4023">
                  <c:v>#N/A</c:v>
                </c:pt>
                <c:pt idx="4024">
                  <c:v>#N/A</c:v>
                </c:pt>
                <c:pt idx="4025">
                  <c:v>#N/A</c:v>
                </c:pt>
                <c:pt idx="4026">
                  <c:v>#N/A</c:v>
                </c:pt>
                <c:pt idx="4027">
                  <c:v>#N/A</c:v>
                </c:pt>
                <c:pt idx="4028">
                  <c:v>#N/A</c:v>
                </c:pt>
                <c:pt idx="4029">
                  <c:v>#N/A</c:v>
                </c:pt>
                <c:pt idx="4030">
                  <c:v>#N/A</c:v>
                </c:pt>
                <c:pt idx="4031">
                  <c:v>#N/A</c:v>
                </c:pt>
                <c:pt idx="4032">
                  <c:v>#N/A</c:v>
                </c:pt>
                <c:pt idx="4033">
                  <c:v>#N/A</c:v>
                </c:pt>
                <c:pt idx="4034">
                  <c:v>#N/A</c:v>
                </c:pt>
                <c:pt idx="4035">
                  <c:v>#N/A</c:v>
                </c:pt>
                <c:pt idx="4036">
                  <c:v>#N/A</c:v>
                </c:pt>
                <c:pt idx="4037">
                  <c:v>#N/A</c:v>
                </c:pt>
                <c:pt idx="4038">
                  <c:v>#N/A</c:v>
                </c:pt>
                <c:pt idx="4039">
                  <c:v>#N/A</c:v>
                </c:pt>
                <c:pt idx="4040">
                  <c:v>#N/A</c:v>
                </c:pt>
                <c:pt idx="4041">
                  <c:v>#N/A</c:v>
                </c:pt>
                <c:pt idx="4042">
                  <c:v>#N/A</c:v>
                </c:pt>
                <c:pt idx="4043">
                  <c:v>#N/A</c:v>
                </c:pt>
                <c:pt idx="4044">
                  <c:v>#N/A</c:v>
                </c:pt>
                <c:pt idx="4045">
                  <c:v>#N/A</c:v>
                </c:pt>
                <c:pt idx="4046">
                  <c:v>#N/A</c:v>
                </c:pt>
                <c:pt idx="4047">
                  <c:v>#N/A</c:v>
                </c:pt>
                <c:pt idx="4048">
                  <c:v>#N/A</c:v>
                </c:pt>
                <c:pt idx="4049">
                  <c:v>#N/A</c:v>
                </c:pt>
                <c:pt idx="4050">
                  <c:v>#N/A</c:v>
                </c:pt>
                <c:pt idx="4051">
                  <c:v>#N/A</c:v>
                </c:pt>
                <c:pt idx="4052">
                  <c:v>#N/A</c:v>
                </c:pt>
                <c:pt idx="4053">
                  <c:v>#N/A</c:v>
                </c:pt>
                <c:pt idx="4054">
                  <c:v>#N/A</c:v>
                </c:pt>
                <c:pt idx="4055">
                  <c:v>#N/A</c:v>
                </c:pt>
                <c:pt idx="4056">
                  <c:v>#N/A</c:v>
                </c:pt>
                <c:pt idx="4057">
                  <c:v>#N/A</c:v>
                </c:pt>
                <c:pt idx="4058">
                  <c:v>#N/A</c:v>
                </c:pt>
                <c:pt idx="4059">
                  <c:v>#N/A</c:v>
                </c:pt>
                <c:pt idx="4060">
                  <c:v>#N/A</c:v>
                </c:pt>
                <c:pt idx="4061">
                  <c:v>#N/A</c:v>
                </c:pt>
                <c:pt idx="4062">
                  <c:v>#N/A</c:v>
                </c:pt>
                <c:pt idx="4063">
                  <c:v>#N/A</c:v>
                </c:pt>
                <c:pt idx="4064">
                  <c:v>#N/A</c:v>
                </c:pt>
                <c:pt idx="4065">
                  <c:v>#N/A</c:v>
                </c:pt>
                <c:pt idx="4066">
                  <c:v>#N/A</c:v>
                </c:pt>
                <c:pt idx="4067">
                  <c:v>#N/A</c:v>
                </c:pt>
                <c:pt idx="4068">
                  <c:v>#N/A</c:v>
                </c:pt>
                <c:pt idx="4069">
                  <c:v>#N/A</c:v>
                </c:pt>
                <c:pt idx="4070">
                  <c:v>#N/A</c:v>
                </c:pt>
                <c:pt idx="4071">
                  <c:v>#N/A</c:v>
                </c:pt>
                <c:pt idx="4072">
                  <c:v>#N/A</c:v>
                </c:pt>
                <c:pt idx="4073">
                  <c:v>#N/A</c:v>
                </c:pt>
                <c:pt idx="4074">
                  <c:v>#N/A</c:v>
                </c:pt>
                <c:pt idx="4075">
                  <c:v>#N/A</c:v>
                </c:pt>
                <c:pt idx="4076">
                  <c:v>#N/A</c:v>
                </c:pt>
                <c:pt idx="4077">
                  <c:v>#N/A</c:v>
                </c:pt>
                <c:pt idx="4078">
                  <c:v>#N/A</c:v>
                </c:pt>
                <c:pt idx="4079">
                  <c:v>#N/A</c:v>
                </c:pt>
                <c:pt idx="4080">
                  <c:v>#N/A</c:v>
                </c:pt>
                <c:pt idx="4081">
                  <c:v>#N/A</c:v>
                </c:pt>
                <c:pt idx="4082">
                  <c:v>#N/A</c:v>
                </c:pt>
                <c:pt idx="4083">
                  <c:v>#N/A</c:v>
                </c:pt>
                <c:pt idx="4084">
                  <c:v>#N/A</c:v>
                </c:pt>
                <c:pt idx="4085">
                  <c:v>#N/A</c:v>
                </c:pt>
                <c:pt idx="4086">
                  <c:v>#N/A</c:v>
                </c:pt>
                <c:pt idx="4087">
                  <c:v>#N/A</c:v>
                </c:pt>
                <c:pt idx="4088">
                  <c:v>#N/A</c:v>
                </c:pt>
                <c:pt idx="4089">
                  <c:v>#N/A</c:v>
                </c:pt>
                <c:pt idx="4090">
                  <c:v>#N/A</c:v>
                </c:pt>
                <c:pt idx="4091">
                  <c:v>#N/A</c:v>
                </c:pt>
                <c:pt idx="4092">
                  <c:v>#N/A</c:v>
                </c:pt>
                <c:pt idx="4093">
                  <c:v>#N/A</c:v>
                </c:pt>
                <c:pt idx="4094">
                  <c:v>#N/A</c:v>
                </c:pt>
                <c:pt idx="4095">
                  <c:v>#N/A</c:v>
                </c:pt>
                <c:pt idx="4096">
                  <c:v>#N/A</c:v>
                </c:pt>
                <c:pt idx="4097">
                  <c:v>#N/A</c:v>
                </c:pt>
                <c:pt idx="4098">
                  <c:v>#N/A</c:v>
                </c:pt>
                <c:pt idx="4099">
                  <c:v>#N/A</c:v>
                </c:pt>
                <c:pt idx="4100">
                  <c:v>#N/A</c:v>
                </c:pt>
                <c:pt idx="4101">
                  <c:v>#N/A</c:v>
                </c:pt>
                <c:pt idx="4102">
                  <c:v>#N/A</c:v>
                </c:pt>
                <c:pt idx="4103">
                  <c:v>#N/A</c:v>
                </c:pt>
                <c:pt idx="4104">
                  <c:v>#N/A</c:v>
                </c:pt>
                <c:pt idx="4105">
                  <c:v>#N/A</c:v>
                </c:pt>
                <c:pt idx="4106">
                  <c:v>#N/A</c:v>
                </c:pt>
                <c:pt idx="4107">
                  <c:v>#N/A</c:v>
                </c:pt>
                <c:pt idx="4108">
                  <c:v>#N/A</c:v>
                </c:pt>
                <c:pt idx="4109">
                  <c:v>#N/A</c:v>
                </c:pt>
                <c:pt idx="4110">
                  <c:v>#N/A</c:v>
                </c:pt>
                <c:pt idx="4111">
                  <c:v>#N/A</c:v>
                </c:pt>
                <c:pt idx="4112">
                  <c:v>#N/A</c:v>
                </c:pt>
                <c:pt idx="4113">
                  <c:v>#N/A</c:v>
                </c:pt>
                <c:pt idx="4114">
                  <c:v>#N/A</c:v>
                </c:pt>
                <c:pt idx="4115">
                  <c:v>#N/A</c:v>
                </c:pt>
                <c:pt idx="4116">
                  <c:v>#N/A</c:v>
                </c:pt>
                <c:pt idx="4117">
                  <c:v>#N/A</c:v>
                </c:pt>
                <c:pt idx="4118">
                  <c:v>#N/A</c:v>
                </c:pt>
                <c:pt idx="4119">
                  <c:v>#N/A</c:v>
                </c:pt>
                <c:pt idx="4120">
                  <c:v>#N/A</c:v>
                </c:pt>
                <c:pt idx="4121">
                  <c:v>#N/A</c:v>
                </c:pt>
                <c:pt idx="4122">
                  <c:v>#N/A</c:v>
                </c:pt>
                <c:pt idx="4123">
                  <c:v>#N/A</c:v>
                </c:pt>
                <c:pt idx="4124">
                  <c:v>#N/A</c:v>
                </c:pt>
                <c:pt idx="4125">
                  <c:v>#N/A</c:v>
                </c:pt>
                <c:pt idx="4126">
                  <c:v>#N/A</c:v>
                </c:pt>
                <c:pt idx="4127">
                  <c:v>#N/A</c:v>
                </c:pt>
                <c:pt idx="4128">
                  <c:v>#N/A</c:v>
                </c:pt>
                <c:pt idx="4129">
                  <c:v>#N/A</c:v>
                </c:pt>
                <c:pt idx="4130">
                  <c:v>#N/A</c:v>
                </c:pt>
                <c:pt idx="4131">
                  <c:v>#N/A</c:v>
                </c:pt>
                <c:pt idx="4132">
                  <c:v>#N/A</c:v>
                </c:pt>
                <c:pt idx="4133">
                  <c:v>#N/A</c:v>
                </c:pt>
                <c:pt idx="4134">
                  <c:v>#N/A</c:v>
                </c:pt>
                <c:pt idx="4135">
                  <c:v>#N/A</c:v>
                </c:pt>
                <c:pt idx="4136">
                  <c:v>#N/A</c:v>
                </c:pt>
                <c:pt idx="4137">
                  <c:v>#N/A</c:v>
                </c:pt>
                <c:pt idx="4138">
                  <c:v>#N/A</c:v>
                </c:pt>
                <c:pt idx="4139">
                  <c:v>#N/A</c:v>
                </c:pt>
                <c:pt idx="4140">
                  <c:v>#N/A</c:v>
                </c:pt>
                <c:pt idx="4141">
                  <c:v>#N/A</c:v>
                </c:pt>
                <c:pt idx="4142">
                  <c:v>#N/A</c:v>
                </c:pt>
                <c:pt idx="4143">
                  <c:v>#N/A</c:v>
                </c:pt>
                <c:pt idx="4144">
                  <c:v>#N/A</c:v>
                </c:pt>
                <c:pt idx="4145">
                  <c:v>#N/A</c:v>
                </c:pt>
                <c:pt idx="4146">
                  <c:v>#N/A</c:v>
                </c:pt>
                <c:pt idx="4147">
                  <c:v>#N/A</c:v>
                </c:pt>
                <c:pt idx="4148">
                  <c:v>#N/A</c:v>
                </c:pt>
                <c:pt idx="4149">
                  <c:v>#N/A</c:v>
                </c:pt>
                <c:pt idx="4150">
                  <c:v>#N/A</c:v>
                </c:pt>
                <c:pt idx="4151">
                  <c:v>#N/A</c:v>
                </c:pt>
                <c:pt idx="4152">
                  <c:v>#N/A</c:v>
                </c:pt>
                <c:pt idx="4153">
                  <c:v>#N/A</c:v>
                </c:pt>
                <c:pt idx="4154">
                  <c:v>#N/A</c:v>
                </c:pt>
                <c:pt idx="4155">
                  <c:v>#N/A</c:v>
                </c:pt>
                <c:pt idx="4156">
                  <c:v>#N/A</c:v>
                </c:pt>
                <c:pt idx="4157">
                  <c:v>#N/A</c:v>
                </c:pt>
                <c:pt idx="4158">
                  <c:v>#N/A</c:v>
                </c:pt>
                <c:pt idx="4159">
                  <c:v>#N/A</c:v>
                </c:pt>
                <c:pt idx="4160">
                  <c:v>#N/A</c:v>
                </c:pt>
                <c:pt idx="4161">
                  <c:v>#N/A</c:v>
                </c:pt>
                <c:pt idx="4162">
                  <c:v>#N/A</c:v>
                </c:pt>
                <c:pt idx="4163">
                  <c:v>#N/A</c:v>
                </c:pt>
                <c:pt idx="4164">
                  <c:v>#N/A</c:v>
                </c:pt>
                <c:pt idx="4165">
                  <c:v>#N/A</c:v>
                </c:pt>
                <c:pt idx="4166">
                  <c:v>#N/A</c:v>
                </c:pt>
                <c:pt idx="4167">
                  <c:v>#N/A</c:v>
                </c:pt>
                <c:pt idx="4168">
                  <c:v>#N/A</c:v>
                </c:pt>
                <c:pt idx="4169">
                  <c:v>#N/A</c:v>
                </c:pt>
                <c:pt idx="4170">
                  <c:v>#N/A</c:v>
                </c:pt>
                <c:pt idx="4171">
                  <c:v>#N/A</c:v>
                </c:pt>
                <c:pt idx="4172">
                  <c:v>#N/A</c:v>
                </c:pt>
                <c:pt idx="4173">
                  <c:v>#N/A</c:v>
                </c:pt>
                <c:pt idx="4174">
                  <c:v>#N/A</c:v>
                </c:pt>
                <c:pt idx="4175">
                  <c:v>#N/A</c:v>
                </c:pt>
                <c:pt idx="4176">
                  <c:v>#N/A</c:v>
                </c:pt>
                <c:pt idx="4177">
                  <c:v>#N/A</c:v>
                </c:pt>
                <c:pt idx="4178">
                  <c:v>#N/A</c:v>
                </c:pt>
                <c:pt idx="4179">
                  <c:v>#N/A</c:v>
                </c:pt>
                <c:pt idx="4180">
                  <c:v>#N/A</c:v>
                </c:pt>
                <c:pt idx="4181">
                  <c:v>#N/A</c:v>
                </c:pt>
                <c:pt idx="4182">
                  <c:v>#N/A</c:v>
                </c:pt>
                <c:pt idx="4183">
                  <c:v>#N/A</c:v>
                </c:pt>
                <c:pt idx="4184">
                  <c:v>#N/A</c:v>
                </c:pt>
                <c:pt idx="4185">
                  <c:v>#N/A</c:v>
                </c:pt>
                <c:pt idx="4186">
                  <c:v>#N/A</c:v>
                </c:pt>
                <c:pt idx="4187">
                  <c:v>#N/A</c:v>
                </c:pt>
                <c:pt idx="4188">
                  <c:v>#N/A</c:v>
                </c:pt>
                <c:pt idx="4189">
                  <c:v>#N/A</c:v>
                </c:pt>
                <c:pt idx="4190">
                  <c:v>#N/A</c:v>
                </c:pt>
                <c:pt idx="4191">
                  <c:v>#N/A</c:v>
                </c:pt>
                <c:pt idx="4192">
                  <c:v>#N/A</c:v>
                </c:pt>
                <c:pt idx="4193">
                  <c:v>#N/A</c:v>
                </c:pt>
                <c:pt idx="4194">
                  <c:v>#N/A</c:v>
                </c:pt>
                <c:pt idx="4195">
                  <c:v>#N/A</c:v>
                </c:pt>
                <c:pt idx="4196">
                  <c:v>#N/A</c:v>
                </c:pt>
                <c:pt idx="4197">
                  <c:v>#N/A</c:v>
                </c:pt>
                <c:pt idx="4198">
                  <c:v>#N/A</c:v>
                </c:pt>
                <c:pt idx="4199">
                  <c:v>#N/A</c:v>
                </c:pt>
                <c:pt idx="4200">
                  <c:v>#N/A</c:v>
                </c:pt>
                <c:pt idx="4201">
                  <c:v>#N/A</c:v>
                </c:pt>
                <c:pt idx="4202">
                  <c:v>#N/A</c:v>
                </c:pt>
                <c:pt idx="4203">
                  <c:v>#N/A</c:v>
                </c:pt>
                <c:pt idx="4204">
                  <c:v>#N/A</c:v>
                </c:pt>
                <c:pt idx="4205">
                  <c:v>#N/A</c:v>
                </c:pt>
                <c:pt idx="4206">
                  <c:v>#N/A</c:v>
                </c:pt>
                <c:pt idx="4207">
                  <c:v>#N/A</c:v>
                </c:pt>
                <c:pt idx="4208">
                  <c:v>#N/A</c:v>
                </c:pt>
                <c:pt idx="4209">
                  <c:v>#N/A</c:v>
                </c:pt>
                <c:pt idx="4210">
                  <c:v>#N/A</c:v>
                </c:pt>
                <c:pt idx="4211">
                  <c:v>#N/A</c:v>
                </c:pt>
                <c:pt idx="4212">
                  <c:v>#N/A</c:v>
                </c:pt>
                <c:pt idx="4213">
                  <c:v>#N/A</c:v>
                </c:pt>
                <c:pt idx="4214">
                  <c:v>#N/A</c:v>
                </c:pt>
                <c:pt idx="4215">
                  <c:v>#N/A</c:v>
                </c:pt>
                <c:pt idx="4216">
                  <c:v>#N/A</c:v>
                </c:pt>
                <c:pt idx="4217">
                  <c:v>#N/A</c:v>
                </c:pt>
                <c:pt idx="4218">
                  <c:v>#N/A</c:v>
                </c:pt>
                <c:pt idx="4219">
                  <c:v>#N/A</c:v>
                </c:pt>
                <c:pt idx="4220">
                  <c:v>#N/A</c:v>
                </c:pt>
                <c:pt idx="4221">
                  <c:v>#N/A</c:v>
                </c:pt>
                <c:pt idx="4222">
                  <c:v>#N/A</c:v>
                </c:pt>
                <c:pt idx="4223">
                  <c:v>#N/A</c:v>
                </c:pt>
                <c:pt idx="4224">
                  <c:v>#N/A</c:v>
                </c:pt>
                <c:pt idx="4225">
                  <c:v>#N/A</c:v>
                </c:pt>
                <c:pt idx="4226">
                  <c:v>#N/A</c:v>
                </c:pt>
                <c:pt idx="4227">
                  <c:v>#N/A</c:v>
                </c:pt>
                <c:pt idx="4228">
                  <c:v>#N/A</c:v>
                </c:pt>
                <c:pt idx="4229">
                  <c:v>#N/A</c:v>
                </c:pt>
                <c:pt idx="4230">
                  <c:v>#N/A</c:v>
                </c:pt>
                <c:pt idx="4231">
                  <c:v>#N/A</c:v>
                </c:pt>
                <c:pt idx="4232">
                  <c:v>#N/A</c:v>
                </c:pt>
                <c:pt idx="4233">
                  <c:v>#N/A</c:v>
                </c:pt>
                <c:pt idx="4234">
                  <c:v>#N/A</c:v>
                </c:pt>
                <c:pt idx="4235">
                  <c:v>#N/A</c:v>
                </c:pt>
                <c:pt idx="4236">
                  <c:v>#N/A</c:v>
                </c:pt>
                <c:pt idx="4237">
                  <c:v>#N/A</c:v>
                </c:pt>
                <c:pt idx="4238">
                  <c:v>#N/A</c:v>
                </c:pt>
                <c:pt idx="4239">
                  <c:v>#N/A</c:v>
                </c:pt>
                <c:pt idx="4240">
                  <c:v>#N/A</c:v>
                </c:pt>
                <c:pt idx="4241">
                  <c:v>#N/A</c:v>
                </c:pt>
                <c:pt idx="4242">
                  <c:v>#N/A</c:v>
                </c:pt>
                <c:pt idx="4243">
                  <c:v>#N/A</c:v>
                </c:pt>
                <c:pt idx="4244">
                  <c:v>#N/A</c:v>
                </c:pt>
                <c:pt idx="4245">
                  <c:v>#N/A</c:v>
                </c:pt>
                <c:pt idx="4246">
                  <c:v>#N/A</c:v>
                </c:pt>
                <c:pt idx="4247">
                  <c:v>#N/A</c:v>
                </c:pt>
                <c:pt idx="4248">
                  <c:v>#N/A</c:v>
                </c:pt>
                <c:pt idx="4249">
                  <c:v>#N/A</c:v>
                </c:pt>
                <c:pt idx="4250">
                  <c:v>#N/A</c:v>
                </c:pt>
                <c:pt idx="4251">
                  <c:v>#N/A</c:v>
                </c:pt>
                <c:pt idx="4252">
                  <c:v>#N/A</c:v>
                </c:pt>
                <c:pt idx="4253">
                  <c:v>#N/A</c:v>
                </c:pt>
                <c:pt idx="4254">
                  <c:v>#N/A</c:v>
                </c:pt>
                <c:pt idx="4255">
                  <c:v>#N/A</c:v>
                </c:pt>
                <c:pt idx="4256">
                  <c:v>#N/A</c:v>
                </c:pt>
                <c:pt idx="4257">
                  <c:v>#N/A</c:v>
                </c:pt>
                <c:pt idx="4258">
                  <c:v>#N/A</c:v>
                </c:pt>
                <c:pt idx="4259">
                  <c:v>#N/A</c:v>
                </c:pt>
                <c:pt idx="4260">
                  <c:v>#N/A</c:v>
                </c:pt>
                <c:pt idx="4261">
                  <c:v>#N/A</c:v>
                </c:pt>
                <c:pt idx="4262">
                  <c:v>#N/A</c:v>
                </c:pt>
                <c:pt idx="4263">
                  <c:v>#N/A</c:v>
                </c:pt>
                <c:pt idx="4264">
                  <c:v>#N/A</c:v>
                </c:pt>
                <c:pt idx="4265">
                  <c:v>#N/A</c:v>
                </c:pt>
                <c:pt idx="4266">
                  <c:v>#N/A</c:v>
                </c:pt>
                <c:pt idx="4267">
                  <c:v>#N/A</c:v>
                </c:pt>
                <c:pt idx="4268">
                  <c:v>#N/A</c:v>
                </c:pt>
                <c:pt idx="4269">
                  <c:v>#N/A</c:v>
                </c:pt>
                <c:pt idx="4270">
                  <c:v>#N/A</c:v>
                </c:pt>
                <c:pt idx="4271">
                  <c:v>#N/A</c:v>
                </c:pt>
                <c:pt idx="4272">
                  <c:v>#N/A</c:v>
                </c:pt>
                <c:pt idx="4273">
                  <c:v>#N/A</c:v>
                </c:pt>
                <c:pt idx="4274">
                  <c:v>#N/A</c:v>
                </c:pt>
                <c:pt idx="4275">
                  <c:v>#N/A</c:v>
                </c:pt>
                <c:pt idx="4276">
                  <c:v>#N/A</c:v>
                </c:pt>
                <c:pt idx="4277">
                  <c:v>#N/A</c:v>
                </c:pt>
                <c:pt idx="4278">
                  <c:v>#N/A</c:v>
                </c:pt>
                <c:pt idx="4279">
                  <c:v>#N/A</c:v>
                </c:pt>
                <c:pt idx="4280">
                  <c:v>#N/A</c:v>
                </c:pt>
                <c:pt idx="4281">
                  <c:v>#N/A</c:v>
                </c:pt>
                <c:pt idx="4282">
                  <c:v>#N/A</c:v>
                </c:pt>
                <c:pt idx="4283">
                  <c:v>#N/A</c:v>
                </c:pt>
                <c:pt idx="4284">
                  <c:v>#N/A</c:v>
                </c:pt>
                <c:pt idx="4285">
                  <c:v>#N/A</c:v>
                </c:pt>
                <c:pt idx="4286">
                  <c:v>#N/A</c:v>
                </c:pt>
                <c:pt idx="4287">
                  <c:v>#N/A</c:v>
                </c:pt>
                <c:pt idx="4288">
                  <c:v>#N/A</c:v>
                </c:pt>
                <c:pt idx="4289">
                  <c:v>#N/A</c:v>
                </c:pt>
                <c:pt idx="4290">
                  <c:v>#N/A</c:v>
                </c:pt>
                <c:pt idx="4291">
                  <c:v>#N/A</c:v>
                </c:pt>
                <c:pt idx="4292">
                  <c:v>#N/A</c:v>
                </c:pt>
                <c:pt idx="4293">
                  <c:v>#N/A</c:v>
                </c:pt>
                <c:pt idx="4294">
                  <c:v>#N/A</c:v>
                </c:pt>
                <c:pt idx="4295">
                  <c:v>#N/A</c:v>
                </c:pt>
                <c:pt idx="4296">
                  <c:v>#N/A</c:v>
                </c:pt>
                <c:pt idx="4297">
                  <c:v>#N/A</c:v>
                </c:pt>
                <c:pt idx="4298">
                  <c:v>#N/A</c:v>
                </c:pt>
                <c:pt idx="4299">
                  <c:v>#N/A</c:v>
                </c:pt>
                <c:pt idx="4300">
                  <c:v>#N/A</c:v>
                </c:pt>
                <c:pt idx="4301">
                  <c:v>#N/A</c:v>
                </c:pt>
                <c:pt idx="4302">
                  <c:v>#N/A</c:v>
                </c:pt>
                <c:pt idx="4303">
                  <c:v>#N/A</c:v>
                </c:pt>
                <c:pt idx="4304">
                  <c:v>#N/A</c:v>
                </c:pt>
                <c:pt idx="4305">
                  <c:v>#N/A</c:v>
                </c:pt>
                <c:pt idx="4306">
                  <c:v>#N/A</c:v>
                </c:pt>
                <c:pt idx="4307">
                  <c:v>#N/A</c:v>
                </c:pt>
                <c:pt idx="4308">
                  <c:v>#N/A</c:v>
                </c:pt>
                <c:pt idx="4309">
                  <c:v>#N/A</c:v>
                </c:pt>
                <c:pt idx="4310">
                  <c:v>#N/A</c:v>
                </c:pt>
                <c:pt idx="4311">
                  <c:v>#N/A</c:v>
                </c:pt>
                <c:pt idx="4312">
                  <c:v>#N/A</c:v>
                </c:pt>
                <c:pt idx="4313">
                  <c:v>#N/A</c:v>
                </c:pt>
                <c:pt idx="4314">
                  <c:v>#N/A</c:v>
                </c:pt>
                <c:pt idx="4315">
                  <c:v>#N/A</c:v>
                </c:pt>
                <c:pt idx="4316">
                  <c:v>#N/A</c:v>
                </c:pt>
                <c:pt idx="4317">
                  <c:v>#N/A</c:v>
                </c:pt>
                <c:pt idx="4318">
                  <c:v>#N/A</c:v>
                </c:pt>
                <c:pt idx="4319">
                  <c:v>#N/A</c:v>
                </c:pt>
                <c:pt idx="4320">
                  <c:v>#N/A</c:v>
                </c:pt>
                <c:pt idx="4321">
                  <c:v>#N/A</c:v>
                </c:pt>
                <c:pt idx="4322">
                  <c:v>#N/A</c:v>
                </c:pt>
                <c:pt idx="4323">
                  <c:v>#N/A</c:v>
                </c:pt>
                <c:pt idx="4324">
                  <c:v>#N/A</c:v>
                </c:pt>
                <c:pt idx="4325">
                  <c:v>#N/A</c:v>
                </c:pt>
                <c:pt idx="4326">
                  <c:v>#N/A</c:v>
                </c:pt>
                <c:pt idx="4327">
                  <c:v>#N/A</c:v>
                </c:pt>
                <c:pt idx="4328">
                  <c:v>#N/A</c:v>
                </c:pt>
                <c:pt idx="4329">
                  <c:v>#N/A</c:v>
                </c:pt>
                <c:pt idx="4330">
                  <c:v>#N/A</c:v>
                </c:pt>
                <c:pt idx="4331">
                  <c:v>#N/A</c:v>
                </c:pt>
                <c:pt idx="4332">
                  <c:v>#N/A</c:v>
                </c:pt>
                <c:pt idx="4333">
                  <c:v>#N/A</c:v>
                </c:pt>
                <c:pt idx="4334">
                  <c:v>#N/A</c:v>
                </c:pt>
                <c:pt idx="4335">
                  <c:v>#N/A</c:v>
                </c:pt>
                <c:pt idx="4336">
                  <c:v>#N/A</c:v>
                </c:pt>
                <c:pt idx="4337">
                  <c:v>#N/A</c:v>
                </c:pt>
                <c:pt idx="4338">
                  <c:v>#N/A</c:v>
                </c:pt>
                <c:pt idx="4339">
                  <c:v>#N/A</c:v>
                </c:pt>
                <c:pt idx="4340">
                  <c:v>#N/A</c:v>
                </c:pt>
                <c:pt idx="4341">
                  <c:v>#N/A</c:v>
                </c:pt>
                <c:pt idx="4342">
                  <c:v>#N/A</c:v>
                </c:pt>
                <c:pt idx="4343">
                  <c:v>#N/A</c:v>
                </c:pt>
                <c:pt idx="4344">
                  <c:v>#N/A</c:v>
                </c:pt>
                <c:pt idx="4345">
                  <c:v>#N/A</c:v>
                </c:pt>
                <c:pt idx="4346">
                  <c:v>#N/A</c:v>
                </c:pt>
                <c:pt idx="4347">
                  <c:v>#N/A</c:v>
                </c:pt>
                <c:pt idx="4348">
                  <c:v>#N/A</c:v>
                </c:pt>
                <c:pt idx="4349">
                  <c:v>#N/A</c:v>
                </c:pt>
                <c:pt idx="4350">
                  <c:v>#N/A</c:v>
                </c:pt>
                <c:pt idx="4351">
                  <c:v>#N/A</c:v>
                </c:pt>
                <c:pt idx="4352">
                  <c:v>#N/A</c:v>
                </c:pt>
                <c:pt idx="4353">
                  <c:v>#N/A</c:v>
                </c:pt>
                <c:pt idx="4354">
                  <c:v>#N/A</c:v>
                </c:pt>
                <c:pt idx="4355">
                  <c:v>#N/A</c:v>
                </c:pt>
                <c:pt idx="4356">
                  <c:v>#N/A</c:v>
                </c:pt>
                <c:pt idx="4357">
                  <c:v>#N/A</c:v>
                </c:pt>
                <c:pt idx="4358">
                  <c:v>#N/A</c:v>
                </c:pt>
                <c:pt idx="4359">
                  <c:v>#N/A</c:v>
                </c:pt>
                <c:pt idx="4360">
                  <c:v>#N/A</c:v>
                </c:pt>
                <c:pt idx="4361">
                  <c:v>#N/A</c:v>
                </c:pt>
                <c:pt idx="4362">
                  <c:v>#N/A</c:v>
                </c:pt>
                <c:pt idx="4363">
                  <c:v>#N/A</c:v>
                </c:pt>
                <c:pt idx="4364">
                  <c:v>#N/A</c:v>
                </c:pt>
                <c:pt idx="4365">
                  <c:v>#N/A</c:v>
                </c:pt>
                <c:pt idx="4366">
                  <c:v>#N/A</c:v>
                </c:pt>
                <c:pt idx="4367">
                  <c:v>#N/A</c:v>
                </c:pt>
                <c:pt idx="4368">
                  <c:v>#N/A</c:v>
                </c:pt>
                <c:pt idx="4369">
                  <c:v>#N/A</c:v>
                </c:pt>
                <c:pt idx="4370">
                  <c:v>#N/A</c:v>
                </c:pt>
                <c:pt idx="4371">
                  <c:v>#N/A</c:v>
                </c:pt>
                <c:pt idx="4372">
                  <c:v>#N/A</c:v>
                </c:pt>
                <c:pt idx="4373">
                  <c:v>#N/A</c:v>
                </c:pt>
                <c:pt idx="4374">
                  <c:v>#N/A</c:v>
                </c:pt>
                <c:pt idx="4375">
                  <c:v>#N/A</c:v>
                </c:pt>
                <c:pt idx="4376">
                  <c:v>#N/A</c:v>
                </c:pt>
                <c:pt idx="4377">
                  <c:v>#N/A</c:v>
                </c:pt>
                <c:pt idx="4378">
                  <c:v>#N/A</c:v>
                </c:pt>
                <c:pt idx="4379">
                  <c:v>#N/A</c:v>
                </c:pt>
                <c:pt idx="4380">
                  <c:v>#N/A</c:v>
                </c:pt>
                <c:pt idx="4381">
                  <c:v>#N/A</c:v>
                </c:pt>
                <c:pt idx="4382">
                  <c:v>#N/A</c:v>
                </c:pt>
                <c:pt idx="4383">
                  <c:v>#N/A</c:v>
                </c:pt>
                <c:pt idx="4384">
                  <c:v>#N/A</c:v>
                </c:pt>
                <c:pt idx="4385">
                  <c:v>#N/A</c:v>
                </c:pt>
                <c:pt idx="4386">
                  <c:v>#N/A</c:v>
                </c:pt>
                <c:pt idx="4387">
                  <c:v>#N/A</c:v>
                </c:pt>
                <c:pt idx="4388">
                  <c:v>#N/A</c:v>
                </c:pt>
                <c:pt idx="4389">
                  <c:v>#N/A</c:v>
                </c:pt>
                <c:pt idx="4390">
                  <c:v>#N/A</c:v>
                </c:pt>
                <c:pt idx="4391">
                  <c:v>#N/A</c:v>
                </c:pt>
                <c:pt idx="4392">
                  <c:v>#N/A</c:v>
                </c:pt>
                <c:pt idx="4393">
                  <c:v>#N/A</c:v>
                </c:pt>
                <c:pt idx="4394">
                  <c:v>#N/A</c:v>
                </c:pt>
                <c:pt idx="4395">
                  <c:v>#N/A</c:v>
                </c:pt>
                <c:pt idx="4396">
                  <c:v>#N/A</c:v>
                </c:pt>
                <c:pt idx="4397">
                  <c:v>#N/A</c:v>
                </c:pt>
                <c:pt idx="4398">
                  <c:v>#N/A</c:v>
                </c:pt>
                <c:pt idx="4399">
                  <c:v>#N/A</c:v>
                </c:pt>
                <c:pt idx="4400">
                  <c:v>#N/A</c:v>
                </c:pt>
                <c:pt idx="4401">
                  <c:v>#N/A</c:v>
                </c:pt>
                <c:pt idx="4402">
                  <c:v>#N/A</c:v>
                </c:pt>
                <c:pt idx="4403">
                  <c:v>#N/A</c:v>
                </c:pt>
                <c:pt idx="4404">
                  <c:v>#N/A</c:v>
                </c:pt>
                <c:pt idx="4405">
                  <c:v>#N/A</c:v>
                </c:pt>
                <c:pt idx="4406">
                  <c:v>#N/A</c:v>
                </c:pt>
                <c:pt idx="4407">
                  <c:v>#N/A</c:v>
                </c:pt>
                <c:pt idx="4408">
                  <c:v>#N/A</c:v>
                </c:pt>
                <c:pt idx="4409">
                  <c:v>#N/A</c:v>
                </c:pt>
                <c:pt idx="4410">
                  <c:v>#N/A</c:v>
                </c:pt>
                <c:pt idx="4411">
                  <c:v>#N/A</c:v>
                </c:pt>
                <c:pt idx="4412">
                  <c:v>#N/A</c:v>
                </c:pt>
                <c:pt idx="4413">
                  <c:v>#N/A</c:v>
                </c:pt>
                <c:pt idx="4414">
                  <c:v>#N/A</c:v>
                </c:pt>
                <c:pt idx="4415">
                  <c:v>#N/A</c:v>
                </c:pt>
                <c:pt idx="4416">
                  <c:v>#N/A</c:v>
                </c:pt>
                <c:pt idx="4417">
                  <c:v>#N/A</c:v>
                </c:pt>
                <c:pt idx="4418">
                  <c:v>#N/A</c:v>
                </c:pt>
                <c:pt idx="4419">
                  <c:v>#N/A</c:v>
                </c:pt>
                <c:pt idx="4420">
                  <c:v>#N/A</c:v>
                </c:pt>
                <c:pt idx="4421">
                  <c:v>#N/A</c:v>
                </c:pt>
                <c:pt idx="4422">
                  <c:v>#N/A</c:v>
                </c:pt>
                <c:pt idx="4423">
                  <c:v>#N/A</c:v>
                </c:pt>
                <c:pt idx="4424">
                  <c:v>#N/A</c:v>
                </c:pt>
                <c:pt idx="4425">
                  <c:v>#N/A</c:v>
                </c:pt>
                <c:pt idx="4426">
                  <c:v>#N/A</c:v>
                </c:pt>
                <c:pt idx="4427">
                  <c:v>#N/A</c:v>
                </c:pt>
                <c:pt idx="4428">
                  <c:v>#N/A</c:v>
                </c:pt>
                <c:pt idx="4429">
                  <c:v>#N/A</c:v>
                </c:pt>
                <c:pt idx="4430">
                  <c:v>#N/A</c:v>
                </c:pt>
                <c:pt idx="4431">
                  <c:v>#N/A</c:v>
                </c:pt>
                <c:pt idx="4432">
                  <c:v>#N/A</c:v>
                </c:pt>
                <c:pt idx="4433">
                  <c:v>#N/A</c:v>
                </c:pt>
                <c:pt idx="4434">
                  <c:v>#N/A</c:v>
                </c:pt>
                <c:pt idx="4435">
                  <c:v>#N/A</c:v>
                </c:pt>
                <c:pt idx="4436">
                  <c:v>#N/A</c:v>
                </c:pt>
                <c:pt idx="4437">
                  <c:v>#N/A</c:v>
                </c:pt>
                <c:pt idx="4438">
                  <c:v>#N/A</c:v>
                </c:pt>
                <c:pt idx="4439">
                  <c:v>#N/A</c:v>
                </c:pt>
                <c:pt idx="4440">
                  <c:v>#N/A</c:v>
                </c:pt>
                <c:pt idx="4441">
                  <c:v>#N/A</c:v>
                </c:pt>
                <c:pt idx="4442">
                  <c:v>#N/A</c:v>
                </c:pt>
                <c:pt idx="4443">
                  <c:v>#N/A</c:v>
                </c:pt>
                <c:pt idx="4444">
                  <c:v>#N/A</c:v>
                </c:pt>
                <c:pt idx="4445">
                  <c:v>#N/A</c:v>
                </c:pt>
                <c:pt idx="4446">
                  <c:v>#N/A</c:v>
                </c:pt>
                <c:pt idx="4447">
                  <c:v>#N/A</c:v>
                </c:pt>
                <c:pt idx="4448">
                  <c:v>#N/A</c:v>
                </c:pt>
                <c:pt idx="4449">
                  <c:v>#N/A</c:v>
                </c:pt>
                <c:pt idx="4450">
                  <c:v>#N/A</c:v>
                </c:pt>
                <c:pt idx="4451">
                  <c:v>#N/A</c:v>
                </c:pt>
                <c:pt idx="4452">
                  <c:v>#N/A</c:v>
                </c:pt>
                <c:pt idx="4453">
                  <c:v>#N/A</c:v>
                </c:pt>
                <c:pt idx="4454">
                  <c:v>#N/A</c:v>
                </c:pt>
                <c:pt idx="4455">
                  <c:v>#N/A</c:v>
                </c:pt>
                <c:pt idx="4456">
                  <c:v>#N/A</c:v>
                </c:pt>
                <c:pt idx="4457">
                  <c:v>#N/A</c:v>
                </c:pt>
                <c:pt idx="4458">
                  <c:v>#N/A</c:v>
                </c:pt>
                <c:pt idx="4459">
                  <c:v>#N/A</c:v>
                </c:pt>
                <c:pt idx="4460">
                  <c:v>#N/A</c:v>
                </c:pt>
                <c:pt idx="4461">
                  <c:v>#N/A</c:v>
                </c:pt>
                <c:pt idx="4462">
                  <c:v>#N/A</c:v>
                </c:pt>
                <c:pt idx="4463">
                  <c:v>#N/A</c:v>
                </c:pt>
                <c:pt idx="4464">
                  <c:v>#N/A</c:v>
                </c:pt>
                <c:pt idx="4465">
                  <c:v>#N/A</c:v>
                </c:pt>
                <c:pt idx="4466">
                  <c:v>#N/A</c:v>
                </c:pt>
                <c:pt idx="4467">
                  <c:v>#N/A</c:v>
                </c:pt>
                <c:pt idx="4468">
                  <c:v>#N/A</c:v>
                </c:pt>
                <c:pt idx="4469">
                  <c:v>#N/A</c:v>
                </c:pt>
                <c:pt idx="4470">
                  <c:v>#N/A</c:v>
                </c:pt>
                <c:pt idx="4471">
                  <c:v>#N/A</c:v>
                </c:pt>
                <c:pt idx="4472">
                  <c:v>#N/A</c:v>
                </c:pt>
                <c:pt idx="4473">
                  <c:v>#N/A</c:v>
                </c:pt>
                <c:pt idx="4474">
                  <c:v>#N/A</c:v>
                </c:pt>
                <c:pt idx="4475">
                  <c:v>#N/A</c:v>
                </c:pt>
                <c:pt idx="4476">
                  <c:v>#N/A</c:v>
                </c:pt>
                <c:pt idx="4477">
                  <c:v>#N/A</c:v>
                </c:pt>
                <c:pt idx="4478">
                  <c:v>#N/A</c:v>
                </c:pt>
                <c:pt idx="4479">
                  <c:v>#N/A</c:v>
                </c:pt>
                <c:pt idx="4480">
                  <c:v>#N/A</c:v>
                </c:pt>
                <c:pt idx="4481">
                  <c:v>#N/A</c:v>
                </c:pt>
                <c:pt idx="4482">
                  <c:v>#N/A</c:v>
                </c:pt>
                <c:pt idx="4483">
                  <c:v>#N/A</c:v>
                </c:pt>
                <c:pt idx="4484">
                  <c:v>#N/A</c:v>
                </c:pt>
                <c:pt idx="4485">
                  <c:v>#N/A</c:v>
                </c:pt>
                <c:pt idx="4486">
                  <c:v>#N/A</c:v>
                </c:pt>
                <c:pt idx="4487">
                  <c:v>#N/A</c:v>
                </c:pt>
                <c:pt idx="4488">
                  <c:v>#N/A</c:v>
                </c:pt>
                <c:pt idx="4489">
                  <c:v>#N/A</c:v>
                </c:pt>
                <c:pt idx="4490">
                  <c:v>#N/A</c:v>
                </c:pt>
                <c:pt idx="4491">
                  <c:v>#N/A</c:v>
                </c:pt>
                <c:pt idx="4492">
                  <c:v>#N/A</c:v>
                </c:pt>
                <c:pt idx="4493">
                  <c:v>#N/A</c:v>
                </c:pt>
                <c:pt idx="4494">
                  <c:v>#N/A</c:v>
                </c:pt>
                <c:pt idx="4495">
                  <c:v>#N/A</c:v>
                </c:pt>
                <c:pt idx="4496">
                  <c:v>#N/A</c:v>
                </c:pt>
                <c:pt idx="4497">
                  <c:v>#N/A</c:v>
                </c:pt>
                <c:pt idx="4498">
                  <c:v>#N/A</c:v>
                </c:pt>
                <c:pt idx="4499">
                  <c:v>#N/A</c:v>
                </c:pt>
                <c:pt idx="4500">
                  <c:v>#N/A</c:v>
                </c:pt>
                <c:pt idx="4501">
                  <c:v>#N/A</c:v>
                </c:pt>
                <c:pt idx="4502">
                  <c:v>#N/A</c:v>
                </c:pt>
                <c:pt idx="4503">
                  <c:v>#N/A</c:v>
                </c:pt>
                <c:pt idx="4504">
                  <c:v>#N/A</c:v>
                </c:pt>
                <c:pt idx="4505">
                  <c:v>#N/A</c:v>
                </c:pt>
                <c:pt idx="4506">
                  <c:v>#N/A</c:v>
                </c:pt>
                <c:pt idx="4507">
                  <c:v>#N/A</c:v>
                </c:pt>
                <c:pt idx="4508">
                  <c:v>#N/A</c:v>
                </c:pt>
                <c:pt idx="4509">
                  <c:v>#N/A</c:v>
                </c:pt>
                <c:pt idx="4510">
                  <c:v>#N/A</c:v>
                </c:pt>
                <c:pt idx="4511">
                  <c:v>#N/A</c:v>
                </c:pt>
                <c:pt idx="4512">
                  <c:v>#N/A</c:v>
                </c:pt>
                <c:pt idx="4513">
                  <c:v>#N/A</c:v>
                </c:pt>
                <c:pt idx="4514">
                  <c:v>#N/A</c:v>
                </c:pt>
                <c:pt idx="4515">
                  <c:v>#N/A</c:v>
                </c:pt>
                <c:pt idx="4516">
                  <c:v>#N/A</c:v>
                </c:pt>
                <c:pt idx="4517">
                  <c:v>#N/A</c:v>
                </c:pt>
                <c:pt idx="4518">
                  <c:v>#N/A</c:v>
                </c:pt>
                <c:pt idx="4519">
                  <c:v>#N/A</c:v>
                </c:pt>
                <c:pt idx="4520">
                  <c:v>#N/A</c:v>
                </c:pt>
                <c:pt idx="4521">
                  <c:v>#N/A</c:v>
                </c:pt>
                <c:pt idx="4522">
                  <c:v>#N/A</c:v>
                </c:pt>
                <c:pt idx="4523">
                  <c:v>#N/A</c:v>
                </c:pt>
                <c:pt idx="4524">
                  <c:v>#N/A</c:v>
                </c:pt>
                <c:pt idx="4525">
                  <c:v>#N/A</c:v>
                </c:pt>
                <c:pt idx="4526">
                  <c:v>#N/A</c:v>
                </c:pt>
                <c:pt idx="4527">
                  <c:v>#N/A</c:v>
                </c:pt>
                <c:pt idx="4528">
                  <c:v>#N/A</c:v>
                </c:pt>
                <c:pt idx="4529">
                  <c:v>#N/A</c:v>
                </c:pt>
                <c:pt idx="4530">
                  <c:v>#N/A</c:v>
                </c:pt>
                <c:pt idx="4531">
                  <c:v>#N/A</c:v>
                </c:pt>
                <c:pt idx="4532">
                  <c:v>#N/A</c:v>
                </c:pt>
                <c:pt idx="4533">
                  <c:v>#N/A</c:v>
                </c:pt>
                <c:pt idx="4534">
                  <c:v>#N/A</c:v>
                </c:pt>
                <c:pt idx="4535">
                  <c:v>#N/A</c:v>
                </c:pt>
                <c:pt idx="4536">
                  <c:v>#N/A</c:v>
                </c:pt>
                <c:pt idx="4537">
                  <c:v>#N/A</c:v>
                </c:pt>
                <c:pt idx="4538">
                  <c:v>#N/A</c:v>
                </c:pt>
                <c:pt idx="4539">
                  <c:v>#N/A</c:v>
                </c:pt>
                <c:pt idx="4540">
                  <c:v>#N/A</c:v>
                </c:pt>
                <c:pt idx="4541">
                  <c:v>#N/A</c:v>
                </c:pt>
                <c:pt idx="4542">
                  <c:v>#N/A</c:v>
                </c:pt>
                <c:pt idx="4543">
                  <c:v>#N/A</c:v>
                </c:pt>
                <c:pt idx="4544">
                  <c:v>#N/A</c:v>
                </c:pt>
                <c:pt idx="4545">
                  <c:v>#N/A</c:v>
                </c:pt>
                <c:pt idx="4546">
                  <c:v>#N/A</c:v>
                </c:pt>
                <c:pt idx="4547">
                  <c:v>#N/A</c:v>
                </c:pt>
                <c:pt idx="4548">
                  <c:v>#N/A</c:v>
                </c:pt>
                <c:pt idx="4549">
                  <c:v>#N/A</c:v>
                </c:pt>
                <c:pt idx="4550">
                  <c:v>#N/A</c:v>
                </c:pt>
                <c:pt idx="4551">
                  <c:v>#N/A</c:v>
                </c:pt>
                <c:pt idx="4552">
                  <c:v>#N/A</c:v>
                </c:pt>
                <c:pt idx="4553">
                  <c:v>#N/A</c:v>
                </c:pt>
                <c:pt idx="4554">
                  <c:v>#N/A</c:v>
                </c:pt>
                <c:pt idx="4555">
                  <c:v>#N/A</c:v>
                </c:pt>
                <c:pt idx="4556">
                  <c:v>#N/A</c:v>
                </c:pt>
                <c:pt idx="4557">
                  <c:v>#N/A</c:v>
                </c:pt>
                <c:pt idx="4558">
                  <c:v>#N/A</c:v>
                </c:pt>
                <c:pt idx="4559">
                  <c:v>#N/A</c:v>
                </c:pt>
                <c:pt idx="4560">
                  <c:v>#N/A</c:v>
                </c:pt>
                <c:pt idx="4561">
                  <c:v>#N/A</c:v>
                </c:pt>
                <c:pt idx="4562">
                  <c:v>#N/A</c:v>
                </c:pt>
                <c:pt idx="4563">
                  <c:v>#N/A</c:v>
                </c:pt>
                <c:pt idx="4564">
                  <c:v>#N/A</c:v>
                </c:pt>
                <c:pt idx="4565">
                  <c:v>#N/A</c:v>
                </c:pt>
                <c:pt idx="4566">
                  <c:v>#N/A</c:v>
                </c:pt>
                <c:pt idx="4567">
                  <c:v>#N/A</c:v>
                </c:pt>
                <c:pt idx="4568">
                  <c:v>#N/A</c:v>
                </c:pt>
                <c:pt idx="4569">
                  <c:v>#N/A</c:v>
                </c:pt>
                <c:pt idx="4570">
                  <c:v>#N/A</c:v>
                </c:pt>
                <c:pt idx="4571">
                  <c:v>#N/A</c:v>
                </c:pt>
                <c:pt idx="4572">
                  <c:v>#N/A</c:v>
                </c:pt>
                <c:pt idx="4573">
                  <c:v>#N/A</c:v>
                </c:pt>
                <c:pt idx="4574">
                  <c:v>#N/A</c:v>
                </c:pt>
                <c:pt idx="4575">
                  <c:v>#N/A</c:v>
                </c:pt>
                <c:pt idx="4576">
                  <c:v>#N/A</c:v>
                </c:pt>
                <c:pt idx="4577">
                  <c:v>#N/A</c:v>
                </c:pt>
                <c:pt idx="4578">
                  <c:v>#N/A</c:v>
                </c:pt>
                <c:pt idx="4579">
                  <c:v>#N/A</c:v>
                </c:pt>
                <c:pt idx="4580">
                  <c:v>#N/A</c:v>
                </c:pt>
                <c:pt idx="4581">
                  <c:v>#N/A</c:v>
                </c:pt>
                <c:pt idx="4582">
                  <c:v>#N/A</c:v>
                </c:pt>
                <c:pt idx="4583">
                  <c:v>#N/A</c:v>
                </c:pt>
                <c:pt idx="4584">
                  <c:v>#N/A</c:v>
                </c:pt>
                <c:pt idx="4585">
                  <c:v>#N/A</c:v>
                </c:pt>
                <c:pt idx="4586">
                  <c:v>#N/A</c:v>
                </c:pt>
                <c:pt idx="4587">
                  <c:v>#N/A</c:v>
                </c:pt>
                <c:pt idx="4588">
                  <c:v>#N/A</c:v>
                </c:pt>
                <c:pt idx="4589">
                  <c:v>#N/A</c:v>
                </c:pt>
                <c:pt idx="4590">
                  <c:v>#N/A</c:v>
                </c:pt>
                <c:pt idx="4591">
                  <c:v>#N/A</c:v>
                </c:pt>
                <c:pt idx="4592">
                  <c:v>#N/A</c:v>
                </c:pt>
                <c:pt idx="4593">
                  <c:v>#N/A</c:v>
                </c:pt>
                <c:pt idx="4594">
                  <c:v>#N/A</c:v>
                </c:pt>
                <c:pt idx="4595">
                  <c:v>#N/A</c:v>
                </c:pt>
                <c:pt idx="4596">
                  <c:v>#N/A</c:v>
                </c:pt>
                <c:pt idx="4597">
                  <c:v>#N/A</c:v>
                </c:pt>
                <c:pt idx="4598">
                  <c:v>#N/A</c:v>
                </c:pt>
                <c:pt idx="4599">
                  <c:v>#N/A</c:v>
                </c:pt>
                <c:pt idx="4600">
                  <c:v>#N/A</c:v>
                </c:pt>
                <c:pt idx="4601">
                  <c:v>#N/A</c:v>
                </c:pt>
                <c:pt idx="4602">
                  <c:v>#N/A</c:v>
                </c:pt>
                <c:pt idx="4603">
                  <c:v>#N/A</c:v>
                </c:pt>
                <c:pt idx="4604">
                  <c:v>#N/A</c:v>
                </c:pt>
                <c:pt idx="4605">
                  <c:v>#N/A</c:v>
                </c:pt>
                <c:pt idx="4606">
                  <c:v>#N/A</c:v>
                </c:pt>
                <c:pt idx="4607">
                  <c:v>#N/A</c:v>
                </c:pt>
                <c:pt idx="4608">
                  <c:v>#N/A</c:v>
                </c:pt>
                <c:pt idx="4609">
                  <c:v>#N/A</c:v>
                </c:pt>
                <c:pt idx="4610">
                  <c:v>#N/A</c:v>
                </c:pt>
                <c:pt idx="4611">
                  <c:v>#N/A</c:v>
                </c:pt>
                <c:pt idx="4612">
                  <c:v>#N/A</c:v>
                </c:pt>
                <c:pt idx="4613">
                  <c:v>#N/A</c:v>
                </c:pt>
                <c:pt idx="4614">
                  <c:v>#N/A</c:v>
                </c:pt>
                <c:pt idx="4615">
                  <c:v>#N/A</c:v>
                </c:pt>
                <c:pt idx="4616">
                  <c:v>#N/A</c:v>
                </c:pt>
                <c:pt idx="4617">
                  <c:v>#N/A</c:v>
                </c:pt>
                <c:pt idx="4618">
                  <c:v>#N/A</c:v>
                </c:pt>
                <c:pt idx="4619">
                  <c:v>#N/A</c:v>
                </c:pt>
                <c:pt idx="4620">
                  <c:v>#N/A</c:v>
                </c:pt>
                <c:pt idx="4621">
                  <c:v>#N/A</c:v>
                </c:pt>
                <c:pt idx="4622">
                  <c:v>#N/A</c:v>
                </c:pt>
                <c:pt idx="4623">
                  <c:v>#N/A</c:v>
                </c:pt>
                <c:pt idx="4624">
                  <c:v>#N/A</c:v>
                </c:pt>
                <c:pt idx="4625">
                  <c:v>#N/A</c:v>
                </c:pt>
                <c:pt idx="4626">
                  <c:v>#N/A</c:v>
                </c:pt>
                <c:pt idx="4627">
                  <c:v>#N/A</c:v>
                </c:pt>
                <c:pt idx="4628">
                  <c:v>#N/A</c:v>
                </c:pt>
                <c:pt idx="4629">
                  <c:v>#N/A</c:v>
                </c:pt>
                <c:pt idx="4630">
                  <c:v>#N/A</c:v>
                </c:pt>
                <c:pt idx="4631">
                  <c:v>#N/A</c:v>
                </c:pt>
                <c:pt idx="4632">
                  <c:v>#N/A</c:v>
                </c:pt>
                <c:pt idx="4633">
                  <c:v>#N/A</c:v>
                </c:pt>
                <c:pt idx="4634">
                  <c:v>#N/A</c:v>
                </c:pt>
                <c:pt idx="4635">
                  <c:v>#N/A</c:v>
                </c:pt>
                <c:pt idx="4636">
                  <c:v>#N/A</c:v>
                </c:pt>
                <c:pt idx="4637">
                  <c:v>#N/A</c:v>
                </c:pt>
                <c:pt idx="4638">
                  <c:v>#N/A</c:v>
                </c:pt>
                <c:pt idx="4639">
                  <c:v>#N/A</c:v>
                </c:pt>
                <c:pt idx="4640">
                  <c:v>#N/A</c:v>
                </c:pt>
                <c:pt idx="4641">
                  <c:v>#N/A</c:v>
                </c:pt>
                <c:pt idx="4642">
                  <c:v>#N/A</c:v>
                </c:pt>
                <c:pt idx="4643">
                  <c:v>#N/A</c:v>
                </c:pt>
                <c:pt idx="4644">
                  <c:v>#N/A</c:v>
                </c:pt>
                <c:pt idx="4645">
                  <c:v>#N/A</c:v>
                </c:pt>
                <c:pt idx="4646">
                  <c:v>#N/A</c:v>
                </c:pt>
                <c:pt idx="4647">
                  <c:v>#N/A</c:v>
                </c:pt>
                <c:pt idx="4648">
                  <c:v>#N/A</c:v>
                </c:pt>
                <c:pt idx="4649">
                  <c:v>#N/A</c:v>
                </c:pt>
                <c:pt idx="4650">
                  <c:v>#N/A</c:v>
                </c:pt>
                <c:pt idx="4651">
                  <c:v>#N/A</c:v>
                </c:pt>
                <c:pt idx="4652">
                  <c:v>#N/A</c:v>
                </c:pt>
                <c:pt idx="4653">
                  <c:v>#N/A</c:v>
                </c:pt>
                <c:pt idx="4654">
                  <c:v>#N/A</c:v>
                </c:pt>
                <c:pt idx="4655">
                  <c:v>#N/A</c:v>
                </c:pt>
                <c:pt idx="4656">
                  <c:v>#N/A</c:v>
                </c:pt>
                <c:pt idx="4657">
                  <c:v>#N/A</c:v>
                </c:pt>
                <c:pt idx="4658">
                  <c:v>#N/A</c:v>
                </c:pt>
                <c:pt idx="4659">
                  <c:v>#N/A</c:v>
                </c:pt>
                <c:pt idx="4660">
                  <c:v>#N/A</c:v>
                </c:pt>
                <c:pt idx="4661">
                  <c:v>#N/A</c:v>
                </c:pt>
                <c:pt idx="4662">
                  <c:v>#N/A</c:v>
                </c:pt>
                <c:pt idx="4663">
                  <c:v>#N/A</c:v>
                </c:pt>
                <c:pt idx="4664">
                  <c:v>#N/A</c:v>
                </c:pt>
                <c:pt idx="4665">
                  <c:v>#N/A</c:v>
                </c:pt>
                <c:pt idx="4666">
                  <c:v>#N/A</c:v>
                </c:pt>
                <c:pt idx="4667">
                  <c:v>#N/A</c:v>
                </c:pt>
                <c:pt idx="4668">
                  <c:v>#N/A</c:v>
                </c:pt>
                <c:pt idx="4669">
                  <c:v>#N/A</c:v>
                </c:pt>
                <c:pt idx="4670">
                  <c:v>#N/A</c:v>
                </c:pt>
                <c:pt idx="4671">
                  <c:v>#N/A</c:v>
                </c:pt>
                <c:pt idx="4672">
                  <c:v>#N/A</c:v>
                </c:pt>
                <c:pt idx="4673">
                  <c:v>#N/A</c:v>
                </c:pt>
                <c:pt idx="4674">
                  <c:v>#N/A</c:v>
                </c:pt>
                <c:pt idx="4675">
                  <c:v>#N/A</c:v>
                </c:pt>
                <c:pt idx="4676">
                  <c:v>#N/A</c:v>
                </c:pt>
                <c:pt idx="4677">
                  <c:v>#N/A</c:v>
                </c:pt>
                <c:pt idx="4678">
                  <c:v>#N/A</c:v>
                </c:pt>
                <c:pt idx="4679">
                  <c:v>#N/A</c:v>
                </c:pt>
                <c:pt idx="4680">
                  <c:v>#N/A</c:v>
                </c:pt>
                <c:pt idx="4681">
                  <c:v>#N/A</c:v>
                </c:pt>
                <c:pt idx="4682">
                  <c:v>#N/A</c:v>
                </c:pt>
                <c:pt idx="4683">
                  <c:v>#N/A</c:v>
                </c:pt>
                <c:pt idx="4684">
                  <c:v>#N/A</c:v>
                </c:pt>
                <c:pt idx="4685">
                  <c:v>#N/A</c:v>
                </c:pt>
                <c:pt idx="4686">
                  <c:v>#N/A</c:v>
                </c:pt>
                <c:pt idx="4687">
                  <c:v>#N/A</c:v>
                </c:pt>
                <c:pt idx="4688">
                  <c:v>#N/A</c:v>
                </c:pt>
                <c:pt idx="4689">
                  <c:v>#N/A</c:v>
                </c:pt>
                <c:pt idx="4690">
                  <c:v>#N/A</c:v>
                </c:pt>
                <c:pt idx="4691">
                  <c:v>#N/A</c:v>
                </c:pt>
                <c:pt idx="4692">
                  <c:v>#N/A</c:v>
                </c:pt>
                <c:pt idx="4693">
                  <c:v>#N/A</c:v>
                </c:pt>
                <c:pt idx="4694">
                  <c:v>#N/A</c:v>
                </c:pt>
                <c:pt idx="4695">
                  <c:v>#N/A</c:v>
                </c:pt>
                <c:pt idx="4696">
                  <c:v>#N/A</c:v>
                </c:pt>
                <c:pt idx="4697">
                  <c:v>#N/A</c:v>
                </c:pt>
                <c:pt idx="4698">
                  <c:v>#N/A</c:v>
                </c:pt>
                <c:pt idx="4699">
                  <c:v>#N/A</c:v>
                </c:pt>
                <c:pt idx="4700">
                  <c:v>#N/A</c:v>
                </c:pt>
                <c:pt idx="4701">
                  <c:v>#N/A</c:v>
                </c:pt>
                <c:pt idx="4702">
                  <c:v>#N/A</c:v>
                </c:pt>
                <c:pt idx="4703">
                  <c:v>#N/A</c:v>
                </c:pt>
                <c:pt idx="4704">
                  <c:v>#N/A</c:v>
                </c:pt>
                <c:pt idx="4705">
                  <c:v>#N/A</c:v>
                </c:pt>
                <c:pt idx="4706">
                  <c:v>#N/A</c:v>
                </c:pt>
                <c:pt idx="4707">
                  <c:v>#N/A</c:v>
                </c:pt>
                <c:pt idx="4708">
                  <c:v>#N/A</c:v>
                </c:pt>
                <c:pt idx="4709">
                  <c:v>#N/A</c:v>
                </c:pt>
                <c:pt idx="4710">
                  <c:v>#N/A</c:v>
                </c:pt>
                <c:pt idx="4711">
                  <c:v>#N/A</c:v>
                </c:pt>
                <c:pt idx="4712">
                  <c:v>#N/A</c:v>
                </c:pt>
                <c:pt idx="4713">
                  <c:v>#N/A</c:v>
                </c:pt>
                <c:pt idx="4714">
                  <c:v>#N/A</c:v>
                </c:pt>
                <c:pt idx="4715">
                  <c:v>#N/A</c:v>
                </c:pt>
                <c:pt idx="4716">
                  <c:v>#N/A</c:v>
                </c:pt>
                <c:pt idx="4717">
                  <c:v>#N/A</c:v>
                </c:pt>
                <c:pt idx="4718">
                  <c:v>#N/A</c:v>
                </c:pt>
                <c:pt idx="4719">
                  <c:v>#N/A</c:v>
                </c:pt>
                <c:pt idx="4720">
                  <c:v>#N/A</c:v>
                </c:pt>
                <c:pt idx="4721">
                  <c:v>#N/A</c:v>
                </c:pt>
                <c:pt idx="4722">
                  <c:v>#N/A</c:v>
                </c:pt>
                <c:pt idx="4723">
                  <c:v>#N/A</c:v>
                </c:pt>
                <c:pt idx="4724">
                  <c:v>#N/A</c:v>
                </c:pt>
                <c:pt idx="4725">
                  <c:v>#N/A</c:v>
                </c:pt>
                <c:pt idx="4726">
                  <c:v>#N/A</c:v>
                </c:pt>
                <c:pt idx="4727">
                  <c:v>#N/A</c:v>
                </c:pt>
                <c:pt idx="4728">
                  <c:v>#N/A</c:v>
                </c:pt>
                <c:pt idx="4729">
                  <c:v>#N/A</c:v>
                </c:pt>
                <c:pt idx="4730">
                  <c:v>#N/A</c:v>
                </c:pt>
                <c:pt idx="4731">
                  <c:v>#N/A</c:v>
                </c:pt>
                <c:pt idx="4732">
                  <c:v>#N/A</c:v>
                </c:pt>
                <c:pt idx="4733">
                  <c:v>#N/A</c:v>
                </c:pt>
                <c:pt idx="4734">
                  <c:v>#N/A</c:v>
                </c:pt>
                <c:pt idx="4735">
                  <c:v>#N/A</c:v>
                </c:pt>
                <c:pt idx="4736">
                  <c:v>#N/A</c:v>
                </c:pt>
                <c:pt idx="4737">
                  <c:v>#N/A</c:v>
                </c:pt>
                <c:pt idx="4738">
                  <c:v>#N/A</c:v>
                </c:pt>
                <c:pt idx="4739">
                  <c:v>#N/A</c:v>
                </c:pt>
                <c:pt idx="4740">
                  <c:v>#N/A</c:v>
                </c:pt>
                <c:pt idx="4741">
                  <c:v>#N/A</c:v>
                </c:pt>
                <c:pt idx="4742">
                  <c:v>#N/A</c:v>
                </c:pt>
                <c:pt idx="4743">
                  <c:v>#N/A</c:v>
                </c:pt>
                <c:pt idx="4744">
                  <c:v>#N/A</c:v>
                </c:pt>
                <c:pt idx="4745">
                  <c:v>#N/A</c:v>
                </c:pt>
                <c:pt idx="4746">
                  <c:v>#N/A</c:v>
                </c:pt>
                <c:pt idx="4747">
                  <c:v>#N/A</c:v>
                </c:pt>
                <c:pt idx="4748">
                  <c:v>#N/A</c:v>
                </c:pt>
                <c:pt idx="4749">
                  <c:v>#N/A</c:v>
                </c:pt>
                <c:pt idx="4750">
                  <c:v>#N/A</c:v>
                </c:pt>
                <c:pt idx="4751">
                  <c:v>#N/A</c:v>
                </c:pt>
                <c:pt idx="4752">
                  <c:v>#N/A</c:v>
                </c:pt>
                <c:pt idx="4753">
                  <c:v>#N/A</c:v>
                </c:pt>
                <c:pt idx="4754">
                  <c:v>#N/A</c:v>
                </c:pt>
                <c:pt idx="4755">
                  <c:v>#N/A</c:v>
                </c:pt>
                <c:pt idx="4756">
                  <c:v>#N/A</c:v>
                </c:pt>
                <c:pt idx="4757">
                  <c:v>#N/A</c:v>
                </c:pt>
                <c:pt idx="4758">
                  <c:v>#N/A</c:v>
                </c:pt>
                <c:pt idx="4759">
                  <c:v>#N/A</c:v>
                </c:pt>
                <c:pt idx="4760">
                  <c:v>#N/A</c:v>
                </c:pt>
                <c:pt idx="4761">
                  <c:v>#N/A</c:v>
                </c:pt>
                <c:pt idx="4762">
                  <c:v>#N/A</c:v>
                </c:pt>
                <c:pt idx="4763">
                  <c:v>#N/A</c:v>
                </c:pt>
                <c:pt idx="4764">
                  <c:v>#N/A</c:v>
                </c:pt>
                <c:pt idx="4765">
                  <c:v>#N/A</c:v>
                </c:pt>
                <c:pt idx="4766">
                  <c:v>#N/A</c:v>
                </c:pt>
                <c:pt idx="4767">
                  <c:v>#N/A</c:v>
                </c:pt>
                <c:pt idx="4768">
                  <c:v>#N/A</c:v>
                </c:pt>
                <c:pt idx="4769">
                  <c:v>#N/A</c:v>
                </c:pt>
                <c:pt idx="4770">
                  <c:v>#N/A</c:v>
                </c:pt>
                <c:pt idx="4771">
                  <c:v>#N/A</c:v>
                </c:pt>
                <c:pt idx="4772">
                  <c:v>#N/A</c:v>
                </c:pt>
                <c:pt idx="4773">
                  <c:v>#N/A</c:v>
                </c:pt>
                <c:pt idx="4774">
                  <c:v>#N/A</c:v>
                </c:pt>
                <c:pt idx="4775">
                  <c:v>#N/A</c:v>
                </c:pt>
                <c:pt idx="4776">
                  <c:v>#N/A</c:v>
                </c:pt>
                <c:pt idx="4777">
                  <c:v>#N/A</c:v>
                </c:pt>
                <c:pt idx="4778">
                  <c:v>#N/A</c:v>
                </c:pt>
                <c:pt idx="4779">
                  <c:v>#N/A</c:v>
                </c:pt>
                <c:pt idx="4780">
                  <c:v>#N/A</c:v>
                </c:pt>
                <c:pt idx="4781">
                  <c:v>#N/A</c:v>
                </c:pt>
                <c:pt idx="4782">
                  <c:v>#N/A</c:v>
                </c:pt>
                <c:pt idx="4783">
                  <c:v>#N/A</c:v>
                </c:pt>
                <c:pt idx="4784">
                  <c:v>#N/A</c:v>
                </c:pt>
                <c:pt idx="4785">
                  <c:v>#N/A</c:v>
                </c:pt>
                <c:pt idx="4786">
                  <c:v>#N/A</c:v>
                </c:pt>
                <c:pt idx="4787">
                  <c:v>#N/A</c:v>
                </c:pt>
                <c:pt idx="4788">
                  <c:v>#N/A</c:v>
                </c:pt>
                <c:pt idx="4789">
                  <c:v>#N/A</c:v>
                </c:pt>
                <c:pt idx="4790">
                  <c:v>#N/A</c:v>
                </c:pt>
                <c:pt idx="4791">
                  <c:v>#N/A</c:v>
                </c:pt>
                <c:pt idx="4792">
                  <c:v>#N/A</c:v>
                </c:pt>
                <c:pt idx="4793">
                  <c:v>#N/A</c:v>
                </c:pt>
                <c:pt idx="4794">
                  <c:v>#N/A</c:v>
                </c:pt>
                <c:pt idx="4795">
                  <c:v>#N/A</c:v>
                </c:pt>
                <c:pt idx="4796">
                  <c:v>#N/A</c:v>
                </c:pt>
                <c:pt idx="4797">
                  <c:v>#N/A</c:v>
                </c:pt>
                <c:pt idx="4798">
                  <c:v>#N/A</c:v>
                </c:pt>
                <c:pt idx="4799">
                  <c:v>#N/A</c:v>
                </c:pt>
                <c:pt idx="4800">
                  <c:v>#N/A</c:v>
                </c:pt>
                <c:pt idx="4801">
                  <c:v>#N/A</c:v>
                </c:pt>
                <c:pt idx="4802">
                  <c:v>#N/A</c:v>
                </c:pt>
                <c:pt idx="4803">
                  <c:v>#N/A</c:v>
                </c:pt>
                <c:pt idx="4804">
                  <c:v>#N/A</c:v>
                </c:pt>
                <c:pt idx="4805">
                  <c:v>#N/A</c:v>
                </c:pt>
                <c:pt idx="4806">
                  <c:v>#N/A</c:v>
                </c:pt>
                <c:pt idx="4807">
                  <c:v>#N/A</c:v>
                </c:pt>
                <c:pt idx="4808">
                  <c:v>#N/A</c:v>
                </c:pt>
                <c:pt idx="4809">
                  <c:v>#N/A</c:v>
                </c:pt>
                <c:pt idx="4810">
                  <c:v>#N/A</c:v>
                </c:pt>
                <c:pt idx="4811">
                  <c:v>#N/A</c:v>
                </c:pt>
                <c:pt idx="4812">
                  <c:v>#N/A</c:v>
                </c:pt>
                <c:pt idx="4813">
                  <c:v>#N/A</c:v>
                </c:pt>
                <c:pt idx="4814">
                  <c:v>#N/A</c:v>
                </c:pt>
                <c:pt idx="4815">
                  <c:v>#N/A</c:v>
                </c:pt>
                <c:pt idx="4816">
                  <c:v>#N/A</c:v>
                </c:pt>
                <c:pt idx="4817">
                  <c:v>#N/A</c:v>
                </c:pt>
                <c:pt idx="4818">
                  <c:v>#N/A</c:v>
                </c:pt>
                <c:pt idx="4819">
                  <c:v>#N/A</c:v>
                </c:pt>
                <c:pt idx="4820">
                  <c:v>#N/A</c:v>
                </c:pt>
                <c:pt idx="4821">
                  <c:v>#N/A</c:v>
                </c:pt>
                <c:pt idx="4822">
                  <c:v>#N/A</c:v>
                </c:pt>
                <c:pt idx="4823">
                  <c:v>#N/A</c:v>
                </c:pt>
                <c:pt idx="4824">
                  <c:v>#N/A</c:v>
                </c:pt>
                <c:pt idx="4825">
                  <c:v>#N/A</c:v>
                </c:pt>
                <c:pt idx="4826">
                  <c:v>#N/A</c:v>
                </c:pt>
                <c:pt idx="4827">
                  <c:v>#N/A</c:v>
                </c:pt>
                <c:pt idx="4828">
                  <c:v>#N/A</c:v>
                </c:pt>
                <c:pt idx="4829">
                  <c:v>#N/A</c:v>
                </c:pt>
                <c:pt idx="4830">
                  <c:v>#N/A</c:v>
                </c:pt>
                <c:pt idx="4831">
                  <c:v>#N/A</c:v>
                </c:pt>
                <c:pt idx="4832">
                  <c:v>#N/A</c:v>
                </c:pt>
                <c:pt idx="4833">
                  <c:v>#N/A</c:v>
                </c:pt>
                <c:pt idx="4834">
                  <c:v>#N/A</c:v>
                </c:pt>
                <c:pt idx="4835">
                  <c:v>#N/A</c:v>
                </c:pt>
                <c:pt idx="4836">
                  <c:v>#N/A</c:v>
                </c:pt>
                <c:pt idx="4837">
                  <c:v>#N/A</c:v>
                </c:pt>
                <c:pt idx="4838">
                  <c:v>#N/A</c:v>
                </c:pt>
                <c:pt idx="4839">
                  <c:v>#N/A</c:v>
                </c:pt>
                <c:pt idx="4840">
                  <c:v>#N/A</c:v>
                </c:pt>
                <c:pt idx="4841">
                  <c:v>#N/A</c:v>
                </c:pt>
                <c:pt idx="4842">
                  <c:v>#N/A</c:v>
                </c:pt>
                <c:pt idx="4843">
                  <c:v>#N/A</c:v>
                </c:pt>
                <c:pt idx="4844">
                  <c:v>#N/A</c:v>
                </c:pt>
                <c:pt idx="4845">
                  <c:v>#N/A</c:v>
                </c:pt>
                <c:pt idx="4846">
                  <c:v>#N/A</c:v>
                </c:pt>
                <c:pt idx="4847">
                  <c:v>#N/A</c:v>
                </c:pt>
                <c:pt idx="4848">
                  <c:v>#N/A</c:v>
                </c:pt>
                <c:pt idx="4849">
                  <c:v>#N/A</c:v>
                </c:pt>
                <c:pt idx="4850">
                  <c:v>#N/A</c:v>
                </c:pt>
                <c:pt idx="4851">
                  <c:v>#N/A</c:v>
                </c:pt>
                <c:pt idx="4852">
                  <c:v>#N/A</c:v>
                </c:pt>
                <c:pt idx="4853">
                  <c:v>#N/A</c:v>
                </c:pt>
                <c:pt idx="4854">
                  <c:v>#N/A</c:v>
                </c:pt>
                <c:pt idx="4855">
                  <c:v>#N/A</c:v>
                </c:pt>
                <c:pt idx="4856">
                  <c:v>#N/A</c:v>
                </c:pt>
                <c:pt idx="4857">
                  <c:v>#N/A</c:v>
                </c:pt>
                <c:pt idx="4858">
                  <c:v>#N/A</c:v>
                </c:pt>
                <c:pt idx="4859">
                  <c:v>#N/A</c:v>
                </c:pt>
                <c:pt idx="4860">
                  <c:v>#N/A</c:v>
                </c:pt>
                <c:pt idx="4861">
                  <c:v>#N/A</c:v>
                </c:pt>
                <c:pt idx="4862">
                  <c:v>#N/A</c:v>
                </c:pt>
                <c:pt idx="4863">
                  <c:v>#N/A</c:v>
                </c:pt>
                <c:pt idx="4864">
                  <c:v>#N/A</c:v>
                </c:pt>
                <c:pt idx="4865">
                  <c:v>#N/A</c:v>
                </c:pt>
                <c:pt idx="4866">
                  <c:v>#N/A</c:v>
                </c:pt>
                <c:pt idx="4867">
                  <c:v>#N/A</c:v>
                </c:pt>
                <c:pt idx="4868">
                  <c:v>#N/A</c:v>
                </c:pt>
                <c:pt idx="4869">
                  <c:v>#N/A</c:v>
                </c:pt>
                <c:pt idx="4870">
                  <c:v>#N/A</c:v>
                </c:pt>
                <c:pt idx="4871">
                  <c:v>#N/A</c:v>
                </c:pt>
                <c:pt idx="4872">
                  <c:v>#N/A</c:v>
                </c:pt>
                <c:pt idx="4873">
                  <c:v>#N/A</c:v>
                </c:pt>
                <c:pt idx="4874">
                  <c:v>#N/A</c:v>
                </c:pt>
                <c:pt idx="4875">
                  <c:v>#N/A</c:v>
                </c:pt>
                <c:pt idx="4876">
                  <c:v>#N/A</c:v>
                </c:pt>
                <c:pt idx="4877">
                  <c:v>#N/A</c:v>
                </c:pt>
                <c:pt idx="4878">
                  <c:v>#N/A</c:v>
                </c:pt>
                <c:pt idx="4879">
                  <c:v>#N/A</c:v>
                </c:pt>
                <c:pt idx="4880">
                  <c:v>#N/A</c:v>
                </c:pt>
                <c:pt idx="4881">
                  <c:v>#N/A</c:v>
                </c:pt>
                <c:pt idx="4882">
                  <c:v>#N/A</c:v>
                </c:pt>
                <c:pt idx="4883">
                  <c:v>#N/A</c:v>
                </c:pt>
                <c:pt idx="4884">
                  <c:v>#N/A</c:v>
                </c:pt>
                <c:pt idx="4885">
                  <c:v>#N/A</c:v>
                </c:pt>
                <c:pt idx="4886">
                  <c:v>#N/A</c:v>
                </c:pt>
                <c:pt idx="4887">
                  <c:v>#N/A</c:v>
                </c:pt>
                <c:pt idx="4888">
                  <c:v>#N/A</c:v>
                </c:pt>
                <c:pt idx="4889">
                  <c:v>#N/A</c:v>
                </c:pt>
                <c:pt idx="4890">
                  <c:v>#N/A</c:v>
                </c:pt>
                <c:pt idx="4891">
                  <c:v>#N/A</c:v>
                </c:pt>
                <c:pt idx="4892">
                  <c:v>#N/A</c:v>
                </c:pt>
                <c:pt idx="4893">
                  <c:v>#N/A</c:v>
                </c:pt>
                <c:pt idx="4894">
                  <c:v>#N/A</c:v>
                </c:pt>
                <c:pt idx="4895">
                  <c:v>#N/A</c:v>
                </c:pt>
                <c:pt idx="4896">
                  <c:v>#N/A</c:v>
                </c:pt>
                <c:pt idx="4897">
                  <c:v>#N/A</c:v>
                </c:pt>
                <c:pt idx="4898">
                  <c:v>#N/A</c:v>
                </c:pt>
                <c:pt idx="4899">
                  <c:v>#N/A</c:v>
                </c:pt>
                <c:pt idx="4900">
                  <c:v>#N/A</c:v>
                </c:pt>
                <c:pt idx="4901">
                  <c:v>#N/A</c:v>
                </c:pt>
                <c:pt idx="4902">
                  <c:v>#N/A</c:v>
                </c:pt>
                <c:pt idx="4903">
                  <c:v>#N/A</c:v>
                </c:pt>
                <c:pt idx="4904">
                  <c:v>#N/A</c:v>
                </c:pt>
                <c:pt idx="4905">
                  <c:v>#N/A</c:v>
                </c:pt>
                <c:pt idx="4906">
                  <c:v>#N/A</c:v>
                </c:pt>
                <c:pt idx="4907">
                  <c:v>#N/A</c:v>
                </c:pt>
                <c:pt idx="4908">
                  <c:v>#N/A</c:v>
                </c:pt>
                <c:pt idx="4909">
                  <c:v>#N/A</c:v>
                </c:pt>
                <c:pt idx="4910">
                  <c:v>#N/A</c:v>
                </c:pt>
                <c:pt idx="4911">
                  <c:v>#N/A</c:v>
                </c:pt>
                <c:pt idx="4912">
                  <c:v>#N/A</c:v>
                </c:pt>
                <c:pt idx="4913">
                  <c:v>#N/A</c:v>
                </c:pt>
                <c:pt idx="4914">
                  <c:v>#N/A</c:v>
                </c:pt>
                <c:pt idx="4915">
                  <c:v>#N/A</c:v>
                </c:pt>
                <c:pt idx="4916">
                  <c:v>#N/A</c:v>
                </c:pt>
                <c:pt idx="4917">
                  <c:v>#N/A</c:v>
                </c:pt>
                <c:pt idx="4918">
                  <c:v>#N/A</c:v>
                </c:pt>
                <c:pt idx="4919">
                  <c:v>#N/A</c:v>
                </c:pt>
                <c:pt idx="4920">
                  <c:v>#N/A</c:v>
                </c:pt>
                <c:pt idx="4921">
                  <c:v>#N/A</c:v>
                </c:pt>
                <c:pt idx="4922">
                  <c:v>#N/A</c:v>
                </c:pt>
                <c:pt idx="4923">
                  <c:v>#N/A</c:v>
                </c:pt>
                <c:pt idx="4924">
                  <c:v>#N/A</c:v>
                </c:pt>
                <c:pt idx="4925">
                  <c:v>#N/A</c:v>
                </c:pt>
                <c:pt idx="4926">
                  <c:v>#N/A</c:v>
                </c:pt>
                <c:pt idx="4927">
                  <c:v>#N/A</c:v>
                </c:pt>
                <c:pt idx="4928">
                  <c:v>#N/A</c:v>
                </c:pt>
                <c:pt idx="4929">
                  <c:v>#N/A</c:v>
                </c:pt>
                <c:pt idx="4930">
                  <c:v>#N/A</c:v>
                </c:pt>
                <c:pt idx="4931">
                  <c:v>#N/A</c:v>
                </c:pt>
                <c:pt idx="4932">
                  <c:v>#N/A</c:v>
                </c:pt>
                <c:pt idx="4933">
                  <c:v>#N/A</c:v>
                </c:pt>
                <c:pt idx="4934">
                  <c:v>#N/A</c:v>
                </c:pt>
                <c:pt idx="4935">
                  <c:v>#N/A</c:v>
                </c:pt>
                <c:pt idx="4936">
                  <c:v>#N/A</c:v>
                </c:pt>
                <c:pt idx="4937">
                  <c:v>#N/A</c:v>
                </c:pt>
                <c:pt idx="4938">
                  <c:v>#N/A</c:v>
                </c:pt>
                <c:pt idx="4939">
                  <c:v>#N/A</c:v>
                </c:pt>
                <c:pt idx="4940">
                  <c:v>#N/A</c:v>
                </c:pt>
                <c:pt idx="4941">
                  <c:v>#N/A</c:v>
                </c:pt>
                <c:pt idx="4942">
                  <c:v>#N/A</c:v>
                </c:pt>
                <c:pt idx="4943">
                  <c:v>#N/A</c:v>
                </c:pt>
                <c:pt idx="4944">
                  <c:v>#N/A</c:v>
                </c:pt>
                <c:pt idx="4945">
                  <c:v>#N/A</c:v>
                </c:pt>
                <c:pt idx="4946">
                  <c:v>#N/A</c:v>
                </c:pt>
                <c:pt idx="4947">
                  <c:v>#N/A</c:v>
                </c:pt>
                <c:pt idx="4948">
                  <c:v>#N/A</c:v>
                </c:pt>
                <c:pt idx="4949">
                  <c:v>#N/A</c:v>
                </c:pt>
                <c:pt idx="4950">
                  <c:v>#N/A</c:v>
                </c:pt>
                <c:pt idx="4951">
                  <c:v>#N/A</c:v>
                </c:pt>
                <c:pt idx="4952">
                  <c:v>#N/A</c:v>
                </c:pt>
                <c:pt idx="4953">
                  <c:v>#N/A</c:v>
                </c:pt>
                <c:pt idx="4954">
                  <c:v>#N/A</c:v>
                </c:pt>
                <c:pt idx="4955">
                  <c:v>#N/A</c:v>
                </c:pt>
                <c:pt idx="4956">
                  <c:v>#N/A</c:v>
                </c:pt>
                <c:pt idx="4957">
                  <c:v>#N/A</c:v>
                </c:pt>
                <c:pt idx="4958">
                  <c:v>#N/A</c:v>
                </c:pt>
                <c:pt idx="4959">
                  <c:v>#N/A</c:v>
                </c:pt>
                <c:pt idx="4960">
                  <c:v>#N/A</c:v>
                </c:pt>
                <c:pt idx="4961">
                  <c:v>#N/A</c:v>
                </c:pt>
                <c:pt idx="4962">
                  <c:v>#N/A</c:v>
                </c:pt>
                <c:pt idx="4963">
                  <c:v>#N/A</c:v>
                </c:pt>
                <c:pt idx="4964">
                  <c:v>#N/A</c:v>
                </c:pt>
                <c:pt idx="4965">
                  <c:v>#N/A</c:v>
                </c:pt>
                <c:pt idx="4966">
                  <c:v>#N/A</c:v>
                </c:pt>
                <c:pt idx="4967">
                  <c:v>#N/A</c:v>
                </c:pt>
                <c:pt idx="4968">
                  <c:v>#N/A</c:v>
                </c:pt>
                <c:pt idx="4969">
                  <c:v>#N/A</c:v>
                </c:pt>
                <c:pt idx="4970">
                  <c:v>#N/A</c:v>
                </c:pt>
                <c:pt idx="4971">
                  <c:v>#N/A</c:v>
                </c:pt>
                <c:pt idx="4972">
                  <c:v>#N/A</c:v>
                </c:pt>
                <c:pt idx="4973">
                  <c:v>#N/A</c:v>
                </c:pt>
                <c:pt idx="4974">
                  <c:v>#N/A</c:v>
                </c:pt>
                <c:pt idx="4975">
                  <c:v>#N/A</c:v>
                </c:pt>
                <c:pt idx="4976">
                  <c:v>#N/A</c:v>
                </c:pt>
                <c:pt idx="4977">
                  <c:v>#N/A</c:v>
                </c:pt>
                <c:pt idx="4978">
                  <c:v>#N/A</c:v>
                </c:pt>
                <c:pt idx="4979">
                  <c:v>#N/A</c:v>
                </c:pt>
                <c:pt idx="4980">
                  <c:v>#N/A</c:v>
                </c:pt>
                <c:pt idx="4981">
                  <c:v>#N/A</c:v>
                </c:pt>
                <c:pt idx="4982">
                  <c:v>#N/A</c:v>
                </c:pt>
                <c:pt idx="4983">
                  <c:v>#N/A</c:v>
                </c:pt>
                <c:pt idx="4984">
                  <c:v>#N/A</c:v>
                </c:pt>
                <c:pt idx="4985">
                  <c:v>#N/A</c:v>
                </c:pt>
                <c:pt idx="4986">
                  <c:v>#N/A</c:v>
                </c:pt>
                <c:pt idx="4987">
                  <c:v>#N/A</c:v>
                </c:pt>
                <c:pt idx="4988">
                  <c:v>#N/A</c:v>
                </c:pt>
                <c:pt idx="4989">
                  <c:v>#N/A</c:v>
                </c:pt>
                <c:pt idx="4990">
                  <c:v>#N/A</c:v>
                </c:pt>
                <c:pt idx="4991">
                  <c:v>#N/A</c:v>
                </c:pt>
                <c:pt idx="4992">
                  <c:v>#N/A</c:v>
                </c:pt>
                <c:pt idx="4993">
                  <c:v>#N/A</c:v>
                </c:pt>
                <c:pt idx="4994">
                  <c:v>#N/A</c:v>
                </c:pt>
                <c:pt idx="4995">
                  <c:v>#N/A</c:v>
                </c:pt>
                <c:pt idx="4996">
                  <c:v>#N/A</c:v>
                </c:pt>
                <c:pt idx="4997">
                  <c:v>#N/A</c:v>
                </c:pt>
                <c:pt idx="4998">
                  <c:v>#N/A</c:v>
                </c:pt>
                <c:pt idx="4999">
                  <c:v>#N/A</c:v>
                </c:pt>
                <c:pt idx="5000">
                  <c:v>#N/A</c:v>
                </c:pt>
                <c:pt idx="5001">
                  <c:v>#N/A</c:v>
                </c:pt>
                <c:pt idx="5002">
                  <c:v>#N/A</c:v>
                </c:pt>
                <c:pt idx="5003">
                  <c:v>#N/A</c:v>
                </c:pt>
                <c:pt idx="5004">
                  <c:v>#N/A</c:v>
                </c:pt>
                <c:pt idx="5005">
                  <c:v>#N/A</c:v>
                </c:pt>
                <c:pt idx="5006">
                  <c:v>#N/A</c:v>
                </c:pt>
                <c:pt idx="5007">
                  <c:v>#N/A</c:v>
                </c:pt>
                <c:pt idx="5008">
                  <c:v>#N/A</c:v>
                </c:pt>
                <c:pt idx="5009">
                  <c:v>#N/A</c:v>
                </c:pt>
                <c:pt idx="5010">
                  <c:v>#N/A</c:v>
                </c:pt>
                <c:pt idx="5011">
                  <c:v>#N/A</c:v>
                </c:pt>
                <c:pt idx="5012">
                  <c:v>#N/A</c:v>
                </c:pt>
                <c:pt idx="5013">
                  <c:v>#N/A</c:v>
                </c:pt>
                <c:pt idx="5014">
                  <c:v>#N/A</c:v>
                </c:pt>
                <c:pt idx="5015">
                  <c:v>#N/A</c:v>
                </c:pt>
                <c:pt idx="5016">
                  <c:v>#N/A</c:v>
                </c:pt>
                <c:pt idx="5017">
                  <c:v>#N/A</c:v>
                </c:pt>
                <c:pt idx="5018">
                  <c:v>#N/A</c:v>
                </c:pt>
                <c:pt idx="5019">
                  <c:v>#N/A</c:v>
                </c:pt>
                <c:pt idx="5020">
                  <c:v>#N/A</c:v>
                </c:pt>
                <c:pt idx="5021">
                  <c:v>#N/A</c:v>
                </c:pt>
                <c:pt idx="5022">
                  <c:v>#N/A</c:v>
                </c:pt>
                <c:pt idx="5023">
                  <c:v>#N/A</c:v>
                </c:pt>
                <c:pt idx="5024">
                  <c:v>#N/A</c:v>
                </c:pt>
                <c:pt idx="5025">
                  <c:v>#N/A</c:v>
                </c:pt>
                <c:pt idx="5026">
                  <c:v>#N/A</c:v>
                </c:pt>
                <c:pt idx="5027">
                  <c:v>#N/A</c:v>
                </c:pt>
                <c:pt idx="5028">
                  <c:v>#N/A</c:v>
                </c:pt>
                <c:pt idx="5029">
                  <c:v>#N/A</c:v>
                </c:pt>
                <c:pt idx="5030">
                  <c:v>#N/A</c:v>
                </c:pt>
                <c:pt idx="5031">
                  <c:v>#N/A</c:v>
                </c:pt>
                <c:pt idx="5032">
                  <c:v>#N/A</c:v>
                </c:pt>
                <c:pt idx="5033">
                  <c:v>#N/A</c:v>
                </c:pt>
                <c:pt idx="5034">
                  <c:v>#N/A</c:v>
                </c:pt>
                <c:pt idx="5035">
                  <c:v>#N/A</c:v>
                </c:pt>
                <c:pt idx="5036">
                  <c:v>#N/A</c:v>
                </c:pt>
                <c:pt idx="5037">
                  <c:v>#N/A</c:v>
                </c:pt>
                <c:pt idx="5038">
                  <c:v>#N/A</c:v>
                </c:pt>
                <c:pt idx="5039">
                  <c:v>#N/A</c:v>
                </c:pt>
                <c:pt idx="5040">
                  <c:v>#N/A</c:v>
                </c:pt>
                <c:pt idx="5041">
                  <c:v>#N/A</c:v>
                </c:pt>
                <c:pt idx="5042">
                  <c:v>#N/A</c:v>
                </c:pt>
                <c:pt idx="5043">
                  <c:v>#N/A</c:v>
                </c:pt>
                <c:pt idx="5044">
                  <c:v>#N/A</c:v>
                </c:pt>
                <c:pt idx="5045">
                  <c:v>#N/A</c:v>
                </c:pt>
                <c:pt idx="5046">
                  <c:v>#N/A</c:v>
                </c:pt>
                <c:pt idx="5047">
                  <c:v>#N/A</c:v>
                </c:pt>
                <c:pt idx="5048">
                  <c:v>#N/A</c:v>
                </c:pt>
                <c:pt idx="5049">
                  <c:v>#N/A</c:v>
                </c:pt>
                <c:pt idx="5050">
                  <c:v>#N/A</c:v>
                </c:pt>
                <c:pt idx="5051">
                  <c:v>#N/A</c:v>
                </c:pt>
                <c:pt idx="5052">
                  <c:v>#N/A</c:v>
                </c:pt>
                <c:pt idx="5053">
                  <c:v>#N/A</c:v>
                </c:pt>
                <c:pt idx="5054">
                  <c:v>#N/A</c:v>
                </c:pt>
                <c:pt idx="5055">
                  <c:v>#N/A</c:v>
                </c:pt>
                <c:pt idx="5056">
                  <c:v>#N/A</c:v>
                </c:pt>
                <c:pt idx="5057">
                  <c:v>#N/A</c:v>
                </c:pt>
                <c:pt idx="5058">
                  <c:v>#N/A</c:v>
                </c:pt>
                <c:pt idx="5059">
                  <c:v>#N/A</c:v>
                </c:pt>
                <c:pt idx="5060">
                  <c:v>#N/A</c:v>
                </c:pt>
                <c:pt idx="5061">
                  <c:v>#N/A</c:v>
                </c:pt>
                <c:pt idx="5062">
                  <c:v>#N/A</c:v>
                </c:pt>
                <c:pt idx="5063">
                  <c:v>#N/A</c:v>
                </c:pt>
                <c:pt idx="5064">
                  <c:v>#N/A</c:v>
                </c:pt>
                <c:pt idx="5065">
                  <c:v>#N/A</c:v>
                </c:pt>
                <c:pt idx="5066">
                  <c:v>#N/A</c:v>
                </c:pt>
                <c:pt idx="5067">
                  <c:v>#N/A</c:v>
                </c:pt>
                <c:pt idx="5068">
                  <c:v>#N/A</c:v>
                </c:pt>
                <c:pt idx="5069">
                  <c:v>#N/A</c:v>
                </c:pt>
                <c:pt idx="5070">
                  <c:v>#N/A</c:v>
                </c:pt>
                <c:pt idx="5071">
                  <c:v>#N/A</c:v>
                </c:pt>
                <c:pt idx="5072">
                  <c:v>#N/A</c:v>
                </c:pt>
                <c:pt idx="5073">
                  <c:v>#N/A</c:v>
                </c:pt>
                <c:pt idx="5074">
                  <c:v>#N/A</c:v>
                </c:pt>
                <c:pt idx="5075">
                  <c:v>#N/A</c:v>
                </c:pt>
                <c:pt idx="5076">
                  <c:v>#N/A</c:v>
                </c:pt>
                <c:pt idx="5077">
                  <c:v>#N/A</c:v>
                </c:pt>
                <c:pt idx="5078">
                  <c:v>#N/A</c:v>
                </c:pt>
                <c:pt idx="5079">
                  <c:v>#N/A</c:v>
                </c:pt>
                <c:pt idx="5080">
                  <c:v>#N/A</c:v>
                </c:pt>
                <c:pt idx="5081">
                  <c:v>#N/A</c:v>
                </c:pt>
                <c:pt idx="5082">
                  <c:v>#N/A</c:v>
                </c:pt>
                <c:pt idx="5083">
                  <c:v>#N/A</c:v>
                </c:pt>
                <c:pt idx="5084">
                  <c:v>#N/A</c:v>
                </c:pt>
                <c:pt idx="5085">
                  <c:v>#N/A</c:v>
                </c:pt>
                <c:pt idx="5086">
                  <c:v>#N/A</c:v>
                </c:pt>
                <c:pt idx="5087">
                  <c:v>#N/A</c:v>
                </c:pt>
                <c:pt idx="5088">
                  <c:v>#N/A</c:v>
                </c:pt>
                <c:pt idx="5089">
                  <c:v>#N/A</c:v>
                </c:pt>
                <c:pt idx="5090">
                  <c:v>#N/A</c:v>
                </c:pt>
                <c:pt idx="5091">
                  <c:v>#N/A</c:v>
                </c:pt>
                <c:pt idx="5092">
                  <c:v>#N/A</c:v>
                </c:pt>
                <c:pt idx="5093">
                  <c:v>#N/A</c:v>
                </c:pt>
                <c:pt idx="5094">
                  <c:v>#N/A</c:v>
                </c:pt>
                <c:pt idx="5095">
                  <c:v>#N/A</c:v>
                </c:pt>
                <c:pt idx="5096">
                  <c:v>#N/A</c:v>
                </c:pt>
                <c:pt idx="5097">
                  <c:v>#N/A</c:v>
                </c:pt>
                <c:pt idx="5098">
                  <c:v>#N/A</c:v>
                </c:pt>
                <c:pt idx="5099">
                  <c:v>#N/A</c:v>
                </c:pt>
                <c:pt idx="5100">
                  <c:v>#N/A</c:v>
                </c:pt>
                <c:pt idx="5101">
                  <c:v>#N/A</c:v>
                </c:pt>
                <c:pt idx="5102">
                  <c:v>#N/A</c:v>
                </c:pt>
                <c:pt idx="5103">
                  <c:v>#N/A</c:v>
                </c:pt>
                <c:pt idx="5104">
                  <c:v>#N/A</c:v>
                </c:pt>
                <c:pt idx="5105">
                  <c:v>#N/A</c:v>
                </c:pt>
                <c:pt idx="5106">
                  <c:v>#N/A</c:v>
                </c:pt>
                <c:pt idx="5107">
                  <c:v>#N/A</c:v>
                </c:pt>
                <c:pt idx="5108">
                  <c:v>#N/A</c:v>
                </c:pt>
                <c:pt idx="5109">
                  <c:v>#N/A</c:v>
                </c:pt>
                <c:pt idx="5110">
                  <c:v>#N/A</c:v>
                </c:pt>
                <c:pt idx="5111">
                  <c:v>#N/A</c:v>
                </c:pt>
                <c:pt idx="5112">
                  <c:v>#N/A</c:v>
                </c:pt>
                <c:pt idx="5113">
                  <c:v>#N/A</c:v>
                </c:pt>
                <c:pt idx="5114">
                  <c:v>#N/A</c:v>
                </c:pt>
                <c:pt idx="5115">
                  <c:v>#N/A</c:v>
                </c:pt>
                <c:pt idx="5116">
                  <c:v>#N/A</c:v>
                </c:pt>
                <c:pt idx="5117">
                  <c:v>#N/A</c:v>
                </c:pt>
                <c:pt idx="5118">
                  <c:v>#N/A</c:v>
                </c:pt>
                <c:pt idx="5119">
                  <c:v>#N/A</c:v>
                </c:pt>
                <c:pt idx="5120">
                  <c:v>#N/A</c:v>
                </c:pt>
                <c:pt idx="5121">
                  <c:v>#N/A</c:v>
                </c:pt>
                <c:pt idx="5122">
                  <c:v>#N/A</c:v>
                </c:pt>
                <c:pt idx="5123">
                  <c:v>#N/A</c:v>
                </c:pt>
                <c:pt idx="5124">
                  <c:v>#N/A</c:v>
                </c:pt>
                <c:pt idx="5125">
                  <c:v>#N/A</c:v>
                </c:pt>
                <c:pt idx="5126">
                  <c:v>#N/A</c:v>
                </c:pt>
                <c:pt idx="5127">
                  <c:v>#N/A</c:v>
                </c:pt>
                <c:pt idx="5128">
                  <c:v>#N/A</c:v>
                </c:pt>
                <c:pt idx="5129">
                  <c:v>#N/A</c:v>
                </c:pt>
                <c:pt idx="5130">
                  <c:v>#N/A</c:v>
                </c:pt>
                <c:pt idx="5131">
                  <c:v>#N/A</c:v>
                </c:pt>
                <c:pt idx="5132">
                  <c:v>#N/A</c:v>
                </c:pt>
                <c:pt idx="5133">
                  <c:v>#N/A</c:v>
                </c:pt>
                <c:pt idx="5134">
                  <c:v>#N/A</c:v>
                </c:pt>
                <c:pt idx="5135">
                  <c:v>#N/A</c:v>
                </c:pt>
                <c:pt idx="5136">
                  <c:v>#N/A</c:v>
                </c:pt>
                <c:pt idx="5137">
                  <c:v>#N/A</c:v>
                </c:pt>
                <c:pt idx="5138">
                  <c:v>#N/A</c:v>
                </c:pt>
                <c:pt idx="5139">
                  <c:v>#N/A</c:v>
                </c:pt>
                <c:pt idx="5140">
                  <c:v>#N/A</c:v>
                </c:pt>
                <c:pt idx="5141">
                  <c:v>#N/A</c:v>
                </c:pt>
                <c:pt idx="5142">
                  <c:v>#N/A</c:v>
                </c:pt>
                <c:pt idx="5143">
                  <c:v>#N/A</c:v>
                </c:pt>
                <c:pt idx="5144">
                  <c:v>#N/A</c:v>
                </c:pt>
                <c:pt idx="5145">
                  <c:v>#N/A</c:v>
                </c:pt>
                <c:pt idx="5146">
                  <c:v>#N/A</c:v>
                </c:pt>
                <c:pt idx="5147">
                  <c:v>#N/A</c:v>
                </c:pt>
                <c:pt idx="5148">
                  <c:v>#N/A</c:v>
                </c:pt>
                <c:pt idx="5149">
                  <c:v>#N/A</c:v>
                </c:pt>
                <c:pt idx="5150">
                  <c:v>#N/A</c:v>
                </c:pt>
                <c:pt idx="5151">
                  <c:v>#N/A</c:v>
                </c:pt>
                <c:pt idx="5152">
                  <c:v>#N/A</c:v>
                </c:pt>
                <c:pt idx="5153">
                  <c:v>#N/A</c:v>
                </c:pt>
                <c:pt idx="5154">
                  <c:v>#N/A</c:v>
                </c:pt>
                <c:pt idx="5155">
                  <c:v>#N/A</c:v>
                </c:pt>
                <c:pt idx="5156">
                  <c:v>#N/A</c:v>
                </c:pt>
                <c:pt idx="5157">
                  <c:v>#N/A</c:v>
                </c:pt>
                <c:pt idx="5158">
                  <c:v>#N/A</c:v>
                </c:pt>
                <c:pt idx="5159">
                  <c:v>#N/A</c:v>
                </c:pt>
                <c:pt idx="5160">
                  <c:v>#N/A</c:v>
                </c:pt>
                <c:pt idx="5161">
                  <c:v>#N/A</c:v>
                </c:pt>
                <c:pt idx="5162">
                  <c:v>#N/A</c:v>
                </c:pt>
                <c:pt idx="5163">
                  <c:v>#N/A</c:v>
                </c:pt>
                <c:pt idx="5164">
                  <c:v>#N/A</c:v>
                </c:pt>
                <c:pt idx="5165">
                  <c:v>#N/A</c:v>
                </c:pt>
                <c:pt idx="5166">
                  <c:v>#N/A</c:v>
                </c:pt>
                <c:pt idx="5167">
                  <c:v>#N/A</c:v>
                </c:pt>
                <c:pt idx="5168">
                  <c:v>#N/A</c:v>
                </c:pt>
                <c:pt idx="5169">
                  <c:v>#N/A</c:v>
                </c:pt>
                <c:pt idx="5170">
                  <c:v>#N/A</c:v>
                </c:pt>
                <c:pt idx="5171">
                  <c:v>#N/A</c:v>
                </c:pt>
                <c:pt idx="5172">
                  <c:v>#N/A</c:v>
                </c:pt>
                <c:pt idx="5173">
                  <c:v>#N/A</c:v>
                </c:pt>
                <c:pt idx="5174">
                  <c:v>#N/A</c:v>
                </c:pt>
                <c:pt idx="5175">
                  <c:v>#N/A</c:v>
                </c:pt>
                <c:pt idx="5176">
                  <c:v>#N/A</c:v>
                </c:pt>
                <c:pt idx="5177">
                  <c:v>#N/A</c:v>
                </c:pt>
                <c:pt idx="5178">
                  <c:v>#N/A</c:v>
                </c:pt>
                <c:pt idx="5179">
                  <c:v>#N/A</c:v>
                </c:pt>
                <c:pt idx="5180">
                  <c:v>#N/A</c:v>
                </c:pt>
                <c:pt idx="5181">
                  <c:v>#N/A</c:v>
                </c:pt>
                <c:pt idx="5182">
                  <c:v>#N/A</c:v>
                </c:pt>
                <c:pt idx="5183">
                  <c:v>#N/A</c:v>
                </c:pt>
                <c:pt idx="5184">
                  <c:v>#N/A</c:v>
                </c:pt>
                <c:pt idx="5185">
                  <c:v>#N/A</c:v>
                </c:pt>
                <c:pt idx="5186">
                  <c:v>#N/A</c:v>
                </c:pt>
                <c:pt idx="5187">
                  <c:v>#N/A</c:v>
                </c:pt>
                <c:pt idx="5188">
                  <c:v>#N/A</c:v>
                </c:pt>
                <c:pt idx="5189">
                  <c:v>#N/A</c:v>
                </c:pt>
                <c:pt idx="5190">
                  <c:v>#N/A</c:v>
                </c:pt>
                <c:pt idx="5191">
                  <c:v>#N/A</c:v>
                </c:pt>
                <c:pt idx="5192">
                  <c:v>#N/A</c:v>
                </c:pt>
                <c:pt idx="5193">
                  <c:v>#N/A</c:v>
                </c:pt>
                <c:pt idx="5194">
                  <c:v>#N/A</c:v>
                </c:pt>
                <c:pt idx="5195">
                  <c:v>#N/A</c:v>
                </c:pt>
                <c:pt idx="5196">
                  <c:v>#N/A</c:v>
                </c:pt>
                <c:pt idx="5197">
                  <c:v>#N/A</c:v>
                </c:pt>
                <c:pt idx="5198">
                  <c:v>#N/A</c:v>
                </c:pt>
                <c:pt idx="5199">
                  <c:v>#N/A</c:v>
                </c:pt>
                <c:pt idx="5200">
                  <c:v>#N/A</c:v>
                </c:pt>
                <c:pt idx="5201">
                  <c:v>#N/A</c:v>
                </c:pt>
                <c:pt idx="5202">
                  <c:v>#N/A</c:v>
                </c:pt>
                <c:pt idx="5203">
                  <c:v>#N/A</c:v>
                </c:pt>
                <c:pt idx="5204">
                  <c:v>#N/A</c:v>
                </c:pt>
                <c:pt idx="5205">
                  <c:v>#N/A</c:v>
                </c:pt>
                <c:pt idx="5206">
                  <c:v>#N/A</c:v>
                </c:pt>
                <c:pt idx="5207">
                  <c:v>#N/A</c:v>
                </c:pt>
                <c:pt idx="5208">
                  <c:v>#N/A</c:v>
                </c:pt>
                <c:pt idx="5209">
                  <c:v>#N/A</c:v>
                </c:pt>
                <c:pt idx="5210">
                  <c:v>#N/A</c:v>
                </c:pt>
                <c:pt idx="5211">
                  <c:v>#N/A</c:v>
                </c:pt>
                <c:pt idx="5212">
                  <c:v>#N/A</c:v>
                </c:pt>
                <c:pt idx="5213">
                  <c:v>#N/A</c:v>
                </c:pt>
                <c:pt idx="5214">
                  <c:v>#N/A</c:v>
                </c:pt>
                <c:pt idx="5215">
                  <c:v>#N/A</c:v>
                </c:pt>
                <c:pt idx="5216">
                  <c:v>#N/A</c:v>
                </c:pt>
                <c:pt idx="5217">
                  <c:v>#N/A</c:v>
                </c:pt>
                <c:pt idx="5218">
                  <c:v>#N/A</c:v>
                </c:pt>
                <c:pt idx="5219">
                  <c:v>#N/A</c:v>
                </c:pt>
                <c:pt idx="5220">
                  <c:v>#N/A</c:v>
                </c:pt>
                <c:pt idx="5221">
                  <c:v>#N/A</c:v>
                </c:pt>
                <c:pt idx="5222">
                  <c:v>#N/A</c:v>
                </c:pt>
                <c:pt idx="5223">
                  <c:v>#N/A</c:v>
                </c:pt>
                <c:pt idx="5224">
                  <c:v>#N/A</c:v>
                </c:pt>
                <c:pt idx="5225">
                  <c:v>#N/A</c:v>
                </c:pt>
                <c:pt idx="5226">
                  <c:v>#N/A</c:v>
                </c:pt>
                <c:pt idx="5227">
                  <c:v>#N/A</c:v>
                </c:pt>
                <c:pt idx="5228">
                  <c:v>#N/A</c:v>
                </c:pt>
                <c:pt idx="5229">
                  <c:v>#N/A</c:v>
                </c:pt>
                <c:pt idx="5230">
                  <c:v>#N/A</c:v>
                </c:pt>
                <c:pt idx="5231">
                  <c:v>#N/A</c:v>
                </c:pt>
                <c:pt idx="5232">
                  <c:v>#N/A</c:v>
                </c:pt>
                <c:pt idx="5233">
                  <c:v>#N/A</c:v>
                </c:pt>
                <c:pt idx="5234">
                  <c:v>#N/A</c:v>
                </c:pt>
                <c:pt idx="5235">
                  <c:v>#N/A</c:v>
                </c:pt>
                <c:pt idx="5236">
                  <c:v>#N/A</c:v>
                </c:pt>
              </c:numCache>
            </c:numRef>
          </c:val>
        </c:ser>
        <c:marker val="1"/>
        <c:axId val="167205504"/>
        <c:axId val="167215488"/>
      </c:lineChart>
      <c:dateAx>
        <c:axId val="167205504"/>
        <c:scaling>
          <c:orientation val="minMax"/>
        </c:scaling>
        <c:axPos val="b"/>
        <c:numFmt formatCode="yyyy/mm/dd" sourceLinked="0"/>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zh-CN"/>
          </a:p>
        </c:txPr>
        <c:crossAx val="167215488"/>
        <c:crosses val="autoZero"/>
        <c:auto val="1"/>
        <c:lblOffset val="100"/>
        <c:baseTimeUnit val="days"/>
      </c:dateAx>
      <c:valAx>
        <c:axId val="167215488"/>
        <c:scaling>
          <c:orientation val="minMax"/>
        </c:scaling>
        <c:axPos val="l"/>
        <c:numFmt formatCode="#,##0" sourceLinked="1"/>
        <c:majorTickMark val="none"/>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7205504"/>
        <c:crosses val="autoZero"/>
        <c:crossBetween val="between"/>
      </c:valAx>
      <c:spPr>
        <a:noFill/>
        <a:ln w="25400">
          <a:noFill/>
        </a:ln>
      </c:spPr>
    </c:plotArea>
    <c:legend>
      <c:legendPos val="b"/>
      <c:layout/>
      <c:spPr>
        <a:noFill/>
        <a:ln w="25400">
          <a:noFill/>
        </a:ln>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noFill/>
      <a:round/>
    </a:ln>
    <a:effectLst/>
  </c:spPr>
  <c:txPr>
    <a:bodyPr/>
    <a:lstStyle/>
    <a:p>
      <a:pPr>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3F7BF-607E-4302-91DE-52B059A0DA21}"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F6A7EA62-C729-4D57-A36C-D14C8D21C16C}">
      <dgm:prSet phldrT="[文本]"/>
      <dgm:spPr>
        <a:solidFill>
          <a:srgbClr val="C00000"/>
        </a:solidFill>
        <a:effectLst>
          <a:outerShdw blurRad="63500" dist="63500" dir="2700000" algn="tl" rotWithShape="0">
            <a:prstClr val="black">
              <a:alpha val="40000"/>
            </a:prstClr>
          </a:outerShdw>
        </a:effectLst>
      </dgm:spPr>
      <dgm:t>
        <a:bodyPr/>
        <a:lstStyle/>
        <a:p>
          <a:r>
            <a:rPr lang="zh-CN" altLang="en-US" b="1" dirty="0" smtClean="0">
              <a:latin typeface="黑体" pitchFamily="2" charset="-122"/>
              <a:ea typeface="黑体" pitchFamily="2" charset="-122"/>
            </a:rPr>
            <a:t>选股策略，获取</a:t>
          </a:r>
          <a:r>
            <a:rPr lang="en-US" altLang="zh-CN" b="1" dirty="0" smtClean="0">
              <a:latin typeface="黑体" pitchFamily="2" charset="-122"/>
              <a:ea typeface="黑体" pitchFamily="2" charset="-122"/>
            </a:rPr>
            <a:t>Alpha</a:t>
          </a:r>
          <a:endParaRPr lang="zh-CN" altLang="en-US" b="1" dirty="0">
            <a:latin typeface="黑体" pitchFamily="2" charset="-122"/>
            <a:ea typeface="黑体" pitchFamily="2" charset="-122"/>
          </a:endParaRPr>
        </a:p>
      </dgm:t>
    </dgm:pt>
    <dgm:pt modelId="{8E83E385-FE1E-4F39-BF56-EBB24A5C4B57}" type="parTrans" cxnId="{2320F010-B7C6-4643-BBA7-2DC9C523350C}">
      <dgm:prSet/>
      <dgm:spPr/>
      <dgm:t>
        <a:bodyPr/>
        <a:lstStyle/>
        <a:p>
          <a:endParaRPr lang="zh-CN" altLang="en-US"/>
        </a:p>
      </dgm:t>
    </dgm:pt>
    <dgm:pt modelId="{7FC76CFC-6C44-4DB3-8484-EC2DB587604B}" type="sibTrans" cxnId="{2320F010-B7C6-4643-BBA7-2DC9C523350C}">
      <dgm:prSet/>
      <dgm:spPr/>
      <dgm:t>
        <a:bodyPr/>
        <a:lstStyle/>
        <a:p>
          <a:endParaRPr lang="zh-CN" altLang="en-US"/>
        </a:p>
      </dgm:t>
    </dgm:pt>
    <dgm:pt modelId="{B091C047-812B-4489-B932-0D3C841F2813}">
      <dgm:prSet phldrT="[文本]" custT="1"/>
      <dgm:spPr>
        <a:solidFill>
          <a:schemeClr val="bg1">
            <a:lumMod val="85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effectLst>
          <a:outerShdw blurRad="50800" dist="50800" dir="2700000" algn="tl" rotWithShape="0">
            <a:schemeClr val="tx1">
              <a:alpha val="40000"/>
            </a:schemeClr>
          </a:outerShdw>
        </a:effectLst>
      </dgm:spPr>
      <dgm:t>
        <a:bodyPr/>
        <a:lstStyle/>
        <a:p>
          <a:pPr algn="ctr"/>
          <a:r>
            <a:rPr lang="zh-CN" altLang="en-US" sz="1800" b="1" dirty="0" smtClean="0">
              <a:solidFill>
                <a:schemeClr val="tx1"/>
              </a:solidFill>
              <a:latin typeface="黑体" pitchFamily="2" charset="-122"/>
              <a:ea typeface="黑体" pitchFamily="2" charset="-122"/>
            </a:rPr>
            <a:t>多因子</a:t>
          </a:r>
          <a:r>
            <a:rPr lang="en-US" altLang="zh-CN" sz="1800" b="1" dirty="0" smtClean="0">
              <a:solidFill>
                <a:schemeClr val="tx1"/>
              </a:solidFill>
              <a:latin typeface="黑体" pitchFamily="2" charset="-122"/>
              <a:ea typeface="黑体" pitchFamily="2" charset="-122"/>
            </a:rPr>
            <a:t>Alpha</a:t>
          </a:r>
          <a:r>
            <a:rPr lang="zh-CN" altLang="en-US" sz="1800" b="1" dirty="0" smtClean="0">
              <a:solidFill>
                <a:schemeClr val="tx1"/>
              </a:solidFill>
              <a:latin typeface="黑体" pitchFamily="2" charset="-122"/>
              <a:ea typeface="黑体" pitchFamily="2" charset="-122"/>
            </a:rPr>
            <a:t>策略</a:t>
          </a:r>
          <a:endParaRPr lang="zh-CN" altLang="en-US" sz="1800" b="1" dirty="0">
            <a:solidFill>
              <a:schemeClr val="tx1"/>
            </a:solidFill>
            <a:latin typeface="黑体" pitchFamily="2" charset="-122"/>
            <a:ea typeface="黑体" pitchFamily="2" charset="-122"/>
          </a:endParaRPr>
        </a:p>
      </dgm:t>
    </dgm:pt>
    <dgm:pt modelId="{03F5B281-EEED-456B-B21D-EFB02ED7B85E}" type="parTrans" cxnId="{75412EB2-05B1-43B4-B8AD-C5BEAAE4D2D1}">
      <dgm:prSet/>
      <dgm:spPr/>
      <dgm:t>
        <a:bodyPr/>
        <a:lstStyle/>
        <a:p>
          <a:endParaRPr lang="zh-CN" altLang="en-US"/>
        </a:p>
      </dgm:t>
    </dgm:pt>
    <dgm:pt modelId="{B7320FF5-0718-4F14-A8AC-A9DDB027704D}" type="sibTrans" cxnId="{75412EB2-05B1-43B4-B8AD-C5BEAAE4D2D1}">
      <dgm:prSet/>
      <dgm:spPr/>
      <dgm:t>
        <a:bodyPr/>
        <a:lstStyle/>
        <a:p>
          <a:endParaRPr lang="zh-CN" altLang="en-US"/>
        </a:p>
      </dgm:t>
    </dgm:pt>
    <dgm:pt modelId="{6CD9EAA8-C279-45C6-B14C-0AB4532CC5E2}">
      <dgm:prSet phldrT="[文本]" custT="1"/>
      <dgm:spPr>
        <a:solidFill>
          <a:schemeClr val="bg1">
            <a:lumMod val="8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45000">
                <a:schemeClr val="accent1">
                  <a:lumMod val="30000"/>
                  <a:lumOff val="70000"/>
                </a:schemeClr>
              </a:gs>
            </a:gsLst>
            <a:lin ang="5400000" scaled="1"/>
          </a:gradFill>
        </a:ln>
        <a:effectLst>
          <a:outerShdw blurRad="50800" dist="50800" dir="2700000" algn="tl" rotWithShape="0">
            <a:schemeClr val="tx1">
              <a:alpha val="40000"/>
            </a:schemeClr>
          </a:outerShdw>
        </a:effectLst>
      </dgm:spPr>
      <dgm:t>
        <a:bodyPr/>
        <a:lstStyle/>
        <a:p>
          <a:r>
            <a:rPr lang="zh-CN" altLang="en-US" sz="1800" b="1" dirty="0" smtClean="0">
              <a:solidFill>
                <a:schemeClr val="tx1"/>
              </a:solidFill>
              <a:latin typeface="黑体" pitchFamily="2" charset="-122"/>
              <a:ea typeface="黑体" pitchFamily="2" charset="-122"/>
            </a:rPr>
            <a:t>行为金融学策略</a:t>
          </a:r>
          <a:endParaRPr lang="zh-CN" altLang="en-US" sz="1800" b="1" dirty="0">
            <a:solidFill>
              <a:schemeClr val="tx1"/>
            </a:solidFill>
            <a:latin typeface="黑体" pitchFamily="2" charset="-122"/>
            <a:ea typeface="黑体" pitchFamily="2" charset="-122"/>
          </a:endParaRPr>
        </a:p>
      </dgm:t>
    </dgm:pt>
    <dgm:pt modelId="{E0009322-93BC-45D8-B841-53B67557A11F}" type="parTrans" cxnId="{62611532-37E4-4613-AB2C-33D97D3025D9}">
      <dgm:prSet/>
      <dgm:spPr/>
      <dgm:t>
        <a:bodyPr/>
        <a:lstStyle/>
        <a:p>
          <a:endParaRPr lang="zh-CN" altLang="en-US"/>
        </a:p>
      </dgm:t>
    </dgm:pt>
    <dgm:pt modelId="{18F4E3C4-18D0-41A4-B0A1-454D79942044}" type="sibTrans" cxnId="{62611532-37E4-4613-AB2C-33D97D3025D9}">
      <dgm:prSet/>
      <dgm:spPr/>
      <dgm:t>
        <a:bodyPr/>
        <a:lstStyle/>
        <a:p>
          <a:endParaRPr lang="zh-CN" altLang="en-US"/>
        </a:p>
      </dgm:t>
    </dgm:pt>
    <dgm:pt modelId="{EB9522F7-BBD0-4A25-AA70-13E1DC177818}" type="pres">
      <dgm:prSet presAssocID="{B853F7BF-607E-4302-91DE-52B059A0DA21}" presName="diagram" presStyleCnt="0">
        <dgm:presLayoutVars>
          <dgm:chPref val="1"/>
          <dgm:dir/>
          <dgm:animOne val="branch"/>
          <dgm:animLvl val="lvl"/>
          <dgm:resizeHandles val="exact"/>
        </dgm:presLayoutVars>
      </dgm:prSet>
      <dgm:spPr/>
      <dgm:t>
        <a:bodyPr/>
        <a:lstStyle/>
        <a:p>
          <a:endParaRPr lang="zh-CN" altLang="en-US"/>
        </a:p>
      </dgm:t>
    </dgm:pt>
    <dgm:pt modelId="{4B0B21D4-1068-49B7-A0C8-72A4715E32D0}" type="pres">
      <dgm:prSet presAssocID="{F6A7EA62-C729-4D57-A36C-D14C8D21C16C}" presName="root1" presStyleCnt="0"/>
      <dgm:spPr/>
    </dgm:pt>
    <dgm:pt modelId="{A5CEC83F-F97B-4AA5-AFBF-E5B5AE5A2C49}" type="pres">
      <dgm:prSet presAssocID="{F6A7EA62-C729-4D57-A36C-D14C8D21C16C}" presName="LevelOneTextNode" presStyleLbl="node0" presStyleIdx="0" presStyleCnt="1" custScaleX="252601">
        <dgm:presLayoutVars>
          <dgm:chPref val="3"/>
        </dgm:presLayoutVars>
      </dgm:prSet>
      <dgm:spPr/>
      <dgm:t>
        <a:bodyPr/>
        <a:lstStyle/>
        <a:p>
          <a:endParaRPr lang="zh-CN" altLang="en-US"/>
        </a:p>
      </dgm:t>
    </dgm:pt>
    <dgm:pt modelId="{05521E64-A275-409F-BA2F-D9AF17DEC3A9}" type="pres">
      <dgm:prSet presAssocID="{F6A7EA62-C729-4D57-A36C-D14C8D21C16C}" presName="level2hierChild" presStyleCnt="0"/>
      <dgm:spPr/>
    </dgm:pt>
    <dgm:pt modelId="{1EAD65B9-C21D-4DED-95C9-93F12D1DB19B}" type="pres">
      <dgm:prSet presAssocID="{03F5B281-EEED-456B-B21D-EFB02ED7B85E}" presName="conn2-1" presStyleLbl="parChTrans1D2" presStyleIdx="0" presStyleCnt="2"/>
      <dgm:spPr/>
      <dgm:t>
        <a:bodyPr/>
        <a:lstStyle/>
        <a:p>
          <a:endParaRPr lang="zh-CN" altLang="en-US"/>
        </a:p>
      </dgm:t>
    </dgm:pt>
    <dgm:pt modelId="{6ED48E52-3FAD-4467-8E5E-4B43724C7D77}" type="pres">
      <dgm:prSet presAssocID="{03F5B281-EEED-456B-B21D-EFB02ED7B85E}" presName="connTx" presStyleLbl="parChTrans1D2" presStyleIdx="0" presStyleCnt="2"/>
      <dgm:spPr/>
      <dgm:t>
        <a:bodyPr/>
        <a:lstStyle/>
        <a:p>
          <a:endParaRPr lang="zh-CN" altLang="en-US"/>
        </a:p>
      </dgm:t>
    </dgm:pt>
    <dgm:pt modelId="{A8AEA789-549B-4D47-AD56-C66D3F163E73}" type="pres">
      <dgm:prSet presAssocID="{B091C047-812B-4489-B932-0D3C841F2813}" presName="root2" presStyleCnt="0"/>
      <dgm:spPr/>
    </dgm:pt>
    <dgm:pt modelId="{5DA4C743-977C-42E3-8442-324ACC0B740F}" type="pres">
      <dgm:prSet presAssocID="{B091C047-812B-4489-B932-0D3C841F2813}" presName="LevelTwoTextNode" presStyleLbl="node2" presStyleIdx="0" presStyleCnt="2" custScaleX="392484" custLinFactNeighborX="64737" custLinFactNeighborY="-22385">
        <dgm:presLayoutVars>
          <dgm:chPref val="3"/>
        </dgm:presLayoutVars>
      </dgm:prSet>
      <dgm:spPr/>
      <dgm:t>
        <a:bodyPr/>
        <a:lstStyle/>
        <a:p>
          <a:endParaRPr lang="zh-CN" altLang="en-US"/>
        </a:p>
      </dgm:t>
    </dgm:pt>
    <dgm:pt modelId="{30453773-851E-49E5-BC91-7A38B408E30F}" type="pres">
      <dgm:prSet presAssocID="{B091C047-812B-4489-B932-0D3C841F2813}" presName="level3hierChild" presStyleCnt="0"/>
      <dgm:spPr/>
    </dgm:pt>
    <dgm:pt modelId="{788960FA-5B7C-4D65-B7C8-20B9A79FE025}" type="pres">
      <dgm:prSet presAssocID="{E0009322-93BC-45D8-B841-53B67557A11F}" presName="conn2-1" presStyleLbl="parChTrans1D2" presStyleIdx="1" presStyleCnt="2"/>
      <dgm:spPr/>
      <dgm:t>
        <a:bodyPr/>
        <a:lstStyle/>
        <a:p>
          <a:endParaRPr lang="zh-CN" altLang="en-US"/>
        </a:p>
      </dgm:t>
    </dgm:pt>
    <dgm:pt modelId="{8D264604-E606-429D-9065-8B3163C35DAF}" type="pres">
      <dgm:prSet presAssocID="{E0009322-93BC-45D8-B841-53B67557A11F}" presName="connTx" presStyleLbl="parChTrans1D2" presStyleIdx="1" presStyleCnt="2"/>
      <dgm:spPr/>
      <dgm:t>
        <a:bodyPr/>
        <a:lstStyle/>
        <a:p>
          <a:endParaRPr lang="zh-CN" altLang="en-US"/>
        </a:p>
      </dgm:t>
    </dgm:pt>
    <dgm:pt modelId="{9149A8D8-CF38-4570-8BCA-C405C717DD7A}" type="pres">
      <dgm:prSet presAssocID="{6CD9EAA8-C279-45C6-B14C-0AB4532CC5E2}" presName="root2" presStyleCnt="0"/>
      <dgm:spPr/>
    </dgm:pt>
    <dgm:pt modelId="{50C0B68E-FF24-4BBA-AAD2-6A44835FC751}" type="pres">
      <dgm:prSet presAssocID="{6CD9EAA8-C279-45C6-B14C-0AB4532CC5E2}" presName="LevelTwoTextNode" presStyleLbl="node2" presStyleIdx="1" presStyleCnt="2" custScaleX="392484" custLinFactNeighborX="3258" custLinFactNeighborY="40306">
        <dgm:presLayoutVars>
          <dgm:chPref val="3"/>
        </dgm:presLayoutVars>
      </dgm:prSet>
      <dgm:spPr/>
      <dgm:t>
        <a:bodyPr/>
        <a:lstStyle/>
        <a:p>
          <a:endParaRPr lang="zh-CN" altLang="en-US"/>
        </a:p>
      </dgm:t>
    </dgm:pt>
    <dgm:pt modelId="{796003B5-A489-42F9-A482-F427D1AB3E67}" type="pres">
      <dgm:prSet presAssocID="{6CD9EAA8-C279-45C6-B14C-0AB4532CC5E2}" presName="level3hierChild" presStyleCnt="0"/>
      <dgm:spPr/>
    </dgm:pt>
  </dgm:ptLst>
  <dgm:cxnLst>
    <dgm:cxn modelId="{99E4AAB9-C6C9-4581-A7AD-D8FF95F2107A}" type="presOf" srcId="{E0009322-93BC-45D8-B841-53B67557A11F}" destId="{788960FA-5B7C-4D65-B7C8-20B9A79FE025}" srcOrd="0" destOrd="0" presId="urn:microsoft.com/office/officeart/2005/8/layout/hierarchy2"/>
    <dgm:cxn modelId="{59418615-3DB9-46CC-80C9-680D38DA5203}" type="presOf" srcId="{B091C047-812B-4489-B932-0D3C841F2813}" destId="{5DA4C743-977C-42E3-8442-324ACC0B740F}" srcOrd="0" destOrd="0" presId="urn:microsoft.com/office/officeart/2005/8/layout/hierarchy2"/>
    <dgm:cxn modelId="{90CB4EB1-23FC-4F1C-86A0-612BF2A00E66}" type="presOf" srcId="{03F5B281-EEED-456B-B21D-EFB02ED7B85E}" destId="{1EAD65B9-C21D-4DED-95C9-93F12D1DB19B}" srcOrd="0" destOrd="0" presId="urn:microsoft.com/office/officeart/2005/8/layout/hierarchy2"/>
    <dgm:cxn modelId="{5AA37EDA-A81C-46B2-A57F-C3F9C7AFFA14}" type="presOf" srcId="{6CD9EAA8-C279-45C6-B14C-0AB4532CC5E2}" destId="{50C0B68E-FF24-4BBA-AAD2-6A44835FC751}" srcOrd="0" destOrd="0" presId="urn:microsoft.com/office/officeart/2005/8/layout/hierarchy2"/>
    <dgm:cxn modelId="{5AC1FDEB-64A1-4B50-B4A0-CA7360E5EEF9}" type="presOf" srcId="{03F5B281-EEED-456B-B21D-EFB02ED7B85E}" destId="{6ED48E52-3FAD-4467-8E5E-4B43724C7D77}" srcOrd="1" destOrd="0" presId="urn:microsoft.com/office/officeart/2005/8/layout/hierarchy2"/>
    <dgm:cxn modelId="{75412EB2-05B1-43B4-B8AD-C5BEAAE4D2D1}" srcId="{F6A7EA62-C729-4D57-A36C-D14C8D21C16C}" destId="{B091C047-812B-4489-B932-0D3C841F2813}" srcOrd="0" destOrd="0" parTransId="{03F5B281-EEED-456B-B21D-EFB02ED7B85E}" sibTransId="{B7320FF5-0718-4F14-A8AC-A9DDB027704D}"/>
    <dgm:cxn modelId="{C5FE4445-D05A-4BA0-9CCE-96F5CFD02D01}" type="presOf" srcId="{B853F7BF-607E-4302-91DE-52B059A0DA21}" destId="{EB9522F7-BBD0-4A25-AA70-13E1DC177818}" srcOrd="0" destOrd="0" presId="urn:microsoft.com/office/officeart/2005/8/layout/hierarchy2"/>
    <dgm:cxn modelId="{2320F010-B7C6-4643-BBA7-2DC9C523350C}" srcId="{B853F7BF-607E-4302-91DE-52B059A0DA21}" destId="{F6A7EA62-C729-4D57-A36C-D14C8D21C16C}" srcOrd="0" destOrd="0" parTransId="{8E83E385-FE1E-4F39-BF56-EBB24A5C4B57}" sibTransId="{7FC76CFC-6C44-4DB3-8484-EC2DB587604B}"/>
    <dgm:cxn modelId="{90BD72B5-45B9-468E-BADA-F1B3080B4D32}" type="presOf" srcId="{E0009322-93BC-45D8-B841-53B67557A11F}" destId="{8D264604-E606-429D-9065-8B3163C35DAF}" srcOrd="1" destOrd="0" presId="urn:microsoft.com/office/officeart/2005/8/layout/hierarchy2"/>
    <dgm:cxn modelId="{3AE16A16-476E-4E97-8005-4FB4DD6275DC}" type="presOf" srcId="{F6A7EA62-C729-4D57-A36C-D14C8D21C16C}" destId="{A5CEC83F-F97B-4AA5-AFBF-E5B5AE5A2C49}" srcOrd="0" destOrd="0" presId="urn:microsoft.com/office/officeart/2005/8/layout/hierarchy2"/>
    <dgm:cxn modelId="{62611532-37E4-4613-AB2C-33D97D3025D9}" srcId="{F6A7EA62-C729-4D57-A36C-D14C8D21C16C}" destId="{6CD9EAA8-C279-45C6-B14C-0AB4532CC5E2}" srcOrd="1" destOrd="0" parTransId="{E0009322-93BC-45D8-B841-53B67557A11F}" sibTransId="{18F4E3C4-18D0-41A4-B0A1-454D79942044}"/>
    <dgm:cxn modelId="{70082CFF-AC5E-47E5-A7C9-E54EAC079128}" type="presParOf" srcId="{EB9522F7-BBD0-4A25-AA70-13E1DC177818}" destId="{4B0B21D4-1068-49B7-A0C8-72A4715E32D0}" srcOrd="0" destOrd="0" presId="urn:microsoft.com/office/officeart/2005/8/layout/hierarchy2"/>
    <dgm:cxn modelId="{4A7A0D9B-2E5B-4520-94D4-A6B00B396DF4}" type="presParOf" srcId="{4B0B21D4-1068-49B7-A0C8-72A4715E32D0}" destId="{A5CEC83F-F97B-4AA5-AFBF-E5B5AE5A2C49}" srcOrd="0" destOrd="0" presId="urn:microsoft.com/office/officeart/2005/8/layout/hierarchy2"/>
    <dgm:cxn modelId="{EECDC6C2-C02E-4162-89C7-5F5CD9C464D2}" type="presParOf" srcId="{4B0B21D4-1068-49B7-A0C8-72A4715E32D0}" destId="{05521E64-A275-409F-BA2F-D9AF17DEC3A9}" srcOrd="1" destOrd="0" presId="urn:microsoft.com/office/officeart/2005/8/layout/hierarchy2"/>
    <dgm:cxn modelId="{5D79E36C-E037-4EB1-B918-13C863F521EA}" type="presParOf" srcId="{05521E64-A275-409F-BA2F-D9AF17DEC3A9}" destId="{1EAD65B9-C21D-4DED-95C9-93F12D1DB19B}" srcOrd="0" destOrd="0" presId="urn:microsoft.com/office/officeart/2005/8/layout/hierarchy2"/>
    <dgm:cxn modelId="{7431A608-9C09-4924-87BF-009662CAA9B4}" type="presParOf" srcId="{1EAD65B9-C21D-4DED-95C9-93F12D1DB19B}" destId="{6ED48E52-3FAD-4467-8E5E-4B43724C7D77}" srcOrd="0" destOrd="0" presId="urn:microsoft.com/office/officeart/2005/8/layout/hierarchy2"/>
    <dgm:cxn modelId="{A0D6632E-F618-4DBB-B8CD-820577E679C6}" type="presParOf" srcId="{05521E64-A275-409F-BA2F-D9AF17DEC3A9}" destId="{A8AEA789-549B-4D47-AD56-C66D3F163E73}" srcOrd="1" destOrd="0" presId="urn:microsoft.com/office/officeart/2005/8/layout/hierarchy2"/>
    <dgm:cxn modelId="{FA869477-EAB4-43B2-8EE7-C039098A4805}" type="presParOf" srcId="{A8AEA789-549B-4D47-AD56-C66D3F163E73}" destId="{5DA4C743-977C-42E3-8442-324ACC0B740F}" srcOrd="0" destOrd="0" presId="urn:microsoft.com/office/officeart/2005/8/layout/hierarchy2"/>
    <dgm:cxn modelId="{04210A2A-D0AB-4025-AF01-1FBD907E334B}" type="presParOf" srcId="{A8AEA789-549B-4D47-AD56-C66D3F163E73}" destId="{30453773-851E-49E5-BC91-7A38B408E30F}" srcOrd="1" destOrd="0" presId="urn:microsoft.com/office/officeart/2005/8/layout/hierarchy2"/>
    <dgm:cxn modelId="{D4773539-9EDA-4270-B7BE-5DE6C0C1B387}" type="presParOf" srcId="{05521E64-A275-409F-BA2F-D9AF17DEC3A9}" destId="{788960FA-5B7C-4D65-B7C8-20B9A79FE025}" srcOrd="2" destOrd="0" presId="urn:microsoft.com/office/officeart/2005/8/layout/hierarchy2"/>
    <dgm:cxn modelId="{C58E329C-CE01-499C-A306-2875A7847FC6}" type="presParOf" srcId="{788960FA-5B7C-4D65-B7C8-20B9A79FE025}" destId="{8D264604-E606-429D-9065-8B3163C35DAF}" srcOrd="0" destOrd="0" presId="urn:microsoft.com/office/officeart/2005/8/layout/hierarchy2"/>
    <dgm:cxn modelId="{044CCC26-36F8-435D-AB5C-30E63236A50B}" type="presParOf" srcId="{05521E64-A275-409F-BA2F-D9AF17DEC3A9}" destId="{9149A8D8-CF38-4570-8BCA-C405C717DD7A}" srcOrd="3" destOrd="0" presId="urn:microsoft.com/office/officeart/2005/8/layout/hierarchy2"/>
    <dgm:cxn modelId="{940815A3-AB53-41B0-8D66-76DA878EECF5}" type="presParOf" srcId="{9149A8D8-CF38-4570-8BCA-C405C717DD7A}" destId="{50C0B68E-FF24-4BBA-AAD2-6A44835FC751}" srcOrd="0" destOrd="0" presId="urn:microsoft.com/office/officeart/2005/8/layout/hierarchy2"/>
    <dgm:cxn modelId="{4F8BE4B1-5221-42EC-8760-1558B15B8C03}" type="presParOf" srcId="{9149A8D8-CF38-4570-8BCA-C405C717DD7A}" destId="{796003B5-A489-42F9-A482-F427D1AB3E67}"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3F7BF-607E-4302-91DE-52B059A0DA21}"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F6A7EA62-C729-4D57-A36C-D14C8D21C16C}">
      <dgm:prSet phldrT="[文本]" custT="1"/>
      <dgm:spPr>
        <a:solidFill>
          <a:srgbClr val="C00000"/>
        </a:solidFill>
        <a:effectLst>
          <a:outerShdw blurRad="76200" dist="63500" dir="2700000" algn="tl" rotWithShape="0">
            <a:prstClr val="black">
              <a:alpha val="40000"/>
            </a:prstClr>
          </a:outerShdw>
        </a:effectLst>
      </dgm:spPr>
      <dgm:t>
        <a:bodyPr/>
        <a:lstStyle/>
        <a:p>
          <a:r>
            <a:rPr lang="zh-CN" altLang="en-US" sz="2000" b="1" dirty="0" smtClean="0">
              <a:latin typeface="黑体" pitchFamily="2" charset="-122"/>
              <a:ea typeface="黑体" pitchFamily="2" charset="-122"/>
            </a:rPr>
            <a:t>择时策略，把握</a:t>
          </a:r>
          <a:r>
            <a:rPr lang="en-US" altLang="zh-CN" sz="2000" b="1" dirty="0" smtClean="0">
              <a:latin typeface="黑体" pitchFamily="2" charset="-122"/>
              <a:ea typeface="黑体" pitchFamily="2" charset="-122"/>
            </a:rPr>
            <a:t>Beta</a:t>
          </a:r>
          <a:endParaRPr lang="zh-CN" altLang="en-US" sz="2000" b="1" dirty="0">
            <a:latin typeface="黑体" pitchFamily="2" charset="-122"/>
            <a:ea typeface="黑体" pitchFamily="2" charset="-122"/>
          </a:endParaRPr>
        </a:p>
      </dgm:t>
    </dgm:pt>
    <dgm:pt modelId="{8E83E385-FE1E-4F39-BF56-EBB24A5C4B57}" type="parTrans" cxnId="{2320F010-B7C6-4643-BBA7-2DC9C523350C}">
      <dgm:prSet/>
      <dgm:spPr/>
      <dgm:t>
        <a:bodyPr/>
        <a:lstStyle/>
        <a:p>
          <a:endParaRPr lang="zh-CN" altLang="en-US"/>
        </a:p>
      </dgm:t>
    </dgm:pt>
    <dgm:pt modelId="{7FC76CFC-6C44-4DB3-8484-EC2DB587604B}" type="sibTrans" cxnId="{2320F010-B7C6-4643-BBA7-2DC9C523350C}">
      <dgm:prSet/>
      <dgm:spPr/>
      <dgm:t>
        <a:bodyPr/>
        <a:lstStyle/>
        <a:p>
          <a:endParaRPr lang="zh-CN" altLang="en-US"/>
        </a:p>
      </dgm:t>
    </dgm:pt>
    <dgm:pt modelId="{B091C047-812B-4489-B932-0D3C841F2813}">
      <dgm:prSet phldrT="[文本]" custT="1"/>
      <dgm:spPr>
        <a:solidFill>
          <a:schemeClr val="bg1">
            <a:lumMod val="85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effectLst>
          <a:outerShdw blurRad="63500" dist="63500" dir="2700000" algn="tl" rotWithShape="0">
            <a:prstClr val="black">
              <a:alpha val="40000"/>
            </a:prstClr>
          </a:outerShdw>
        </a:effectLst>
      </dgm:spPr>
      <dgm:t>
        <a:bodyPr/>
        <a:lstStyle/>
        <a:p>
          <a:r>
            <a:rPr lang="zh-CN" altLang="en-US" sz="1800" b="1" dirty="0" smtClean="0">
              <a:solidFill>
                <a:schemeClr val="tx1"/>
              </a:solidFill>
              <a:latin typeface="黑体" pitchFamily="2" charset="-122"/>
              <a:ea typeface="黑体" pitchFamily="2" charset="-122"/>
            </a:rPr>
            <a:t>技 术 分 析</a:t>
          </a:r>
          <a:endParaRPr lang="zh-CN" altLang="en-US" sz="1800" b="1" dirty="0">
            <a:solidFill>
              <a:schemeClr val="tx1"/>
            </a:solidFill>
            <a:latin typeface="黑体" pitchFamily="2" charset="-122"/>
            <a:ea typeface="黑体" pitchFamily="2" charset="-122"/>
          </a:endParaRPr>
        </a:p>
      </dgm:t>
    </dgm:pt>
    <dgm:pt modelId="{03F5B281-EEED-456B-B21D-EFB02ED7B85E}" type="parTrans" cxnId="{75412EB2-05B1-43B4-B8AD-C5BEAAE4D2D1}">
      <dgm:prSet/>
      <dgm:spPr/>
      <dgm:t>
        <a:bodyPr/>
        <a:lstStyle/>
        <a:p>
          <a:endParaRPr lang="zh-CN" altLang="en-US"/>
        </a:p>
      </dgm:t>
    </dgm:pt>
    <dgm:pt modelId="{B7320FF5-0718-4F14-A8AC-A9DDB027704D}" type="sibTrans" cxnId="{75412EB2-05B1-43B4-B8AD-C5BEAAE4D2D1}">
      <dgm:prSet/>
      <dgm:spPr/>
      <dgm:t>
        <a:bodyPr/>
        <a:lstStyle/>
        <a:p>
          <a:endParaRPr lang="zh-CN" altLang="en-US"/>
        </a:p>
      </dgm:t>
    </dgm:pt>
    <dgm:pt modelId="{6CD9EAA8-C279-45C6-B14C-0AB4532CC5E2}">
      <dgm:prSet phldrT="[文本]" custT="1"/>
      <dgm:spPr>
        <a:solidFill>
          <a:schemeClr val="bg1">
            <a:lumMod val="85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effectLst>
          <a:outerShdw blurRad="63500" dist="63500" dir="2700000" algn="tl" rotWithShape="0">
            <a:prstClr val="black">
              <a:alpha val="40000"/>
            </a:prstClr>
          </a:outerShdw>
        </a:effectLst>
      </dgm:spPr>
      <dgm:t>
        <a:bodyPr/>
        <a:lstStyle/>
        <a:p>
          <a:r>
            <a:rPr lang="zh-CN" altLang="en-US" sz="1800" b="1" dirty="0" smtClean="0">
              <a:solidFill>
                <a:schemeClr val="tx1"/>
              </a:solidFill>
              <a:latin typeface="黑体" pitchFamily="2" charset="-122"/>
              <a:ea typeface="黑体" pitchFamily="2" charset="-122"/>
            </a:rPr>
            <a:t>投 资 者 情 绪</a:t>
          </a:r>
        </a:p>
      </dgm:t>
    </dgm:pt>
    <dgm:pt modelId="{E0009322-93BC-45D8-B841-53B67557A11F}" type="parTrans" cxnId="{62611532-37E4-4613-AB2C-33D97D3025D9}">
      <dgm:prSet/>
      <dgm:spPr/>
      <dgm:t>
        <a:bodyPr/>
        <a:lstStyle/>
        <a:p>
          <a:endParaRPr lang="zh-CN" altLang="en-US"/>
        </a:p>
      </dgm:t>
    </dgm:pt>
    <dgm:pt modelId="{18F4E3C4-18D0-41A4-B0A1-454D79942044}" type="sibTrans" cxnId="{62611532-37E4-4613-AB2C-33D97D3025D9}">
      <dgm:prSet/>
      <dgm:spPr/>
      <dgm:t>
        <a:bodyPr/>
        <a:lstStyle/>
        <a:p>
          <a:endParaRPr lang="zh-CN" altLang="en-US"/>
        </a:p>
      </dgm:t>
    </dgm:pt>
    <dgm:pt modelId="{EB9522F7-BBD0-4A25-AA70-13E1DC177818}" type="pres">
      <dgm:prSet presAssocID="{B853F7BF-607E-4302-91DE-52B059A0DA21}" presName="diagram" presStyleCnt="0">
        <dgm:presLayoutVars>
          <dgm:chPref val="1"/>
          <dgm:dir/>
          <dgm:animOne val="branch"/>
          <dgm:animLvl val="lvl"/>
          <dgm:resizeHandles val="exact"/>
        </dgm:presLayoutVars>
      </dgm:prSet>
      <dgm:spPr/>
      <dgm:t>
        <a:bodyPr/>
        <a:lstStyle/>
        <a:p>
          <a:endParaRPr lang="zh-CN" altLang="en-US"/>
        </a:p>
      </dgm:t>
    </dgm:pt>
    <dgm:pt modelId="{4B0B21D4-1068-49B7-A0C8-72A4715E32D0}" type="pres">
      <dgm:prSet presAssocID="{F6A7EA62-C729-4D57-A36C-D14C8D21C16C}" presName="root1" presStyleCnt="0"/>
      <dgm:spPr/>
    </dgm:pt>
    <dgm:pt modelId="{A5CEC83F-F97B-4AA5-AFBF-E5B5AE5A2C49}" type="pres">
      <dgm:prSet presAssocID="{F6A7EA62-C729-4D57-A36C-D14C8D21C16C}" presName="LevelOneTextNode" presStyleLbl="node0" presStyleIdx="0" presStyleCnt="1" custScaleX="252601" custLinFactNeighborX="-337" custLinFactNeighborY="2612">
        <dgm:presLayoutVars>
          <dgm:chPref val="3"/>
        </dgm:presLayoutVars>
      </dgm:prSet>
      <dgm:spPr/>
      <dgm:t>
        <a:bodyPr/>
        <a:lstStyle/>
        <a:p>
          <a:endParaRPr lang="zh-CN" altLang="en-US"/>
        </a:p>
      </dgm:t>
    </dgm:pt>
    <dgm:pt modelId="{05521E64-A275-409F-BA2F-D9AF17DEC3A9}" type="pres">
      <dgm:prSet presAssocID="{F6A7EA62-C729-4D57-A36C-D14C8D21C16C}" presName="level2hierChild" presStyleCnt="0"/>
      <dgm:spPr/>
    </dgm:pt>
    <dgm:pt modelId="{1EAD65B9-C21D-4DED-95C9-93F12D1DB19B}" type="pres">
      <dgm:prSet presAssocID="{03F5B281-EEED-456B-B21D-EFB02ED7B85E}" presName="conn2-1" presStyleLbl="parChTrans1D2" presStyleIdx="0" presStyleCnt="2"/>
      <dgm:spPr/>
      <dgm:t>
        <a:bodyPr/>
        <a:lstStyle/>
        <a:p>
          <a:endParaRPr lang="zh-CN" altLang="en-US"/>
        </a:p>
      </dgm:t>
    </dgm:pt>
    <dgm:pt modelId="{6ED48E52-3FAD-4467-8E5E-4B43724C7D77}" type="pres">
      <dgm:prSet presAssocID="{03F5B281-EEED-456B-B21D-EFB02ED7B85E}" presName="connTx" presStyleLbl="parChTrans1D2" presStyleIdx="0" presStyleCnt="2"/>
      <dgm:spPr/>
      <dgm:t>
        <a:bodyPr/>
        <a:lstStyle/>
        <a:p>
          <a:endParaRPr lang="zh-CN" altLang="en-US"/>
        </a:p>
      </dgm:t>
    </dgm:pt>
    <dgm:pt modelId="{A8AEA789-549B-4D47-AD56-C66D3F163E73}" type="pres">
      <dgm:prSet presAssocID="{B091C047-812B-4489-B932-0D3C841F2813}" presName="root2" presStyleCnt="0"/>
      <dgm:spPr/>
    </dgm:pt>
    <dgm:pt modelId="{5DA4C743-977C-42E3-8442-324ACC0B740F}" type="pres">
      <dgm:prSet presAssocID="{B091C047-812B-4489-B932-0D3C841F2813}" presName="LevelTwoTextNode" presStyleLbl="node2" presStyleIdx="0" presStyleCnt="2" custScaleX="392484" custLinFactNeighborX="281" custLinFactNeighborY="-21124">
        <dgm:presLayoutVars>
          <dgm:chPref val="3"/>
        </dgm:presLayoutVars>
      </dgm:prSet>
      <dgm:spPr/>
      <dgm:t>
        <a:bodyPr/>
        <a:lstStyle/>
        <a:p>
          <a:endParaRPr lang="zh-CN" altLang="en-US"/>
        </a:p>
      </dgm:t>
    </dgm:pt>
    <dgm:pt modelId="{30453773-851E-49E5-BC91-7A38B408E30F}" type="pres">
      <dgm:prSet presAssocID="{B091C047-812B-4489-B932-0D3C841F2813}" presName="level3hierChild" presStyleCnt="0"/>
      <dgm:spPr/>
    </dgm:pt>
    <dgm:pt modelId="{788960FA-5B7C-4D65-B7C8-20B9A79FE025}" type="pres">
      <dgm:prSet presAssocID="{E0009322-93BC-45D8-B841-53B67557A11F}" presName="conn2-1" presStyleLbl="parChTrans1D2" presStyleIdx="1" presStyleCnt="2"/>
      <dgm:spPr/>
      <dgm:t>
        <a:bodyPr/>
        <a:lstStyle/>
        <a:p>
          <a:endParaRPr lang="zh-CN" altLang="en-US"/>
        </a:p>
      </dgm:t>
    </dgm:pt>
    <dgm:pt modelId="{8D264604-E606-429D-9065-8B3163C35DAF}" type="pres">
      <dgm:prSet presAssocID="{E0009322-93BC-45D8-B841-53B67557A11F}" presName="connTx" presStyleLbl="parChTrans1D2" presStyleIdx="1" presStyleCnt="2"/>
      <dgm:spPr/>
      <dgm:t>
        <a:bodyPr/>
        <a:lstStyle/>
        <a:p>
          <a:endParaRPr lang="zh-CN" altLang="en-US"/>
        </a:p>
      </dgm:t>
    </dgm:pt>
    <dgm:pt modelId="{9149A8D8-CF38-4570-8BCA-C405C717DD7A}" type="pres">
      <dgm:prSet presAssocID="{6CD9EAA8-C279-45C6-B14C-0AB4532CC5E2}" presName="root2" presStyleCnt="0"/>
      <dgm:spPr/>
    </dgm:pt>
    <dgm:pt modelId="{50C0B68E-FF24-4BBA-AAD2-6A44835FC751}" type="pres">
      <dgm:prSet presAssocID="{6CD9EAA8-C279-45C6-B14C-0AB4532CC5E2}" presName="LevelTwoTextNode" presStyleLbl="node2" presStyleIdx="1" presStyleCnt="2" custScaleX="392484" custLinFactNeighborX="281" custLinFactNeighborY="39888">
        <dgm:presLayoutVars>
          <dgm:chPref val="3"/>
        </dgm:presLayoutVars>
      </dgm:prSet>
      <dgm:spPr/>
      <dgm:t>
        <a:bodyPr/>
        <a:lstStyle/>
        <a:p>
          <a:endParaRPr lang="zh-CN" altLang="en-US"/>
        </a:p>
      </dgm:t>
    </dgm:pt>
    <dgm:pt modelId="{796003B5-A489-42F9-A482-F427D1AB3E67}" type="pres">
      <dgm:prSet presAssocID="{6CD9EAA8-C279-45C6-B14C-0AB4532CC5E2}" presName="level3hierChild" presStyleCnt="0"/>
      <dgm:spPr/>
    </dgm:pt>
  </dgm:ptLst>
  <dgm:cxnLst>
    <dgm:cxn modelId="{3CBF1AAB-4712-42A2-9590-089ACD4AEF93}" type="presOf" srcId="{03F5B281-EEED-456B-B21D-EFB02ED7B85E}" destId="{1EAD65B9-C21D-4DED-95C9-93F12D1DB19B}" srcOrd="0" destOrd="0" presId="urn:microsoft.com/office/officeart/2005/8/layout/hierarchy2"/>
    <dgm:cxn modelId="{B65C733B-F5AC-4354-A90F-BE0922382156}" type="presOf" srcId="{B853F7BF-607E-4302-91DE-52B059A0DA21}" destId="{EB9522F7-BBD0-4A25-AA70-13E1DC177818}" srcOrd="0" destOrd="0" presId="urn:microsoft.com/office/officeart/2005/8/layout/hierarchy2"/>
    <dgm:cxn modelId="{66F26682-CFB4-40F6-9F18-BDC3077D3F7C}" type="presOf" srcId="{F6A7EA62-C729-4D57-A36C-D14C8D21C16C}" destId="{A5CEC83F-F97B-4AA5-AFBF-E5B5AE5A2C49}" srcOrd="0" destOrd="0" presId="urn:microsoft.com/office/officeart/2005/8/layout/hierarchy2"/>
    <dgm:cxn modelId="{75412EB2-05B1-43B4-B8AD-C5BEAAE4D2D1}" srcId="{F6A7EA62-C729-4D57-A36C-D14C8D21C16C}" destId="{B091C047-812B-4489-B932-0D3C841F2813}" srcOrd="0" destOrd="0" parTransId="{03F5B281-EEED-456B-B21D-EFB02ED7B85E}" sibTransId="{B7320FF5-0718-4F14-A8AC-A9DDB027704D}"/>
    <dgm:cxn modelId="{5BB7209F-C319-47F8-972E-FA26DC27081C}" type="presOf" srcId="{E0009322-93BC-45D8-B841-53B67557A11F}" destId="{788960FA-5B7C-4D65-B7C8-20B9A79FE025}" srcOrd="0" destOrd="0" presId="urn:microsoft.com/office/officeart/2005/8/layout/hierarchy2"/>
    <dgm:cxn modelId="{4E953E98-3A42-4592-9194-4A9A2450D8BC}" type="presOf" srcId="{B091C047-812B-4489-B932-0D3C841F2813}" destId="{5DA4C743-977C-42E3-8442-324ACC0B740F}" srcOrd="0" destOrd="0" presId="urn:microsoft.com/office/officeart/2005/8/layout/hierarchy2"/>
    <dgm:cxn modelId="{2320F010-B7C6-4643-BBA7-2DC9C523350C}" srcId="{B853F7BF-607E-4302-91DE-52B059A0DA21}" destId="{F6A7EA62-C729-4D57-A36C-D14C8D21C16C}" srcOrd="0" destOrd="0" parTransId="{8E83E385-FE1E-4F39-BF56-EBB24A5C4B57}" sibTransId="{7FC76CFC-6C44-4DB3-8484-EC2DB587604B}"/>
    <dgm:cxn modelId="{6C1911B8-7D6C-4360-AC73-21068B9023EE}" type="presOf" srcId="{03F5B281-EEED-456B-B21D-EFB02ED7B85E}" destId="{6ED48E52-3FAD-4467-8E5E-4B43724C7D77}" srcOrd="1" destOrd="0" presId="urn:microsoft.com/office/officeart/2005/8/layout/hierarchy2"/>
    <dgm:cxn modelId="{42AE2B0E-24C2-48A9-8192-D9145C8017CD}" type="presOf" srcId="{E0009322-93BC-45D8-B841-53B67557A11F}" destId="{8D264604-E606-429D-9065-8B3163C35DAF}" srcOrd="1" destOrd="0" presId="urn:microsoft.com/office/officeart/2005/8/layout/hierarchy2"/>
    <dgm:cxn modelId="{691B102E-AA29-47AE-8495-55F2D976FB1D}" type="presOf" srcId="{6CD9EAA8-C279-45C6-B14C-0AB4532CC5E2}" destId="{50C0B68E-FF24-4BBA-AAD2-6A44835FC751}" srcOrd="0" destOrd="0" presId="urn:microsoft.com/office/officeart/2005/8/layout/hierarchy2"/>
    <dgm:cxn modelId="{62611532-37E4-4613-AB2C-33D97D3025D9}" srcId="{F6A7EA62-C729-4D57-A36C-D14C8D21C16C}" destId="{6CD9EAA8-C279-45C6-B14C-0AB4532CC5E2}" srcOrd="1" destOrd="0" parTransId="{E0009322-93BC-45D8-B841-53B67557A11F}" sibTransId="{18F4E3C4-18D0-41A4-B0A1-454D79942044}"/>
    <dgm:cxn modelId="{232DE856-6FE2-4029-BCA6-F71CE4605DF4}" type="presParOf" srcId="{EB9522F7-BBD0-4A25-AA70-13E1DC177818}" destId="{4B0B21D4-1068-49B7-A0C8-72A4715E32D0}" srcOrd="0" destOrd="0" presId="urn:microsoft.com/office/officeart/2005/8/layout/hierarchy2"/>
    <dgm:cxn modelId="{9D4ED77F-0B0D-4AFE-9A2B-334165679EA4}" type="presParOf" srcId="{4B0B21D4-1068-49B7-A0C8-72A4715E32D0}" destId="{A5CEC83F-F97B-4AA5-AFBF-E5B5AE5A2C49}" srcOrd="0" destOrd="0" presId="urn:microsoft.com/office/officeart/2005/8/layout/hierarchy2"/>
    <dgm:cxn modelId="{7A9CE320-DDF3-44EC-9C8B-F25FA0A6FA6A}" type="presParOf" srcId="{4B0B21D4-1068-49B7-A0C8-72A4715E32D0}" destId="{05521E64-A275-409F-BA2F-D9AF17DEC3A9}" srcOrd="1" destOrd="0" presId="urn:microsoft.com/office/officeart/2005/8/layout/hierarchy2"/>
    <dgm:cxn modelId="{A2D99F08-519D-46BF-9F61-FCDB8AA23899}" type="presParOf" srcId="{05521E64-A275-409F-BA2F-D9AF17DEC3A9}" destId="{1EAD65B9-C21D-4DED-95C9-93F12D1DB19B}" srcOrd="0" destOrd="0" presId="urn:microsoft.com/office/officeart/2005/8/layout/hierarchy2"/>
    <dgm:cxn modelId="{02271279-7CD8-4263-B90D-3BCF1480B9D8}" type="presParOf" srcId="{1EAD65B9-C21D-4DED-95C9-93F12D1DB19B}" destId="{6ED48E52-3FAD-4467-8E5E-4B43724C7D77}" srcOrd="0" destOrd="0" presId="urn:microsoft.com/office/officeart/2005/8/layout/hierarchy2"/>
    <dgm:cxn modelId="{9F783470-9070-4FCF-B328-576C3F8EB6F0}" type="presParOf" srcId="{05521E64-A275-409F-BA2F-D9AF17DEC3A9}" destId="{A8AEA789-549B-4D47-AD56-C66D3F163E73}" srcOrd="1" destOrd="0" presId="urn:microsoft.com/office/officeart/2005/8/layout/hierarchy2"/>
    <dgm:cxn modelId="{CA15DB21-5377-4ED2-8512-21022C21C284}" type="presParOf" srcId="{A8AEA789-549B-4D47-AD56-C66D3F163E73}" destId="{5DA4C743-977C-42E3-8442-324ACC0B740F}" srcOrd="0" destOrd="0" presId="urn:microsoft.com/office/officeart/2005/8/layout/hierarchy2"/>
    <dgm:cxn modelId="{5BC3D6C0-99FE-42CF-85AB-036F403D7CDC}" type="presParOf" srcId="{A8AEA789-549B-4D47-AD56-C66D3F163E73}" destId="{30453773-851E-49E5-BC91-7A38B408E30F}" srcOrd="1" destOrd="0" presId="urn:microsoft.com/office/officeart/2005/8/layout/hierarchy2"/>
    <dgm:cxn modelId="{C452236D-4668-4E4C-B11C-69FCB589C108}" type="presParOf" srcId="{05521E64-A275-409F-BA2F-D9AF17DEC3A9}" destId="{788960FA-5B7C-4D65-B7C8-20B9A79FE025}" srcOrd="2" destOrd="0" presId="urn:microsoft.com/office/officeart/2005/8/layout/hierarchy2"/>
    <dgm:cxn modelId="{17BF67BE-6E84-4814-BA86-AF600AB0252D}" type="presParOf" srcId="{788960FA-5B7C-4D65-B7C8-20B9A79FE025}" destId="{8D264604-E606-429D-9065-8B3163C35DAF}" srcOrd="0" destOrd="0" presId="urn:microsoft.com/office/officeart/2005/8/layout/hierarchy2"/>
    <dgm:cxn modelId="{710712C3-1772-4D53-8F8A-5F124CA1001D}" type="presParOf" srcId="{05521E64-A275-409F-BA2F-D9AF17DEC3A9}" destId="{9149A8D8-CF38-4570-8BCA-C405C717DD7A}" srcOrd="3" destOrd="0" presId="urn:microsoft.com/office/officeart/2005/8/layout/hierarchy2"/>
    <dgm:cxn modelId="{268E90B5-AE4D-445D-9A25-D8982BE1B815}" type="presParOf" srcId="{9149A8D8-CF38-4570-8BCA-C405C717DD7A}" destId="{50C0B68E-FF24-4BBA-AAD2-6A44835FC751}" srcOrd="0" destOrd="0" presId="urn:microsoft.com/office/officeart/2005/8/layout/hierarchy2"/>
    <dgm:cxn modelId="{1B8E2AAC-286C-47A7-A510-91E056414A6E}" type="presParOf" srcId="{9149A8D8-CF38-4570-8BCA-C405C717DD7A}" destId="{796003B5-A489-42F9-A482-F427D1AB3E67}" srcOrd="1" destOrd="0" presId="urn:microsoft.com/office/officeart/2005/8/layout/hierarchy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CEC83F-F97B-4AA5-AFBF-E5B5AE5A2C49}">
      <dsp:nvSpPr>
        <dsp:cNvPr id="0" name=""/>
        <dsp:cNvSpPr/>
      </dsp:nvSpPr>
      <dsp:spPr>
        <a:xfrm>
          <a:off x="4049" y="492745"/>
          <a:ext cx="2660780" cy="52667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outerShdw blurRad="63500" dist="635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itchFamily="2" charset="-122"/>
              <a:ea typeface="黑体" pitchFamily="2" charset="-122"/>
            </a:rPr>
            <a:t>选股策略，获取</a:t>
          </a:r>
          <a:r>
            <a:rPr lang="en-US" altLang="zh-CN" sz="2000" b="1" kern="1200" dirty="0" smtClean="0">
              <a:latin typeface="黑体" pitchFamily="2" charset="-122"/>
              <a:ea typeface="黑体" pitchFamily="2" charset="-122"/>
            </a:rPr>
            <a:t>Alpha</a:t>
          </a:r>
          <a:endParaRPr lang="zh-CN" altLang="en-US" sz="2000" b="1" kern="1200" dirty="0">
            <a:latin typeface="黑体" pitchFamily="2" charset="-122"/>
            <a:ea typeface="黑体" pitchFamily="2" charset="-122"/>
          </a:endParaRPr>
        </a:p>
      </dsp:txBody>
      <dsp:txXfrm>
        <a:off x="4049" y="492745"/>
        <a:ext cx="2660780" cy="526676"/>
      </dsp:txXfrm>
    </dsp:sp>
    <dsp:sp modelId="{1EAD65B9-C21D-4DED-95C9-93F12D1DB19B}">
      <dsp:nvSpPr>
        <dsp:cNvPr id="0" name=""/>
        <dsp:cNvSpPr/>
      </dsp:nvSpPr>
      <dsp:spPr>
        <a:xfrm rot="18918915">
          <a:off x="2578370" y="514369"/>
          <a:ext cx="598311" cy="62692"/>
        </a:xfrm>
        <a:custGeom>
          <a:avLst/>
          <a:gdLst/>
          <a:ahLst/>
          <a:cxnLst/>
          <a:rect l="0" t="0" r="0" b="0"/>
          <a:pathLst>
            <a:path>
              <a:moveTo>
                <a:pt x="0" y="31346"/>
              </a:moveTo>
              <a:lnTo>
                <a:pt x="598311" y="3134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918915">
        <a:off x="2862568" y="530758"/>
        <a:ext cx="29915" cy="29915"/>
      </dsp:txXfrm>
    </dsp:sp>
    <dsp:sp modelId="{5DA4C743-977C-42E3-8442-324ACC0B740F}">
      <dsp:nvSpPr>
        <dsp:cNvPr id="0" name=""/>
        <dsp:cNvSpPr/>
      </dsp:nvSpPr>
      <dsp:spPr>
        <a:xfrm>
          <a:off x="3090221" y="72010"/>
          <a:ext cx="4134242" cy="526676"/>
        </a:xfrm>
        <a:prstGeom prst="roundRect">
          <a:avLst>
            <a:gd name="adj" fmla="val 10000"/>
          </a:avLst>
        </a:prstGeom>
        <a:solidFill>
          <a:schemeClr val="bg1">
            <a:lumMod val="85000"/>
          </a:schemeClr>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a:outerShdw blurRad="50800" dist="50800" dir="2700000" algn="tl" rotWithShape="0">
            <a:schemeClr val="tx1">
              <a:alpha val="40000"/>
            </a:scheme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solidFill>
              <a:latin typeface="黑体" pitchFamily="2" charset="-122"/>
              <a:ea typeface="黑体" pitchFamily="2" charset="-122"/>
            </a:rPr>
            <a:t>多因子</a:t>
          </a:r>
          <a:r>
            <a:rPr lang="en-US" altLang="zh-CN" sz="1800" b="1" kern="1200" dirty="0" smtClean="0">
              <a:solidFill>
                <a:schemeClr val="tx1"/>
              </a:solidFill>
              <a:latin typeface="黑体" pitchFamily="2" charset="-122"/>
              <a:ea typeface="黑体" pitchFamily="2" charset="-122"/>
            </a:rPr>
            <a:t>Alpha</a:t>
          </a:r>
          <a:r>
            <a:rPr lang="zh-CN" altLang="en-US" sz="1800" b="1" kern="1200" dirty="0" smtClean="0">
              <a:solidFill>
                <a:schemeClr val="tx1"/>
              </a:solidFill>
              <a:latin typeface="黑体" pitchFamily="2" charset="-122"/>
              <a:ea typeface="黑体" pitchFamily="2" charset="-122"/>
            </a:rPr>
            <a:t>策略</a:t>
          </a:r>
          <a:endParaRPr lang="zh-CN" altLang="en-US" sz="1800" b="1" kern="1200" dirty="0">
            <a:solidFill>
              <a:schemeClr val="tx1"/>
            </a:solidFill>
            <a:latin typeface="黑体" pitchFamily="2" charset="-122"/>
            <a:ea typeface="黑体" pitchFamily="2" charset="-122"/>
          </a:endParaRPr>
        </a:p>
      </dsp:txBody>
      <dsp:txXfrm>
        <a:off x="3090221" y="72010"/>
        <a:ext cx="4134242" cy="526676"/>
      </dsp:txXfrm>
    </dsp:sp>
    <dsp:sp modelId="{788960FA-5B7C-4D65-B7C8-20B9A79FE025}">
      <dsp:nvSpPr>
        <dsp:cNvPr id="0" name=""/>
        <dsp:cNvSpPr/>
      </dsp:nvSpPr>
      <dsp:spPr>
        <a:xfrm rot="2951742">
          <a:off x="2552043" y="971110"/>
          <a:ext cx="650965" cy="62692"/>
        </a:xfrm>
        <a:custGeom>
          <a:avLst/>
          <a:gdLst/>
          <a:ahLst/>
          <a:cxnLst/>
          <a:rect l="0" t="0" r="0" b="0"/>
          <a:pathLst>
            <a:path>
              <a:moveTo>
                <a:pt x="0" y="31346"/>
              </a:moveTo>
              <a:lnTo>
                <a:pt x="650965" y="3134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951742">
        <a:off x="2861251" y="986182"/>
        <a:ext cx="32548" cy="32548"/>
      </dsp:txXfrm>
    </dsp:sp>
    <dsp:sp modelId="{50C0B68E-FF24-4BBA-AAD2-6A44835FC751}">
      <dsp:nvSpPr>
        <dsp:cNvPr id="0" name=""/>
        <dsp:cNvSpPr/>
      </dsp:nvSpPr>
      <dsp:spPr>
        <a:xfrm>
          <a:off x="3090221" y="985491"/>
          <a:ext cx="4134242" cy="526676"/>
        </a:xfrm>
        <a:prstGeom prst="roundRect">
          <a:avLst>
            <a:gd name="adj" fmla="val 10000"/>
          </a:avLst>
        </a:prstGeom>
        <a:solidFill>
          <a:schemeClr val="bg1">
            <a:lumMod val="85000"/>
          </a:scheme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45000">
                <a:schemeClr val="accent1">
                  <a:lumMod val="30000"/>
                  <a:lumOff val="70000"/>
                </a:schemeClr>
              </a:gs>
            </a:gsLst>
            <a:lin ang="5400000" scaled="1"/>
          </a:gradFill>
          <a:prstDash val="solid"/>
        </a:ln>
        <a:effectLst>
          <a:outerShdw blurRad="50800" dist="50800" dir="2700000" algn="tl" rotWithShape="0">
            <a:schemeClr val="tx1">
              <a:alpha val="40000"/>
            </a:scheme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solidFill>
              <a:latin typeface="黑体" pitchFamily="2" charset="-122"/>
              <a:ea typeface="黑体" pitchFamily="2" charset="-122"/>
            </a:rPr>
            <a:t>行为金融学策略</a:t>
          </a:r>
          <a:endParaRPr lang="zh-CN" altLang="en-US" sz="1800" b="1" kern="1200" dirty="0">
            <a:solidFill>
              <a:schemeClr val="tx1"/>
            </a:solidFill>
            <a:latin typeface="黑体" pitchFamily="2" charset="-122"/>
            <a:ea typeface="黑体" pitchFamily="2" charset="-122"/>
          </a:endParaRPr>
        </a:p>
      </dsp:txBody>
      <dsp:txXfrm>
        <a:off x="3090221" y="985491"/>
        <a:ext cx="4134242" cy="52667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CEC83F-F97B-4AA5-AFBF-E5B5AE5A2C49}">
      <dsp:nvSpPr>
        <dsp:cNvPr id="0" name=""/>
        <dsp:cNvSpPr/>
      </dsp:nvSpPr>
      <dsp:spPr>
        <a:xfrm>
          <a:off x="1095" y="504055"/>
          <a:ext cx="2686866" cy="531840"/>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a:outerShdw blurRad="76200" dist="635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itchFamily="2" charset="-122"/>
              <a:ea typeface="黑体" pitchFamily="2" charset="-122"/>
            </a:rPr>
            <a:t>择时策略，把握</a:t>
          </a:r>
          <a:r>
            <a:rPr lang="en-US" altLang="zh-CN" sz="2000" b="1" kern="1200" dirty="0" smtClean="0">
              <a:latin typeface="黑体" pitchFamily="2" charset="-122"/>
              <a:ea typeface="黑体" pitchFamily="2" charset="-122"/>
            </a:rPr>
            <a:t>Beta</a:t>
          </a:r>
          <a:endParaRPr lang="zh-CN" altLang="en-US" sz="2000" b="1" kern="1200" dirty="0">
            <a:latin typeface="黑体" pitchFamily="2" charset="-122"/>
            <a:ea typeface="黑体" pitchFamily="2" charset="-122"/>
          </a:endParaRPr>
        </a:p>
      </dsp:txBody>
      <dsp:txXfrm>
        <a:off x="1095" y="504055"/>
        <a:ext cx="2686866" cy="531840"/>
      </dsp:txXfrm>
    </dsp:sp>
    <dsp:sp modelId="{1EAD65B9-C21D-4DED-95C9-93F12D1DB19B}">
      <dsp:nvSpPr>
        <dsp:cNvPr id="0" name=""/>
        <dsp:cNvSpPr/>
      </dsp:nvSpPr>
      <dsp:spPr>
        <a:xfrm rot="18900000">
          <a:off x="2598482" y="522299"/>
          <a:ext cx="611004" cy="63307"/>
        </a:xfrm>
        <a:custGeom>
          <a:avLst/>
          <a:gdLst/>
          <a:ahLst/>
          <a:cxnLst/>
          <a:rect l="0" t="0" r="0" b="0"/>
          <a:pathLst>
            <a:path>
              <a:moveTo>
                <a:pt x="0" y="31653"/>
              </a:moveTo>
              <a:lnTo>
                <a:pt x="611004" y="3165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8900000">
        <a:off x="2888709" y="538677"/>
        <a:ext cx="30550" cy="30550"/>
      </dsp:txXfrm>
    </dsp:sp>
    <dsp:sp modelId="{5DA4C743-977C-42E3-8442-324ACC0B740F}">
      <dsp:nvSpPr>
        <dsp:cNvPr id="0" name=""/>
        <dsp:cNvSpPr/>
      </dsp:nvSpPr>
      <dsp:spPr>
        <a:xfrm>
          <a:off x="3120007" y="72010"/>
          <a:ext cx="4174774" cy="531840"/>
        </a:xfrm>
        <a:prstGeom prst="roundRect">
          <a:avLst>
            <a:gd name="adj" fmla="val 10000"/>
          </a:avLst>
        </a:prstGeom>
        <a:solidFill>
          <a:schemeClr val="bg1">
            <a:lumMod val="85000"/>
          </a:schemeClr>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a:outerShdw blurRad="63500" dist="635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solidFill>
              <a:latin typeface="黑体" pitchFamily="2" charset="-122"/>
              <a:ea typeface="黑体" pitchFamily="2" charset="-122"/>
            </a:rPr>
            <a:t>技 术 分 析</a:t>
          </a:r>
          <a:endParaRPr lang="zh-CN" altLang="en-US" sz="1800" b="1" kern="1200" dirty="0">
            <a:solidFill>
              <a:schemeClr val="tx1"/>
            </a:solidFill>
            <a:latin typeface="黑体" pitchFamily="2" charset="-122"/>
            <a:ea typeface="黑体" pitchFamily="2" charset="-122"/>
          </a:endParaRPr>
        </a:p>
      </dsp:txBody>
      <dsp:txXfrm>
        <a:off x="3120007" y="72010"/>
        <a:ext cx="4174774" cy="531840"/>
      </dsp:txXfrm>
    </dsp:sp>
    <dsp:sp modelId="{788960FA-5B7C-4D65-B7C8-20B9A79FE025}">
      <dsp:nvSpPr>
        <dsp:cNvPr id="0" name=""/>
        <dsp:cNvSpPr/>
      </dsp:nvSpPr>
      <dsp:spPr>
        <a:xfrm rot="2867255">
          <a:off x="2582465" y="976458"/>
          <a:ext cx="643038" cy="63307"/>
        </a:xfrm>
        <a:custGeom>
          <a:avLst/>
          <a:gdLst/>
          <a:ahLst/>
          <a:cxnLst/>
          <a:rect l="0" t="0" r="0" b="0"/>
          <a:pathLst>
            <a:path>
              <a:moveTo>
                <a:pt x="0" y="31653"/>
              </a:moveTo>
              <a:lnTo>
                <a:pt x="643038" y="3165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867255">
        <a:off x="2887908" y="992035"/>
        <a:ext cx="32151" cy="32151"/>
      </dsp:txXfrm>
    </dsp:sp>
    <dsp:sp modelId="{50C0B68E-FF24-4BBA-AAD2-6A44835FC751}">
      <dsp:nvSpPr>
        <dsp:cNvPr id="0" name=""/>
        <dsp:cNvSpPr/>
      </dsp:nvSpPr>
      <dsp:spPr>
        <a:xfrm>
          <a:off x="3120007" y="980327"/>
          <a:ext cx="4174774" cy="531840"/>
        </a:xfrm>
        <a:prstGeom prst="roundRect">
          <a:avLst>
            <a:gd name="adj" fmla="val 10000"/>
          </a:avLst>
        </a:prstGeom>
        <a:solidFill>
          <a:schemeClr val="bg1">
            <a:lumMod val="85000"/>
          </a:schemeClr>
        </a:solidFill>
        <a:ln w="25400"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ln>
        <a:effectLst>
          <a:outerShdw blurRad="63500" dist="635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solidFill>
              <a:latin typeface="黑体" pitchFamily="2" charset="-122"/>
              <a:ea typeface="黑体" pitchFamily="2" charset="-122"/>
            </a:rPr>
            <a:t>投 资 者 情 绪</a:t>
          </a:r>
        </a:p>
      </dsp:txBody>
      <dsp:txXfrm>
        <a:off x="3120007" y="980327"/>
        <a:ext cx="4174774" cy="5318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F5A66-4427-46DE-AE4C-030D25FCA3A9}" type="datetimeFigureOut">
              <a:rPr lang="zh-CN" altLang="en-US" smtClean="0"/>
              <a:pPr/>
              <a:t>2014/11/5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ED15D-38AD-4AD8-82AA-3C37FEC0468F}" type="slidenum">
              <a:rPr lang="zh-CN" altLang="en-US" smtClean="0"/>
              <a:pPr/>
              <a:t>‹#›</a:t>
            </a:fld>
            <a:endParaRPr lang="zh-CN" altLang="en-US"/>
          </a:p>
        </p:txBody>
      </p:sp>
    </p:spTree>
    <p:extLst>
      <p:ext uri="{BB962C8B-B14F-4D97-AF65-F5344CB8AC3E}">
        <p14:creationId xmlns="" xmlns:p14="http://schemas.microsoft.com/office/powerpoint/2010/main" val="171840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F85EADF-7701-410B-9952-0A958C6E116A}" type="slidenum">
              <a:rPr lang="zh-CN" altLang="en-US" smtClean="0"/>
              <a:pPr/>
              <a:t>2</a:t>
            </a:fld>
            <a:endParaRPr lang="zh-CN" altLang="en-US"/>
          </a:p>
        </p:txBody>
      </p:sp>
    </p:spTree>
    <p:extLst>
      <p:ext uri="{BB962C8B-B14F-4D97-AF65-F5344CB8AC3E}">
        <p14:creationId xmlns="" xmlns:p14="http://schemas.microsoft.com/office/powerpoint/2010/main" val="3160609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852936"/>
            <a:ext cx="7772400" cy="432048"/>
          </a:xfrm>
        </p:spPr>
        <p:txBody>
          <a:bodyPr>
            <a:normAutofit/>
          </a:bodyPr>
          <a:lstStyle>
            <a:lvl1pPr>
              <a:defRPr sz="2800" b="1">
                <a:solidFill>
                  <a:schemeClr val="bg1"/>
                </a:solidFill>
                <a:latin typeface="微软雅黑" pitchFamily="34" charset="-122"/>
                <a:ea typeface="微软雅黑" pitchFamily="34" charset="-122"/>
              </a:defRPr>
            </a:lvl1pPr>
          </a:lstStyle>
          <a:p>
            <a:r>
              <a:rPr lang="zh-CN" altLang="en-US" dirty="0" smtClean="0"/>
              <a:t>关于企业</a:t>
            </a:r>
            <a:r>
              <a:rPr lang="en-US" altLang="zh-CN" dirty="0" smtClean="0"/>
              <a:t>VI</a:t>
            </a:r>
            <a:r>
              <a:rPr lang="zh-CN" altLang="en-US" dirty="0" smtClean="0"/>
              <a:t>部分工作汇报</a:t>
            </a:r>
            <a:endParaRPr lang="zh-CN" altLang="en-US" dirty="0"/>
          </a:p>
        </p:txBody>
      </p:sp>
      <p:sp>
        <p:nvSpPr>
          <p:cNvPr id="3" name="副标题 2"/>
          <p:cNvSpPr>
            <a:spLocks noGrp="1"/>
          </p:cNvSpPr>
          <p:nvPr>
            <p:ph type="subTitle" idx="1" hasCustomPrompt="1"/>
          </p:nvPr>
        </p:nvSpPr>
        <p:spPr>
          <a:xfrm>
            <a:off x="1371600" y="3645024"/>
            <a:ext cx="6400800" cy="360040"/>
          </a:xfrm>
        </p:spPr>
        <p:txBody>
          <a:bodyPr>
            <a:normAutofit/>
          </a:bodyPr>
          <a:lstStyle>
            <a:lvl1pPr marL="0" indent="0" algn="ctr">
              <a:buNone/>
              <a:defRPr sz="19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2014.08.08</a:t>
            </a:r>
            <a:endParaRPr lang="zh-CN" altLang="en-US" dirty="0"/>
          </a:p>
        </p:txBody>
      </p:sp>
    </p:spTree>
    <p:extLst>
      <p:ext uri="{BB962C8B-B14F-4D97-AF65-F5344CB8AC3E}">
        <p14:creationId xmlns="" xmlns:p14="http://schemas.microsoft.com/office/powerpoint/2010/main" val="33766347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552" y="620688"/>
            <a:ext cx="2530624" cy="504056"/>
          </a:xfrm>
        </p:spPr>
        <p:txBody>
          <a:bodyPr>
            <a:normAutofit/>
          </a:bodyPr>
          <a:lstStyle>
            <a:lvl1pPr algn="l">
              <a:defRPr sz="2600" kern="1200" spc="-50" baseline="0">
                <a:solidFill>
                  <a:schemeClr val="tx1"/>
                </a:solidFill>
                <a:latin typeface="微软雅黑" pitchFamily="34" charset="-122"/>
                <a:ea typeface="微软雅黑" pitchFamily="34" charset="-122"/>
              </a:defRPr>
            </a:lvl1pPr>
          </a:lstStyle>
          <a:p>
            <a:r>
              <a:rPr lang="en-US" altLang="zh-CN" dirty="0" smtClean="0"/>
              <a:t>1.1</a:t>
            </a:r>
            <a:r>
              <a:rPr lang="zh-CN" altLang="en-US" dirty="0" smtClean="0"/>
              <a:t>工作汇报</a:t>
            </a:r>
            <a:endParaRPr lang="zh-CN" altLang="en-US" dirty="0"/>
          </a:p>
        </p:txBody>
      </p:sp>
      <p:sp>
        <p:nvSpPr>
          <p:cNvPr id="10" name="日期占位符 9"/>
          <p:cNvSpPr>
            <a:spLocks noGrp="1"/>
          </p:cNvSpPr>
          <p:nvPr>
            <p:ph type="dt" sz="half" idx="10"/>
          </p:nvPr>
        </p:nvSpPr>
        <p:spPr/>
        <p:txBody>
          <a:bodyPr/>
          <a:lstStyle/>
          <a:p>
            <a:fld id="{30F2535B-D0AC-469D-942E-8AC2608D0E3C}" type="datetime1">
              <a:rPr lang="zh-CN" altLang="en-US" smtClean="0"/>
              <a:pPr/>
              <a:t>2014/11/5</a:t>
            </a:fld>
            <a:endParaRPr lang="zh-CN" altLang="en-US"/>
          </a:p>
        </p:txBody>
      </p:sp>
      <p:sp>
        <p:nvSpPr>
          <p:cNvPr id="11" name="页脚占位符 10"/>
          <p:cNvSpPr>
            <a:spLocks noGrp="1"/>
          </p:cNvSpPr>
          <p:nvPr>
            <p:ph type="ftr" sz="quarter" idx="11"/>
          </p:nvPr>
        </p:nvSpPr>
        <p:spPr>
          <a:xfrm>
            <a:off x="6876256" y="6356350"/>
            <a:ext cx="1959496" cy="365125"/>
          </a:xfrm>
        </p:spPr>
        <p:txBody>
          <a:bodyPr/>
          <a:lstStyle/>
          <a:p>
            <a:endParaRPr lang="zh-CN" altLang="en-US" dirty="0"/>
          </a:p>
        </p:txBody>
      </p:sp>
      <p:sp>
        <p:nvSpPr>
          <p:cNvPr id="12" name="灯片编号占位符 11"/>
          <p:cNvSpPr>
            <a:spLocks noGrp="1"/>
          </p:cNvSpPr>
          <p:nvPr>
            <p:ph type="sldNum" sz="quarter" idx="12"/>
          </p:nvPr>
        </p:nvSpPr>
        <p:spPr>
          <a:xfrm>
            <a:off x="3491880" y="6356350"/>
            <a:ext cx="2133600" cy="365125"/>
          </a:xfrm>
        </p:spPr>
        <p:txBody>
          <a:bodyPr/>
          <a:lstStyle>
            <a:lvl1pPr algn="ctr">
              <a:defRPr/>
            </a:lvl1pPr>
          </a:lstStyle>
          <a:p>
            <a:fld id="{4FA1570D-3167-4FE1-A53D-7B25A8A43668}" type="slidenum">
              <a:rPr lang="zh-CN" altLang="en-US" smtClean="0"/>
              <a:pPr/>
              <a:t>‹#›</a:t>
            </a:fld>
            <a:endParaRPr lang="zh-CN" altLang="en-US" dirty="0"/>
          </a:p>
        </p:txBody>
      </p:sp>
    </p:spTree>
    <p:extLst>
      <p:ext uri="{BB962C8B-B14F-4D97-AF65-F5344CB8AC3E}">
        <p14:creationId xmlns="" xmlns:p14="http://schemas.microsoft.com/office/powerpoint/2010/main" val="1048342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12777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852936"/>
            <a:ext cx="7772400" cy="432048"/>
          </a:xfrm>
        </p:spPr>
        <p:txBody>
          <a:bodyPr>
            <a:normAutofit/>
          </a:bodyPr>
          <a:lstStyle>
            <a:lvl1pPr>
              <a:defRPr sz="2800" b="1">
                <a:solidFill>
                  <a:schemeClr val="bg1"/>
                </a:solidFill>
                <a:latin typeface="微软雅黑" pitchFamily="34" charset="-122"/>
                <a:ea typeface="微软雅黑" pitchFamily="34" charset="-122"/>
              </a:defRPr>
            </a:lvl1pPr>
          </a:lstStyle>
          <a:p>
            <a:r>
              <a:rPr lang="zh-CN" altLang="en-US" dirty="0" smtClean="0"/>
              <a:t>关于企业</a:t>
            </a:r>
            <a:r>
              <a:rPr lang="en-US" altLang="zh-CN" dirty="0" smtClean="0"/>
              <a:t>VI</a:t>
            </a:r>
            <a:r>
              <a:rPr lang="zh-CN" altLang="en-US" dirty="0" smtClean="0"/>
              <a:t>部分工作汇报</a:t>
            </a:r>
            <a:endParaRPr lang="zh-CN" altLang="en-US" dirty="0"/>
          </a:p>
        </p:txBody>
      </p:sp>
      <p:sp>
        <p:nvSpPr>
          <p:cNvPr id="3" name="副标题 2"/>
          <p:cNvSpPr>
            <a:spLocks noGrp="1"/>
          </p:cNvSpPr>
          <p:nvPr>
            <p:ph type="subTitle" idx="1" hasCustomPrompt="1"/>
          </p:nvPr>
        </p:nvSpPr>
        <p:spPr>
          <a:xfrm>
            <a:off x="1371600" y="3645024"/>
            <a:ext cx="6400800" cy="360040"/>
          </a:xfrm>
        </p:spPr>
        <p:txBody>
          <a:bodyPr>
            <a:normAutofit/>
          </a:bodyPr>
          <a:lstStyle>
            <a:lvl1pPr marL="0" indent="0" algn="ctr">
              <a:buNone/>
              <a:defRPr sz="19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2014.08.08</a:t>
            </a:r>
            <a:endParaRPr lang="zh-CN" altLang="en-US" dirty="0"/>
          </a:p>
        </p:txBody>
      </p:sp>
    </p:spTree>
    <p:extLst>
      <p:ext uri="{BB962C8B-B14F-4D97-AF65-F5344CB8AC3E}">
        <p14:creationId xmlns="" xmlns:p14="http://schemas.microsoft.com/office/powerpoint/2010/main" val="39818182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9552" y="620688"/>
            <a:ext cx="2530624" cy="504056"/>
          </a:xfrm>
        </p:spPr>
        <p:txBody>
          <a:bodyPr>
            <a:normAutofit/>
          </a:bodyPr>
          <a:lstStyle>
            <a:lvl1pPr algn="l">
              <a:defRPr sz="2600" kern="1200" spc="-50" baseline="0">
                <a:solidFill>
                  <a:schemeClr val="tx1"/>
                </a:solidFill>
                <a:latin typeface="微软雅黑" pitchFamily="34" charset="-122"/>
                <a:ea typeface="微软雅黑" pitchFamily="34" charset="-122"/>
              </a:defRPr>
            </a:lvl1pPr>
          </a:lstStyle>
          <a:p>
            <a:r>
              <a:rPr lang="en-US" altLang="zh-CN" dirty="0" smtClean="0"/>
              <a:t>1.1</a:t>
            </a:r>
            <a:r>
              <a:rPr lang="zh-CN" altLang="en-US" dirty="0" smtClean="0"/>
              <a:t>工作汇报</a:t>
            </a:r>
            <a:endParaRPr lang="zh-CN" altLang="en-US" dirty="0"/>
          </a:p>
        </p:txBody>
      </p:sp>
      <p:sp>
        <p:nvSpPr>
          <p:cNvPr id="10" name="日期占位符 9"/>
          <p:cNvSpPr>
            <a:spLocks noGrp="1"/>
          </p:cNvSpPr>
          <p:nvPr>
            <p:ph type="dt" sz="half" idx="10"/>
          </p:nvPr>
        </p:nvSpPr>
        <p:spPr/>
        <p:txBody>
          <a:bodyPr/>
          <a:lstStyle/>
          <a:p>
            <a:fld id="{30F2535B-D0AC-469D-942E-8AC2608D0E3C}" type="datetime1">
              <a:rPr lang="zh-CN" altLang="en-US" smtClean="0">
                <a:solidFill>
                  <a:prstClr val="black">
                    <a:tint val="75000"/>
                  </a:prstClr>
                </a:solidFill>
              </a:rPr>
              <a:pPr/>
              <a:t>2014/11/5</a:t>
            </a:fld>
            <a:endParaRPr lang="zh-CN" altLang="en-US">
              <a:solidFill>
                <a:prstClr val="black">
                  <a:tint val="75000"/>
                </a:prstClr>
              </a:solidFill>
            </a:endParaRPr>
          </a:p>
        </p:txBody>
      </p:sp>
      <p:sp>
        <p:nvSpPr>
          <p:cNvPr id="11" name="页脚占位符 10"/>
          <p:cNvSpPr>
            <a:spLocks noGrp="1"/>
          </p:cNvSpPr>
          <p:nvPr>
            <p:ph type="ftr" sz="quarter" idx="11"/>
          </p:nvPr>
        </p:nvSpPr>
        <p:spPr>
          <a:xfrm>
            <a:off x="6876256" y="6356350"/>
            <a:ext cx="1959496" cy="365125"/>
          </a:xfrm>
        </p:spPr>
        <p:txBody>
          <a:bodyPr/>
          <a:lstStyle/>
          <a:p>
            <a:endParaRPr lang="zh-CN" altLang="en-US" dirty="0">
              <a:solidFill>
                <a:prstClr val="black">
                  <a:tint val="75000"/>
                </a:prstClr>
              </a:solidFill>
            </a:endParaRPr>
          </a:p>
        </p:txBody>
      </p:sp>
      <p:sp>
        <p:nvSpPr>
          <p:cNvPr id="12" name="灯片编号占位符 11"/>
          <p:cNvSpPr>
            <a:spLocks noGrp="1"/>
          </p:cNvSpPr>
          <p:nvPr>
            <p:ph type="sldNum" sz="quarter" idx="12"/>
          </p:nvPr>
        </p:nvSpPr>
        <p:spPr>
          <a:xfrm>
            <a:off x="3491880" y="6356350"/>
            <a:ext cx="2133600" cy="365125"/>
          </a:xfrm>
        </p:spPr>
        <p:txBody>
          <a:bodyPr/>
          <a:lstStyle>
            <a:lvl1pPr algn="ctr">
              <a:defRPr/>
            </a:lvl1pPr>
          </a:lstStyle>
          <a:p>
            <a:fld id="{4FA1570D-3167-4FE1-A53D-7B25A8A43668}"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 xmlns:p14="http://schemas.microsoft.com/office/powerpoint/2010/main" val="37821037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0" y="6381328"/>
            <a:ext cx="9144000" cy="323165"/>
          </a:xfrm>
          <a:prstGeom prst="rect">
            <a:avLst/>
          </a:prstGeom>
          <a:noFill/>
        </p:spPr>
        <p:txBody>
          <a:bodyPr wrap="square" rtlCol="0">
            <a:spAutoFit/>
          </a:bodyPr>
          <a:lstStyle/>
          <a:p>
            <a:pPr algn="ctr">
              <a:defRPr/>
            </a:pPr>
            <a:r>
              <a:rPr lang="zh-CN" altLang="en-US" sz="1500" dirty="0" smtClean="0">
                <a:solidFill>
                  <a:prstClr val="white"/>
                </a:solidFill>
                <a:latin typeface="微软雅黑" pitchFamily="34" charset="-122"/>
                <a:ea typeface="微软雅黑" pitchFamily="34" charset="-122"/>
              </a:rPr>
              <a:t>上海市杨浦区秦皇岛路</a:t>
            </a:r>
            <a:r>
              <a:rPr lang="en-US" altLang="zh-CN" sz="1500" dirty="0" smtClean="0">
                <a:solidFill>
                  <a:prstClr val="white"/>
                </a:solidFill>
                <a:latin typeface="微软雅黑" pitchFamily="34" charset="-122"/>
                <a:ea typeface="微软雅黑" pitchFamily="34" charset="-122"/>
              </a:rPr>
              <a:t>32</a:t>
            </a:r>
            <a:r>
              <a:rPr lang="zh-CN" altLang="en-US" sz="1500" dirty="0" smtClean="0">
                <a:solidFill>
                  <a:prstClr val="white"/>
                </a:solidFill>
                <a:latin typeface="微软雅黑" pitchFamily="34" charset="-122"/>
                <a:ea typeface="微软雅黑" pitchFamily="34" charset="-122"/>
              </a:rPr>
              <a:t>号</a:t>
            </a:r>
            <a:r>
              <a:rPr lang="en-US" altLang="zh-CN" sz="1500" dirty="0" smtClean="0">
                <a:solidFill>
                  <a:prstClr val="white"/>
                </a:solidFill>
                <a:latin typeface="微软雅黑" pitchFamily="34" charset="-122"/>
                <a:ea typeface="微软雅黑" pitchFamily="34" charset="-122"/>
              </a:rPr>
              <a:t>A</a:t>
            </a:r>
            <a:r>
              <a:rPr lang="zh-CN" altLang="en-US" sz="1500" dirty="0" smtClean="0">
                <a:solidFill>
                  <a:prstClr val="white"/>
                </a:solidFill>
                <a:latin typeface="微软雅黑" pitchFamily="34" charset="-122"/>
                <a:ea typeface="微软雅黑" pitchFamily="34" charset="-122"/>
              </a:rPr>
              <a:t>楼</a:t>
            </a:r>
            <a:r>
              <a:rPr lang="en-US" altLang="zh-CN" sz="1500" dirty="0" smtClean="0">
                <a:solidFill>
                  <a:prstClr val="white"/>
                </a:solidFill>
                <a:latin typeface="微软雅黑" pitchFamily="34" charset="-122"/>
                <a:ea typeface="微软雅黑" pitchFamily="34" charset="-122"/>
              </a:rPr>
              <a:t>1-2</a:t>
            </a:r>
            <a:r>
              <a:rPr lang="zh-CN" altLang="en-US" sz="1500" dirty="0" smtClean="0">
                <a:solidFill>
                  <a:prstClr val="white"/>
                </a:solidFill>
                <a:latin typeface="微软雅黑" pitchFamily="34" charset="-122"/>
                <a:ea typeface="微软雅黑" pitchFamily="34" charset="-122"/>
              </a:rPr>
              <a:t>层       </a:t>
            </a:r>
            <a:r>
              <a:rPr lang="en-US" altLang="zh-CN" sz="1500" dirty="0" smtClean="0">
                <a:solidFill>
                  <a:prstClr val="white"/>
                </a:solidFill>
                <a:latin typeface="微软雅黑" pitchFamily="34" charset="-122"/>
                <a:ea typeface="微软雅黑" pitchFamily="34" charset="-122"/>
              </a:rPr>
              <a:t>T</a:t>
            </a:r>
            <a:r>
              <a:rPr lang="zh-CN" altLang="en-US" sz="1500" dirty="0" smtClean="0">
                <a:solidFill>
                  <a:prstClr val="white"/>
                </a:solidFill>
                <a:latin typeface="微软雅黑" pitchFamily="34" charset="-122"/>
                <a:ea typeface="微软雅黑" pitchFamily="34" charset="-122"/>
              </a:rPr>
              <a:t>：</a:t>
            </a:r>
            <a:r>
              <a:rPr lang="en-US" altLang="zh-CN" sz="1500" dirty="0" smtClean="0">
                <a:solidFill>
                  <a:prstClr val="white"/>
                </a:solidFill>
                <a:latin typeface="微软雅黑" pitchFamily="34" charset="-122"/>
                <a:ea typeface="微软雅黑" pitchFamily="34" charset="-122"/>
              </a:rPr>
              <a:t>021-60168300     </a:t>
            </a:r>
            <a:r>
              <a:rPr lang="zh-CN" altLang="en-US" sz="1500" dirty="0" smtClean="0">
                <a:solidFill>
                  <a:prstClr val="white"/>
                </a:solidFill>
                <a:latin typeface="微软雅黑" pitchFamily="34" charset="-122"/>
                <a:ea typeface="微软雅黑" pitchFamily="34" charset="-122"/>
              </a:rPr>
              <a:t> </a:t>
            </a:r>
            <a:r>
              <a:rPr lang="en-US" altLang="zh-CN" sz="1500" dirty="0" smtClean="0">
                <a:solidFill>
                  <a:prstClr val="white"/>
                </a:solidFill>
                <a:latin typeface="微软雅黑" pitchFamily="34" charset="-122"/>
                <a:ea typeface="微软雅黑" pitchFamily="34" charset="-122"/>
              </a:rPr>
              <a:t>www.haoamc.com</a:t>
            </a:r>
            <a:endParaRPr lang="zh-CN" altLang="en-US" sz="1500" dirty="0">
              <a:solidFill>
                <a:prstClr val="white"/>
              </a:solidFill>
              <a:latin typeface="微软雅黑" pitchFamily="34" charset="-122"/>
              <a:ea typeface="微软雅黑" pitchFamily="34" charset="-122"/>
            </a:endParaRPr>
          </a:p>
        </p:txBody>
      </p:sp>
    </p:spTree>
    <p:extLst>
      <p:ext uri="{BB962C8B-B14F-4D97-AF65-F5344CB8AC3E}">
        <p14:creationId xmlns="" xmlns:p14="http://schemas.microsoft.com/office/powerpoint/2010/main" val="16558567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75079-3C7A-4E71-B4E8-3CEBE3CFA4BD}" type="datetime1">
              <a:rPr lang="zh-CN" altLang="en-US" smtClean="0"/>
              <a:pPr/>
              <a:t>2014/11/5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342B3-978C-4A2E-AF99-CF5E3BA76B25}" type="slidenum">
              <a:rPr lang="zh-CN" altLang="en-US" smtClean="0"/>
              <a:pPr/>
              <a:t>‹#›</a:t>
            </a:fld>
            <a:endParaRPr lang="zh-CN" altLang="en-US"/>
          </a:p>
        </p:txBody>
      </p:sp>
    </p:spTree>
    <p:extLst>
      <p:ext uri="{BB962C8B-B14F-4D97-AF65-F5344CB8AC3E}">
        <p14:creationId xmlns="" xmlns:p14="http://schemas.microsoft.com/office/powerpoint/2010/main" val="3770475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75079-3C7A-4E71-B4E8-3CEBE3CFA4BD}" type="datetime1">
              <a:rPr lang="zh-CN" altLang="en-US" smtClean="0">
                <a:solidFill>
                  <a:prstClr val="black">
                    <a:tint val="75000"/>
                  </a:prstClr>
                </a:solidFill>
              </a:rPr>
              <a:pPr/>
              <a:t>2014/11/5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342B3-978C-4A2E-AF99-CF5E3BA76B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07742865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嘉合量化投资简介</a:t>
            </a:r>
          </a:p>
        </p:txBody>
      </p:sp>
      <p:sp>
        <p:nvSpPr>
          <p:cNvPr id="3" name="副标题 2"/>
          <p:cNvSpPr>
            <a:spLocks noGrp="1"/>
          </p:cNvSpPr>
          <p:nvPr>
            <p:ph type="subTitle" idx="1"/>
          </p:nvPr>
        </p:nvSpPr>
        <p:spPr/>
        <p:txBody>
          <a:bodyPr>
            <a:normAutofit fontScale="92500" lnSpcReduction="10000"/>
          </a:bodyPr>
          <a:lstStyle/>
          <a:p>
            <a:r>
              <a:rPr lang="en-US" altLang="zh-CN" dirty="0" smtClean="0"/>
              <a:t>2014</a:t>
            </a:r>
            <a:r>
              <a:rPr lang="zh-CN" altLang="en-US" dirty="0" smtClean="0"/>
              <a:t>年</a:t>
            </a:r>
            <a:r>
              <a:rPr lang="en-US" altLang="zh-CN" smtClean="0"/>
              <a:t>10</a:t>
            </a:r>
            <a:r>
              <a:rPr lang="zh-CN" altLang="en-US" smtClean="0"/>
              <a:t>月</a:t>
            </a:r>
            <a:endParaRPr lang="zh-CN" altLang="en-US" dirty="0"/>
          </a:p>
        </p:txBody>
      </p:sp>
    </p:spTree>
    <p:extLst>
      <p:ext uri="{BB962C8B-B14F-4D97-AF65-F5344CB8AC3E}">
        <p14:creationId xmlns="" xmlns:p14="http://schemas.microsoft.com/office/powerpoint/2010/main" val="2549722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10</a:t>
            </a:fld>
            <a:endParaRPr lang="zh-CN" altLang="en-US" dirty="0"/>
          </a:p>
        </p:txBody>
      </p:sp>
      <p:sp>
        <p:nvSpPr>
          <p:cNvPr id="4" name="矩形 3"/>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zh-CN" altLang="en-US" sz="2000" b="1" dirty="0" smtClean="0">
                <a:latin typeface="黑体" panose="02010609060101010101" pitchFamily="49" charset="-122"/>
                <a:ea typeface="黑体" panose="02010609060101010101" pitchFamily="49" charset="-122"/>
              </a:rPr>
              <a:t>嘉合量化策略体系</a:t>
            </a:r>
            <a:endParaRPr lang="zh-CN" altLang="en-US" sz="2000" b="1" dirty="0">
              <a:latin typeface="黑体" panose="02010609060101010101" pitchFamily="49" charset="-122"/>
              <a:ea typeface="黑体" panose="02010609060101010101" pitchFamily="49" charset="-122"/>
            </a:endParaRPr>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10</a:t>
            </a:fld>
            <a:endParaRPr lang="en-US" altLang="zh-CN" sz="1600" b="0">
              <a:ea typeface="宋体" panose="02010600030101010101" pitchFamily="2" charset="-122"/>
            </a:endParaRPr>
          </a:p>
        </p:txBody>
      </p:sp>
      <p:graphicFrame>
        <p:nvGraphicFramePr>
          <p:cNvPr id="12" name="图示 11"/>
          <p:cNvGraphicFramePr/>
          <p:nvPr>
            <p:extLst>
              <p:ext uri="{D42A27DB-BD31-4B8C-83A1-F6EECF244321}">
                <p14:modId xmlns="" xmlns:p14="http://schemas.microsoft.com/office/powerpoint/2010/main" val="620925139"/>
              </p:ext>
            </p:extLst>
          </p:nvPr>
        </p:nvGraphicFramePr>
        <p:xfrm>
          <a:off x="875928" y="1916832"/>
          <a:ext cx="7224464" cy="151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p:cNvGraphicFramePr/>
          <p:nvPr>
            <p:extLst>
              <p:ext uri="{D42A27DB-BD31-4B8C-83A1-F6EECF244321}">
                <p14:modId xmlns="" xmlns:p14="http://schemas.microsoft.com/office/powerpoint/2010/main" val="476401354"/>
              </p:ext>
            </p:extLst>
          </p:nvPr>
        </p:nvGraphicFramePr>
        <p:xfrm>
          <a:off x="803920" y="3789040"/>
          <a:ext cx="7296472" cy="1512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3786563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11</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11</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59" name="Text Box 18"/>
          <p:cNvSpPr txBox="1">
            <a:spLocks noChangeArrowheads="1"/>
          </p:cNvSpPr>
          <p:nvPr/>
        </p:nvSpPr>
        <p:spPr bwMode="auto">
          <a:xfrm>
            <a:off x="1187624" y="4862499"/>
            <a:ext cx="712879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黑体" panose="02010609060101010101" pitchFamily="49" charset="-122"/>
                <a:ea typeface="黑体" panose="02010609060101010101" pitchFamily="49" charset="-122"/>
              </a:rPr>
              <a:t>基于行为金融学原理，以行为金融学模型作为选股模型的核心驱动机理，使用结构化的非传统金融学因子，把握市场异象出现时的投资机会。包括但不限于各种财报策略及分析师行为策略。</a:t>
            </a:r>
          </a:p>
        </p:txBody>
      </p:sp>
      <p:sp>
        <p:nvSpPr>
          <p:cNvPr id="62" name="Rectangle 27"/>
          <p:cNvSpPr>
            <a:spLocks noChangeArrowheads="1"/>
          </p:cNvSpPr>
          <p:nvPr/>
        </p:nvSpPr>
        <p:spPr bwMode="auto">
          <a:xfrm>
            <a:off x="1056035" y="2236802"/>
            <a:ext cx="2082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000" dirty="0" smtClean="0"/>
              <a:t> </a:t>
            </a:r>
            <a:r>
              <a:rPr lang="zh-CN" altLang="zh-CN" dirty="0" smtClean="0">
                <a:latin typeface="黑体" panose="02010609060101010101" pitchFamily="49" charset="-122"/>
                <a:ea typeface="黑体" panose="02010609060101010101" pitchFamily="49" charset="-122"/>
              </a:rPr>
              <a:t>量化</a:t>
            </a:r>
            <a:r>
              <a:rPr lang="zh-CN" altLang="zh-CN" dirty="0">
                <a:latin typeface="黑体" panose="02010609060101010101" pitchFamily="49" charset="-122"/>
                <a:ea typeface="黑体" panose="02010609060101010101" pitchFamily="49" charset="-122"/>
              </a:rPr>
              <a:t>择时策略：</a:t>
            </a:r>
            <a:endParaRPr lang="zh-CN" altLang="zh-CN" b="1" dirty="0" smtClean="0">
              <a:solidFill>
                <a:srgbClr val="080808"/>
              </a:solidFill>
              <a:latin typeface="黑体" panose="02010609060101010101" pitchFamily="49" charset="-122"/>
              <a:ea typeface="黑体" panose="02010609060101010101" pitchFamily="49" charset="-122"/>
              <a:cs typeface="Arial" panose="020B0604020202020204" pitchFamily="34" charset="0"/>
            </a:endParaRPr>
          </a:p>
        </p:txBody>
      </p:sp>
      <p:sp>
        <p:nvSpPr>
          <p:cNvPr id="64" name="Rectangle 29"/>
          <p:cNvSpPr>
            <a:spLocks noChangeArrowheads="1"/>
          </p:cNvSpPr>
          <p:nvPr/>
        </p:nvSpPr>
        <p:spPr bwMode="auto">
          <a:xfrm>
            <a:off x="1079847" y="4427820"/>
            <a:ext cx="385420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dirty="0" smtClean="0">
                <a:latin typeface="黑体" panose="02010609060101010101" pitchFamily="49" charset="-122"/>
                <a:ea typeface="黑体" panose="02010609060101010101" pitchFamily="49" charset="-122"/>
              </a:rPr>
              <a:t> </a:t>
            </a:r>
            <a:r>
              <a:rPr lang="zh-CN" altLang="zh-CN" dirty="0" smtClean="0">
                <a:latin typeface="黑体" panose="02010609060101010101" pitchFamily="49" charset="-122"/>
                <a:ea typeface="黑体" panose="02010609060101010101" pitchFamily="49" charset="-122"/>
              </a:rPr>
              <a:t>基于</a:t>
            </a:r>
            <a:r>
              <a:rPr lang="zh-CN" altLang="zh-CN" dirty="0">
                <a:latin typeface="黑体" panose="02010609060101010101" pitchFamily="49" charset="-122"/>
                <a:ea typeface="黑体" panose="02010609060101010101" pitchFamily="49" charset="-122"/>
              </a:rPr>
              <a:t>行为金融学的</a:t>
            </a:r>
            <a:r>
              <a:rPr lang="en-US" altLang="zh-CN" dirty="0">
                <a:latin typeface="黑体" panose="02010609060101010101" pitchFamily="49" charset="-122"/>
                <a:ea typeface="黑体" panose="02010609060101010101" pitchFamily="49" charset="-122"/>
              </a:rPr>
              <a:t>alpha</a:t>
            </a:r>
            <a:r>
              <a:rPr lang="zh-CN" altLang="zh-CN" dirty="0">
                <a:latin typeface="黑体" panose="02010609060101010101" pitchFamily="49" charset="-122"/>
                <a:ea typeface="黑体" panose="02010609060101010101" pitchFamily="49" charset="-122"/>
              </a:rPr>
              <a:t>选股策略</a:t>
            </a:r>
            <a:endParaRPr lang="zh-CN" altLang="zh-CN" b="1" dirty="0" smtClean="0">
              <a:solidFill>
                <a:srgbClr val="080808"/>
              </a:solidFill>
              <a:latin typeface="黑体" panose="02010609060101010101" pitchFamily="49" charset="-122"/>
              <a:ea typeface="黑体" panose="02010609060101010101" pitchFamily="49" charset="-122"/>
              <a:cs typeface="Arial" panose="020B0604020202020204" pitchFamily="34" charset="0"/>
            </a:endParaRPr>
          </a:p>
        </p:txBody>
      </p:sp>
      <p:sp>
        <p:nvSpPr>
          <p:cNvPr id="89" name="Text Box 18"/>
          <p:cNvSpPr txBox="1">
            <a:spLocks noChangeArrowheads="1"/>
          </p:cNvSpPr>
          <p:nvPr/>
        </p:nvSpPr>
        <p:spPr bwMode="auto">
          <a:xfrm>
            <a:off x="1187624" y="2686574"/>
            <a:ext cx="7128792" cy="14340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黑体" panose="02010609060101010101" pitchFamily="49" charset="-122"/>
                <a:ea typeface="黑体" panose="02010609060101010101" pitchFamily="49" charset="-122"/>
              </a:rPr>
              <a:t>结合投资者情绪指标、技术分析和情境分析，构建择时信号系统，每日尾盘系统发出一次信号，信号为</a:t>
            </a:r>
            <a:r>
              <a:rPr lang="en-US" altLang="zh-CN" sz="1200" dirty="0">
                <a:latin typeface="黑体" panose="02010609060101010101" pitchFamily="49" charset="-122"/>
                <a:ea typeface="黑体" panose="02010609060101010101" pitchFamily="49" charset="-122"/>
              </a:rPr>
              <a:t>1</a:t>
            </a:r>
            <a:r>
              <a:rPr lang="zh-CN" altLang="zh-CN" sz="1200" dirty="0">
                <a:latin typeface="黑体" panose="02010609060101010101" pitchFamily="49" charset="-122"/>
                <a:ea typeface="黑体" panose="02010609060101010101" pitchFamily="49" charset="-122"/>
              </a:rPr>
              <a:t>时提示次日做多，信号为</a:t>
            </a:r>
            <a:r>
              <a:rPr lang="en-US" altLang="zh-CN" sz="1200" dirty="0">
                <a:latin typeface="黑体" panose="02010609060101010101" pitchFamily="49" charset="-122"/>
                <a:ea typeface="黑体" panose="02010609060101010101" pitchFamily="49" charset="-122"/>
              </a:rPr>
              <a:t>0</a:t>
            </a:r>
            <a:r>
              <a:rPr lang="zh-CN" altLang="zh-CN" sz="1200" dirty="0">
                <a:latin typeface="黑体" panose="02010609060101010101" pitchFamily="49" charset="-122"/>
                <a:ea typeface="黑体" panose="02010609060101010101" pitchFamily="49" charset="-122"/>
              </a:rPr>
              <a:t>时提示次日做空；利用</a:t>
            </a:r>
            <a:r>
              <a:rPr lang="en-US" altLang="zh-CN" sz="1200" dirty="0">
                <a:latin typeface="黑体" panose="02010609060101010101" pitchFamily="49" charset="-122"/>
                <a:ea typeface="黑体" panose="02010609060101010101" pitchFamily="49" charset="-122"/>
              </a:rPr>
              <a:t>3:00</a:t>
            </a:r>
            <a:r>
              <a:rPr lang="zh-CN" altLang="zh-CN" sz="1200" dirty="0">
                <a:latin typeface="黑体" panose="02010609060101010101" pitchFamily="49" charset="-122"/>
                <a:ea typeface="黑体" panose="02010609060101010101" pitchFamily="49" charset="-122"/>
              </a:rPr>
              <a:t>至</a:t>
            </a:r>
            <a:r>
              <a:rPr lang="en-US" altLang="zh-CN" sz="1200" dirty="0">
                <a:latin typeface="黑体" panose="02010609060101010101" pitchFamily="49" charset="-122"/>
                <a:ea typeface="黑体" panose="02010609060101010101" pitchFamily="49" charset="-122"/>
              </a:rPr>
              <a:t>3:15</a:t>
            </a:r>
            <a:r>
              <a:rPr lang="zh-CN" altLang="zh-CN" sz="1200" dirty="0">
                <a:latin typeface="黑体" panose="02010609060101010101" pitchFamily="49" charset="-122"/>
                <a:ea typeface="黑体" panose="02010609060101010101" pitchFamily="49" charset="-122"/>
              </a:rPr>
              <a:t>进行股指期货持仓调整。该策略被用于仓位控制：当信号为</a:t>
            </a:r>
            <a:r>
              <a:rPr lang="en-US" altLang="zh-CN" sz="1200" dirty="0">
                <a:latin typeface="黑体" panose="02010609060101010101" pitchFamily="49" charset="-122"/>
                <a:ea typeface="黑体" panose="02010609060101010101" pitchFamily="49" charset="-122"/>
              </a:rPr>
              <a:t>0</a:t>
            </a:r>
            <a:r>
              <a:rPr lang="zh-CN" altLang="zh-CN" sz="1200" dirty="0">
                <a:latin typeface="黑体" panose="02010609060101010101" pitchFamily="49" charset="-122"/>
                <a:ea typeface="黑体" panose="02010609060101010101" pitchFamily="49" charset="-122"/>
              </a:rPr>
              <a:t>时，对所持有股票头寸进行</a:t>
            </a:r>
            <a:r>
              <a:rPr lang="en-US" altLang="zh-CN" sz="1200" dirty="0">
                <a:latin typeface="黑体" panose="02010609060101010101" pitchFamily="49" charset="-122"/>
                <a:ea typeface="黑体" panose="02010609060101010101" pitchFamily="49" charset="-122"/>
              </a:rPr>
              <a:t>100%</a:t>
            </a:r>
            <a:r>
              <a:rPr lang="zh-CN" altLang="zh-CN" sz="1200" dirty="0">
                <a:latin typeface="黑体" panose="02010609060101010101" pitchFamily="49" charset="-122"/>
                <a:ea typeface="黑体" panose="02010609060101010101" pitchFamily="49" charset="-122"/>
              </a:rPr>
              <a:t>对冲套保，以保证对冲组合的多空敞口基本为零；而当信号为</a:t>
            </a:r>
            <a:r>
              <a:rPr lang="en-US" altLang="zh-CN" sz="1200" dirty="0">
                <a:latin typeface="黑体" panose="02010609060101010101" pitchFamily="49" charset="-122"/>
                <a:ea typeface="黑体" panose="02010609060101010101" pitchFamily="49" charset="-122"/>
              </a:rPr>
              <a:t>1</a:t>
            </a:r>
            <a:r>
              <a:rPr lang="zh-CN" altLang="zh-CN" sz="1200" dirty="0">
                <a:latin typeface="黑体" panose="02010609060101010101" pitchFamily="49" charset="-122"/>
                <a:ea typeface="黑体" panose="02010609060101010101" pitchFamily="49" charset="-122"/>
              </a:rPr>
              <a:t>时，则按照一定比例对股指期货空头进行平仓处理、增大对冲组合的多头敞口，如连续几日出现做多信号，则不断降低空头持仓，直至完全暴露多头敞口，以获取择时收益。</a:t>
            </a:r>
          </a:p>
        </p:txBody>
      </p:sp>
      <p:sp>
        <p:nvSpPr>
          <p:cNvPr id="90" name="矩形 89"/>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zh-CN" altLang="zh-CN" sz="2000" b="1" dirty="0">
                <a:latin typeface="黑体" panose="02010609060101010101" pitchFamily="49" charset="-122"/>
                <a:ea typeface="黑体" panose="02010609060101010101" pitchFamily="49" charset="-122"/>
              </a:rPr>
              <a:t>嘉合基金量化</a:t>
            </a:r>
            <a:r>
              <a:rPr lang="zh-CN" altLang="zh-CN" sz="2000" b="1" dirty="0" smtClean="0">
                <a:latin typeface="黑体" panose="02010609060101010101" pitchFamily="49" charset="-122"/>
                <a:ea typeface="黑体" panose="02010609060101010101" pitchFamily="49" charset="-122"/>
              </a:rPr>
              <a:t>投资策略</a:t>
            </a:r>
            <a:r>
              <a:rPr lang="zh-CN" altLang="en-US" sz="2000" b="1" dirty="0" smtClean="0">
                <a:latin typeface="黑体" panose="02010609060101010101" pitchFamily="49" charset="-122"/>
                <a:ea typeface="黑体" panose="02010609060101010101" pitchFamily="49" charset="-122"/>
              </a:rPr>
              <a:t>介绍：</a:t>
            </a:r>
            <a:endParaRPr lang="zh-CN" altLang="en-US" sz="2000" b="1" dirty="0">
              <a:latin typeface="黑体" panose="02010609060101010101" pitchFamily="49" charset="-122"/>
              <a:ea typeface="黑体" panose="02010609060101010101" pitchFamily="49" charset="-122"/>
            </a:endParaRPr>
          </a:p>
        </p:txBody>
      </p:sp>
      <p:grpSp>
        <p:nvGrpSpPr>
          <p:cNvPr id="91" name="Group 6"/>
          <p:cNvGrpSpPr>
            <a:grpSpLocks/>
          </p:cNvGrpSpPr>
          <p:nvPr/>
        </p:nvGrpSpPr>
        <p:grpSpPr bwMode="auto">
          <a:xfrm>
            <a:off x="840004" y="2388136"/>
            <a:ext cx="168275" cy="168275"/>
            <a:chOff x="0" y="0"/>
            <a:chExt cx="262" cy="262"/>
          </a:xfrm>
        </p:grpSpPr>
        <p:sp>
          <p:nvSpPr>
            <p:cNvPr id="92" name="Oval 7"/>
            <p:cNvSpPr>
              <a:spLocks noChangeArrowheads="1"/>
            </p:cNvSpPr>
            <p:nvPr/>
          </p:nvSpPr>
          <p:spPr bwMode="auto">
            <a:xfrm>
              <a:off x="0" y="0"/>
              <a:ext cx="262" cy="262"/>
            </a:xfrm>
            <a:prstGeom prst="ellipse">
              <a:avLst/>
            </a:prstGeom>
            <a:gradFill rotWithShape="1">
              <a:gsLst>
                <a:gs pos="0">
                  <a:srgbClr val="333399">
                    <a:gamma/>
                    <a:tint val="28627"/>
                    <a:invGamma/>
                  </a:srgbClr>
                </a:gs>
                <a:gs pos="100000">
                  <a:srgbClr val="333399"/>
                </a:gs>
              </a:gsLst>
              <a:lin ang="2700000" scaled="1"/>
            </a:gradFill>
            <a:ln w="12700" cmpd="sng">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3" name="Oval 8"/>
            <p:cNvSpPr>
              <a:spLocks noChangeArrowheads="1"/>
            </p:cNvSpPr>
            <p:nvPr/>
          </p:nvSpPr>
          <p:spPr bwMode="auto">
            <a:xfrm>
              <a:off x="20" y="22"/>
              <a:ext cx="220" cy="218"/>
            </a:xfrm>
            <a:prstGeom prst="ellipse">
              <a:avLst/>
            </a:prstGeom>
            <a:gradFill rotWithShape="1">
              <a:gsLst>
                <a:gs pos="0">
                  <a:srgbClr val="333399"/>
                </a:gs>
                <a:gs pos="100000">
                  <a:srgbClr val="333399">
                    <a:gamma/>
                    <a:tint val="63529"/>
                    <a:invGamma/>
                  </a:srgbClr>
                </a:gs>
              </a:gsLst>
              <a:lin ang="2700000" scaled="1"/>
            </a:gradFill>
            <a:ln w="9525">
              <a:no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94" name="Group 6"/>
          <p:cNvGrpSpPr>
            <a:grpSpLocks/>
          </p:cNvGrpSpPr>
          <p:nvPr/>
        </p:nvGrpSpPr>
        <p:grpSpPr bwMode="auto">
          <a:xfrm>
            <a:off x="852849" y="4556869"/>
            <a:ext cx="168275" cy="168275"/>
            <a:chOff x="0" y="0"/>
            <a:chExt cx="262" cy="262"/>
          </a:xfrm>
        </p:grpSpPr>
        <p:sp>
          <p:nvSpPr>
            <p:cNvPr id="95" name="Oval 7"/>
            <p:cNvSpPr>
              <a:spLocks noChangeArrowheads="1"/>
            </p:cNvSpPr>
            <p:nvPr/>
          </p:nvSpPr>
          <p:spPr bwMode="auto">
            <a:xfrm>
              <a:off x="0" y="0"/>
              <a:ext cx="262" cy="262"/>
            </a:xfrm>
            <a:prstGeom prst="ellipse">
              <a:avLst/>
            </a:prstGeom>
            <a:gradFill rotWithShape="1">
              <a:gsLst>
                <a:gs pos="0">
                  <a:srgbClr val="333399">
                    <a:gamma/>
                    <a:tint val="28627"/>
                    <a:invGamma/>
                  </a:srgbClr>
                </a:gs>
                <a:gs pos="100000">
                  <a:srgbClr val="333399"/>
                </a:gs>
              </a:gsLst>
              <a:lin ang="2700000" scaled="1"/>
            </a:gradFill>
            <a:ln w="12700" cmpd="sng">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96" name="Oval 8"/>
            <p:cNvSpPr>
              <a:spLocks noChangeArrowheads="1"/>
            </p:cNvSpPr>
            <p:nvPr/>
          </p:nvSpPr>
          <p:spPr bwMode="auto">
            <a:xfrm>
              <a:off x="20" y="22"/>
              <a:ext cx="220" cy="218"/>
            </a:xfrm>
            <a:prstGeom prst="ellipse">
              <a:avLst/>
            </a:prstGeom>
            <a:gradFill rotWithShape="1">
              <a:gsLst>
                <a:gs pos="0">
                  <a:srgbClr val="333399"/>
                </a:gs>
                <a:gs pos="100000">
                  <a:srgbClr val="333399">
                    <a:gamma/>
                    <a:tint val="63529"/>
                    <a:invGamma/>
                  </a:srgbClr>
                </a:gs>
              </a:gsLst>
              <a:lin ang="2700000" scaled="1"/>
            </a:gradFill>
            <a:ln w="9525">
              <a:no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spTree>
    <p:extLst>
      <p:ext uri="{BB962C8B-B14F-4D97-AF65-F5344CB8AC3E}">
        <p14:creationId xmlns="" xmlns:p14="http://schemas.microsoft.com/office/powerpoint/2010/main" val="270427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12</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12</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60" name="Text Box 19"/>
          <p:cNvSpPr txBox="1">
            <a:spLocks noChangeArrowheads="1"/>
          </p:cNvSpPr>
          <p:nvPr/>
        </p:nvSpPr>
        <p:spPr bwMode="auto">
          <a:xfrm>
            <a:off x="1259632" y="2767600"/>
            <a:ext cx="7244208" cy="60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黑体" panose="02010609060101010101" pitchFamily="49" charset="-122"/>
                <a:ea typeface="黑体" panose="02010609060101010101" pitchFamily="49" charset="-122"/>
              </a:rPr>
              <a:t>基于行为金融学原理和信息的渐进传播模型，利用大数据处理及挖掘技术，将非结构化数据提炼为具有结构化数据特征的因子，并以此构建交易性策略，把握信息驱动（包括事件和新闻等）的交易性机会。</a:t>
            </a:r>
          </a:p>
        </p:txBody>
      </p:sp>
      <p:sp>
        <p:nvSpPr>
          <p:cNvPr id="61" name="Text Box 20"/>
          <p:cNvSpPr txBox="1">
            <a:spLocks noChangeArrowheads="1"/>
          </p:cNvSpPr>
          <p:nvPr/>
        </p:nvSpPr>
        <p:spPr bwMode="auto">
          <a:xfrm>
            <a:off x="1259632" y="4097613"/>
            <a:ext cx="7244208" cy="60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黑体" panose="02010609060101010101" pitchFamily="49" charset="-122"/>
                <a:ea typeface="黑体" panose="02010609060101010101" pitchFamily="49" charset="-122"/>
              </a:rPr>
              <a:t>基于无套利风险定价理论（</a:t>
            </a:r>
            <a:r>
              <a:rPr lang="en-US" altLang="zh-CN" sz="1200" dirty="0">
                <a:latin typeface="黑体" panose="02010609060101010101" pitchFamily="49" charset="-122"/>
                <a:ea typeface="黑体" panose="02010609060101010101" pitchFamily="49" charset="-122"/>
              </a:rPr>
              <a:t>APT</a:t>
            </a:r>
            <a:r>
              <a:rPr lang="zh-CN" altLang="zh-CN" sz="1200" dirty="0">
                <a:latin typeface="黑体" panose="02010609060101010101" pitchFamily="49" charset="-122"/>
                <a:ea typeface="黑体" panose="02010609060101010101" pitchFamily="49" charset="-122"/>
              </a:rPr>
              <a:t>）建立，并经过中国市场历史数据回溯的各种多因素选股策略，可能用到的选股因子包括但不限于：价值、成长、动量、反转、规模、分析师预期及盈利能力。</a:t>
            </a:r>
          </a:p>
        </p:txBody>
      </p:sp>
      <p:sp>
        <p:nvSpPr>
          <p:cNvPr id="63" name="Rectangle 28"/>
          <p:cNvSpPr>
            <a:spLocks noChangeArrowheads="1"/>
          </p:cNvSpPr>
          <p:nvPr/>
        </p:nvSpPr>
        <p:spPr bwMode="auto">
          <a:xfrm>
            <a:off x="1259632" y="2276872"/>
            <a:ext cx="331236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zh-CN" dirty="0">
                <a:latin typeface="黑体" panose="02010609060101010101" pitchFamily="49" charset="-122"/>
                <a:ea typeface="黑体" panose="02010609060101010101" pitchFamily="49" charset="-122"/>
              </a:rPr>
              <a:t>事件驱动及新闻驱动选股策略</a:t>
            </a:r>
            <a:endParaRPr lang="zh-CN" altLang="zh-CN" b="1" dirty="0" smtClean="0">
              <a:solidFill>
                <a:srgbClr val="080808"/>
              </a:solidFill>
              <a:latin typeface="黑体" panose="02010609060101010101" pitchFamily="49" charset="-122"/>
              <a:ea typeface="黑体" panose="02010609060101010101" pitchFamily="49" charset="-122"/>
              <a:cs typeface="Arial" panose="020B0604020202020204" pitchFamily="34" charset="0"/>
            </a:endParaRPr>
          </a:p>
        </p:txBody>
      </p:sp>
      <p:sp>
        <p:nvSpPr>
          <p:cNvPr id="65" name="Rectangle 30"/>
          <p:cNvSpPr>
            <a:spLocks noChangeArrowheads="1"/>
          </p:cNvSpPr>
          <p:nvPr/>
        </p:nvSpPr>
        <p:spPr bwMode="auto">
          <a:xfrm>
            <a:off x="1259632" y="3595082"/>
            <a:ext cx="244827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zh-CN" dirty="0">
                <a:latin typeface="黑体" panose="02010609060101010101" pitchFamily="49" charset="-122"/>
                <a:ea typeface="黑体" panose="02010609060101010101" pitchFamily="49" charset="-122"/>
              </a:rPr>
              <a:t>多因子</a:t>
            </a:r>
            <a:r>
              <a:rPr lang="en-US" altLang="zh-CN" dirty="0">
                <a:latin typeface="黑体" panose="02010609060101010101" pitchFamily="49" charset="-122"/>
                <a:ea typeface="黑体" panose="02010609060101010101" pitchFamily="49" charset="-122"/>
              </a:rPr>
              <a:t>alpha</a:t>
            </a:r>
            <a:r>
              <a:rPr lang="zh-CN" altLang="zh-CN" dirty="0">
                <a:latin typeface="黑体" panose="02010609060101010101" pitchFamily="49" charset="-122"/>
                <a:ea typeface="黑体" panose="02010609060101010101" pitchFamily="49" charset="-122"/>
              </a:rPr>
              <a:t>选股策略</a:t>
            </a:r>
            <a:endParaRPr lang="zh-CN" altLang="zh-CN" b="1" dirty="0" smtClean="0">
              <a:solidFill>
                <a:srgbClr val="080808"/>
              </a:solidFill>
              <a:latin typeface="黑体" panose="02010609060101010101" pitchFamily="49" charset="-122"/>
              <a:ea typeface="黑体" panose="02010609060101010101" pitchFamily="49" charset="-122"/>
              <a:cs typeface="Arial" panose="020B0604020202020204" pitchFamily="34" charset="0"/>
            </a:endParaRPr>
          </a:p>
        </p:txBody>
      </p:sp>
      <p:sp>
        <p:nvSpPr>
          <p:cNvPr id="66" name="Rectangle 31"/>
          <p:cNvSpPr>
            <a:spLocks noChangeArrowheads="1"/>
          </p:cNvSpPr>
          <p:nvPr/>
        </p:nvSpPr>
        <p:spPr bwMode="auto">
          <a:xfrm>
            <a:off x="1259632" y="4991643"/>
            <a:ext cx="208121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zh-CN" altLang="zh-CN" dirty="0">
                <a:latin typeface="黑体" panose="02010609060101010101" pitchFamily="49" charset="-122"/>
                <a:ea typeface="黑体" panose="02010609060101010101" pitchFamily="49" charset="-122"/>
              </a:rPr>
              <a:t>统计套利策略</a:t>
            </a:r>
          </a:p>
        </p:txBody>
      </p:sp>
      <p:sp>
        <p:nvSpPr>
          <p:cNvPr id="85" name="Text Box 20"/>
          <p:cNvSpPr txBox="1">
            <a:spLocks noChangeArrowheads="1"/>
          </p:cNvSpPr>
          <p:nvPr/>
        </p:nvSpPr>
        <p:spPr bwMode="auto">
          <a:xfrm>
            <a:off x="1253924" y="5427626"/>
            <a:ext cx="7249915" cy="60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黑体" panose="02010609060101010101" pitchFamily="49" charset="-122"/>
                <a:ea typeface="黑体" panose="02010609060101010101" pitchFamily="49" charset="-122"/>
              </a:rPr>
              <a:t>基于套利定价的原理或统计学模型，建立的各种套利策略，把握由短期市场错误定价</a:t>
            </a:r>
            <a:r>
              <a:rPr lang="zh-CN" altLang="zh-CN" sz="1200" dirty="0" smtClean="0">
                <a:latin typeface="黑体" panose="02010609060101010101" pitchFamily="49" charset="-122"/>
                <a:ea typeface="黑体" panose="02010609060101010101" pitchFamily="49" charset="-122"/>
              </a:rPr>
              <a:t>带来交易</a:t>
            </a:r>
            <a:r>
              <a:rPr lang="zh-CN" altLang="zh-CN" sz="1200" dirty="0">
                <a:latin typeface="黑体" panose="02010609060101010101" pitchFamily="49" charset="-122"/>
                <a:ea typeface="黑体" panose="02010609060101010101" pitchFamily="49" charset="-122"/>
              </a:rPr>
              <a:t>机会，包括期现套利、跨期套利、</a:t>
            </a:r>
            <a:r>
              <a:rPr lang="en-US" altLang="zh-CN" sz="1200" dirty="0">
                <a:latin typeface="黑体" panose="02010609060101010101" pitchFamily="49" charset="-122"/>
                <a:ea typeface="黑体" panose="02010609060101010101" pitchFamily="49" charset="-122"/>
              </a:rPr>
              <a:t>ETF</a:t>
            </a:r>
            <a:r>
              <a:rPr lang="zh-CN" altLang="zh-CN" sz="1200" dirty="0">
                <a:latin typeface="黑体" panose="02010609060101010101" pitchFamily="49" charset="-122"/>
                <a:ea typeface="黑体" panose="02010609060101010101" pitchFamily="49" charset="-122"/>
              </a:rPr>
              <a:t>套利、分级基金套利和各类指数增强及指数调整策略。</a:t>
            </a:r>
          </a:p>
        </p:txBody>
      </p:sp>
      <p:sp>
        <p:nvSpPr>
          <p:cNvPr id="90" name="矩形 89"/>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zh-CN" altLang="zh-CN" sz="2000" b="1" dirty="0">
                <a:latin typeface="黑体" panose="02010609060101010101" pitchFamily="49" charset="-122"/>
                <a:ea typeface="黑体" panose="02010609060101010101" pitchFamily="49" charset="-122"/>
              </a:rPr>
              <a:t>嘉合基金量化</a:t>
            </a:r>
            <a:r>
              <a:rPr lang="zh-CN" altLang="zh-CN" sz="2000" b="1" dirty="0" smtClean="0">
                <a:latin typeface="黑体" panose="02010609060101010101" pitchFamily="49" charset="-122"/>
                <a:ea typeface="黑体" panose="02010609060101010101" pitchFamily="49" charset="-122"/>
              </a:rPr>
              <a:t>投资策略</a:t>
            </a:r>
            <a:r>
              <a:rPr lang="zh-CN" altLang="en-US" sz="2000" b="1" dirty="0" smtClean="0">
                <a:latin typeface="黑体" panose="02010609060101010101" pitchFamily="49" charset="-122"/>
                <a:ea typeface="黑体" panose="02010609060101010101" pitchFamily="49" charset="-122"/>
              </a:rPr>
              <a:t>介绍：</a:t>
            </a:r>
            <a:endParaRPr lang="zh-CN" altLang="en-US" sz="2000" b="1" dirty="0">
              <a:latin typeface="黑体" panose="02010609060101010101" pitchFamily="49" charset="-122"/>
              <a:ea typeface="黑体" panose="02010609060101010101" pitchFamily="49" charset="-122"/>
            </a:endParaRPr>
          </a:p>
        </p:txBody>
      </p:sp>
      <p:grpSp>
        <p:nvGrpSpPr>
          <p:cNvPr id="21" name="Group 6"/>
          <p:cNvGrpSpPr>
            <a:grpSpLocks/>
          </p:cNvGrpSpPr>
          <p:nvPr/>
        </p:nvGrpSpPr>
        <p:grpSpPr bwMode="auto">
          <a:xfrm>
            <a:off x="840004" y="2388136"/>
            <a:ext cx="168275" cy="168275"/>
            <a:chOff x="0" y="0"/>
            <a:chExt cx="262" cy="262"/>
          </a:xfrm>
        </p:grpSpPr>
        <p:sp>
          <p:nvSpPr>
            <p:cNvPr id="22" name="Oval 7"/>
            <p:cNvSpPr>
              <a:spLocks noChangeArrowheads="1"/>
            </p:cNvSpPr>
            <p:nvPr/>
          </p:nvSpPr>
          <p:spPr bwMode="auto">
            <a:xfrm>
              <a:off x="0" y="0"/>
              <a:ext cx="262" cy="262"/>
            </a:xfrm>
            <a:prstGeom prst="ellipse">
              <a:avLst/>
            </a:prstGeom>
            <a:gradFill rotWithShape="1">
              <a:gsLst>
                <a:gs pos="0">
                  <a:srgbClr val="333399">
                    <a:gamma/>
                    <a:tint val="28627"/>
                    <a:invGamma/>
                  </a:srgbClr>
                </a:gs>
                <a:gs pos="100000">
                  <a:srgbClr val="333399"/>
                </a:gs>
              </a:gsLst>
              <a:lin ang="2700000" scaled="1"/>
            </a:gradFill>
            <a:ln w="12700" cmpd="sng">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 name="Oval 8"/>
            <p:cNvSpPr>
              <a:spLocks noChangeArrowheads="1"/>
            </p:cNvSpPr>
            <p:nvPr/>
          </p:nvSpPr>
          <p:spPr bwMode="auto">
            <a:xfrm>
              <a:off x="20" y="22"/>
              <a:ext cx="220" cy="218"/>
            </a:xfrm>
            <a:prstGeom prst="ellipse">
              <a:avLst/>
            </a:prstGeom>
            <a:gradFill rotWithShape="1">
              <a:gsLst>
                <a:gs pos="0">
                  <a:srgbClr val="333399"/>
                </a:gs>
                <a:gs pos="100000">
                  <a:srgbClr val="333399">
                    <a:gamma/>
                    <a:tint val="63529"/>
                    <a:invGamma/>
                  </a:srgbClr>
                </a:gs>
              </a:gsLst>
              <a:lin ang="2700000" scaled="1"/>
            </a:gradFill>
            <a:ln w="9525">
              <a:no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grpSp>
      <p:grpSp>
        <p:nvGrpSpPr>
          <p:cNvPr id="24" name="Group 6"/>
          <p:cNvGrpSpPr>
            <a:grpSpLocks/>
          </p:cNvGrpSpPr>
          <p:nvPr/>
        </p:nvGrpSpPr>
        <p:grpSpPr bwMode="auto">
          <a:xfrm>
            <a:off x="852849" y="3695610"/>
            <a:ext cx="168275" cy="168275"/>
            <a:chOff x="0" y="0"/>
            <a:chExt cx="262" cy="262"/>
          </a:xfrm>
        </p:grpSpPr>
        <p:sp>
          <p:nvSpPr>
            <p:cNvPr id="25" name="Oval 7"/>
            <p:cNvSpPr>
              <a:spLocks noChangeArrowheads="1"/>
            </p:cNvSpPr>
            <p:nvPr/>
          </p:nvSpPr>
          <p:spPr bwMode="auto">
            <a:xfrm>
              <a:off x="0" y="0"/>
              <a:ext cx="262" cy="262"/>
            </a:xfrm>
            <a:prstGeom prst="ellipse">
              <a:avLst/>
            </a:prstGeom>
            <a:gradFill rotWithShape="1">
              <a:gsLst>
                <a:gs pos="0">
                  <a:srgbClr val="333399">
                    <a:gamma/>
                    <a:tint val="28627"/>
                    <a:invGamma/>
                  </a:srgbClr>
                </a:gs>
                <a:gs pos="100000">
                  <a:srgbClr val="333399"/>
                </a:gs>
              </a:gsLst>
              <a:lin ang="2700000" scaled="1"/>
            </a:gradFill>
            <a:ln w="12700" cmpd="sng">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 name="Oval 8"/>
            <p:cNvSpPr>
              <a:spLocks noChangeArrowheads="1"/>
            </p:cNvSpPr>
            <p:nvPr/>
          </p:nvSpPr>
          <p:spPr bwMode="auto">
            <a:xfrm>
              <a:off x="20" y="22"/>
              <a:ext cx="220" cy="218"/>
            </a:xfrm>
            <a:prstGeom prst="ellipse">
              <a:avLst/>
            </a:prstGeom>
            <a:gradFill rotWithShape="1">
              <a:gsLst>
                <a:gs pos="0">
                  <a:srgbClr val="333399"/>
                </a:gs>
                <a:gs pos="100000">
                  <a:srgbClr val="333399">
                    <a:gamma/>
                    <a:tint val="63529"/>
                    <a:invGamma/>
                  </a:srgbClr>
                </a:gs>
              </a:gsLst>
              <a:lin ang="2700000" scaled="1"/>
            </a:gradFill>
            <a:ln w="9525">
              <a:no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7" name="Group 6"/>
          <p:cNvGrpSpPr>
            <a:grpSpLocks/>
          </p:cNvGrpSpPr>
          <p:nvPr/>
        </p:nvGrpSpPr>
        <p:grpSpPr bwMode="auto">
          <a:xfrm>
            <a:off x="865694" y="5092171"/>
            <a:ext cx="168275" cy="168275"/>
            <a:chOff x="0" y="0"/>
            <a:chExt cx="262" cy="262"/>
          </a:xfrm>
        </p:grpSpPr>
        <p:sp>
          <p:nvSpPr>
            <p:cNvPr id="28" name="Oval 7"/>
            <p:cNvSpPr>
              <a:spLocks noChangeArrowheads="1"/>
            </p:cNvSpPr>
            <p:nvPr/>
          </p:nvSpPr>
          <p:spPr bwMode="auto">
            <a:xfrm>
              <a:off x="0" y="0"/>
              <a:ext cx="262" cy="262"/>
            </a:xfrm>
            <a:prstGeom prst="ellipse">
              <a:avLst/>
            </a:prstGeom>
            <a:gradFill rotWithShape="1">
              <a:gsLst>
                <a:gs pos="0">
                  <a:srgbClr val="333399">
                    <a:gamma/>
                    <a:tint val="28627"/>
                    <a:invGamma/>
                  </a:srgbClr>
                </a:gs>
                <a:gs pos="100000">
                  <a:srgbClr val="333399"/>
                </a:gs>
              </a:gsLst>
              <a:lin ang="2700000" scaled="1"/>
            </a:gradFill>
            <a:ln w="12700" cmpd="sng">
              <a:solidFill>
                <a:srgbClr val="F8F8F8"/>
              </a:solidFill>
              <a:round/>
              <a:headEnd/>
              <a:tailEnd/>
            </a:ln>
            <a:effectLst>
              <a:outerShdw dist="35921" dir="2700000"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 name="Oval 8"/>
            <p:cNvSpPr>
              <a:spLocks noChangeArrowheads="1"/>
            </p:cNvSpPr>
            <p:nvPr/>
          </p:nvSpPr>
          <p:spPr bwMode="auto">
            <a:xfrm>
              <a:off x="20" y="22"/>
              <a:ext cx="220" cy="218"/>
            </a:xfrm>
            <a:prstGeom prst="ellipse">
              <a:avLst/>
            </a:prstGeom>
            <a:gradFill rotWithShape="1">
              <a:gsLst>
                <a:gs pos="0">
                  <a:srgbClr val="333399"/>
                </a:gs>
                <a:gs pos="100000">
                  <a:srgbClr val="333399">
                    <a:gamma/>
                    <a:tint val="63529"/>
                    <a:invGamma/>
                  </a:srgbClr>
                </a:gs>
              </a:gsLst>
              <a:lin ang="2700000" scaled="1"/>
            </a:gradFill>
            <a:ln w="9525">
              <a:no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pSp>
    </p:spTree>
    <p:extLst>
      <p:ext uri="{BB962C8B-B14F-4D97-AF65-F5344CB8AC3E}">
        <p14:creationId xmlns="" xmlns:p14="http://schemas.microsoft.com/office/powerpoint/2010/main" val="207512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13</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13</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90" name="矩形 89"/>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zh-CN" altLang="zh-CN" sz="2000" b="1" dirty="0" smtClean="0">
                <a:latin typeface="黑体" panose="02010609060101010101" pitchFamily="49" charset="-122"/>
                <a:ea typeface="黑体" panose="02010609060101010101" pitchFamily="49" charset="-122"/>
              </a:rPr>
              <a:t>量化投资策略</a:t>
            </a:r>
            <a:r>
              <a:rPr lang="zh-CN" altLang="en-US" sz="2000" b="1" dirty="0">
                <a:latin typeface="黑体" panose="02010609060101010101" pitchFamily="49" charset="-122"/>
                <a:ea typeface="黑体" panose="02010609060101010101" pitchFamily="49" charset="-122"/>
              </a:rPr>
              <a:t>展示</a:t>
            </a:r>
            <a:r>
              <a:rPr lang="zh-CN" altLang="en-US" sz="2000" b="1" dirty="0" smtClean="0">
                <a:latin typeface="黑体" panose="02010609060101010101" pitchFamily="49" charset="-122"/>
                <a:ea typeface="黑体" panose="02010609060101010101" pitchFamily="49" charset="-122"/>
              </a:rPr>
              <a:t>：行业中性多因子选股策略（全市场）</a:t>
            </a:r>
            <a:endParaRPr lang="zh-CN" altLang="en-US" sz="2000" b="1" dirty="0">
              <a:latin typeface="黑体" panose="02010609060101010101" pitchFamily="49" charset="-122"/>
              <a:ea typeface="黑体" panose="02010609060101010101" pitchFamily="49" charset="-122"/>
            </a:endParaRPr>
          </a:p>
        </p:txBody>
      </p:sp>
      <p:graphicFrame>
        <p:nvGraphicFramePr>
          <p:cNvPr id="8" name="图表 7"/>
          <p:cNvGraphicFramePr>
            <a:graphicFrameLocks/>
          </p:cNvGraphicFramePr>
          <p:nvPr>
            <p:extLst>
              <p:ext uri="{D42A27DB-BD31-4B8C-83A1-F6EECF244321}">
                <p14:modId xmlns="" xmlns:p14="http://schemas.microsoft.com/office/powerpoint/2010/main" val="2015113661"/>
              </p:ext>
            </p:extLst>
          </p:nvPr>
        </p:nvGraphicFramePr>
        <p:xfrm>
          <a:off x="755576" y="1988840"/>
          <a:ext cx="6829425" cy="33813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表格 3"/>
          <p:cNvGraphicFramePr>
            <a:graphicFrameLocks noGrp="1"/>
          </p:cNvGraphicFramePr>
          <p:nvPr>
            <p:extLst>
              <p:ext uri="{D42A27DB-BD31-4B8C-83A1-F6EECF244321}">
                <p14:modId xmlns="" xmlns:p14="http://schemas.microsoft.com/office/powerpoint/2010/main" val="1590735737"/>
              </p:ext>
            </p:extLst>
          </p:nvPr>
        </p:nvGraphicFramePr>
        <p:xfrm>
          <a:off x="6012160" y="5472984"/>
          <a:ext cx="2551748" cy="864096"/>
        </p:xfrm>
        <a:graphic>
          <a:graphicData uri="http://schemas.openxmlformats.org/drawingml/2006/table">
            <a:tbl>
              <a:tblPr/>
              <a:tblGrid>
                <a:gridCol w="1782198"/>
                <a:gridCol w="769550"/>
              </a:tblGrid>
              <a:tr h="216024">
                <a:tc>
                  <a:txBody>
                    <a:bodyPr/>
                    <a:lstStyle/>
                    <a:p>
                      <a:pPr algn="ctr" fontAlgn="b"/>
                      <a:r>
                        <a:rPr lang="zh-CN" altLang="en-US" sz="1300" b="0" i="0" u="none" strike="noStrike" dirty="0">
                          <a:solidFill>
                            <a:schemeClr val="tx1"/>
                          </a:solidFill>
                          <a:effectLst/>
                          <a:latin typeface="黑体" panose="02010609060101010101" pitchFamily="49" charset="-122"/>
                          <a:ea typeface="黑体" panose="02010609060101010101" pitchFamily="49" charset="-122"/>
                        </a:rPr>
                        <a:t>累计超额收益</a:t>
                      </a:r>
                      <a:r>
                        <a:rPr lang="en-US" altLang="zh-CN" sz="1300" b="0" i="0" u="none" strike="noStrike" dirty="0">
                          <a:solidFill>
                            <a:schemeClr val="tx1"/>
                          </a:solidFill>
                          <a:effectLst/>
                          <a:latin typeface="黑体" panose="02010609060101010101" pitchFamily="49" charset="-122"/>
                          <a:ea typeface="黑体" panose="02010609060101010101" pitchFamily="49" charset="-122"/>
                        </a:rPr>
                        <a:t>(%)</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algn="ctr" fontAlgn="b"/>
                      <a:r>
                        <a:rPr lang="en-US" altLang="zh-CN" sz="1300" b="0" i="0" u="none" strike="noStrike">
                          <a:solidFill>
                            <a:srgbClr val="000000"/>
                          </a:solidFill>
                          <a:effectLst/>
                          <a:latin typeface="Arial" panose="020B0604020202020204" pitchFamily="34" charset="0"/>
                          <a:ea typeface="宋体" panose="02010600030101010101" pitchFamily="2" charset="-122"/>
                        </a:rPr>
                        <a:t>98.50 </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216024">
                <a:tc>
                  <a:txBody>
                    <a:bodyPr/>
                    <a:lstStyle/>
                    <a:p>
                      <a:pPr algn="ctr" fontAlgn="b"/>
                      <a:r>
                        <a:rPr lang="zh-CN" altLang="en-US" sz="1300" b="0" i="0" u="none" strike="noStrike">
                          <a:solidFill>
                            <a:schemeClr val="tx1"/>
                          </a:solidFill>
                          <a:effectLst/>
                          <a:latin typeface="黑体" panose="02010609060101010101" pitchFamily="49" charset="-122"/>
                          <a:ea typeface="黑体" panose="02010609060101010101" pitchFamily="49" charset="-122"/>
                        </a:rPr>
                        <a:t>超额收益最大回撤</a:t>
                      </a:r>
                      <a:r>
                        <a:rPr lang="en-US" altLang="zh-CN" sz="1300" b="0" i="0" u="none" strike="noStrike">
                          <a:solidFill>
                            <a:schemeClr val="tx1"/>
                          </a:solidFill>
                          <a:effectLst/>
                          <a:latin typeface="黑体" panose="02010609060101010101" pitchFamily="49" charset="-122"/>
                          <a:ea typeface="黑体" panose="02010609060101010101" pitchFamily="49" charset="-122"/>
                        </a:rPr>
                        <a:t>(%)</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altLang="zh-CN" sz="1300" b="0" i="0" u="none" strike="noStrike">
                          <a:solidFill>
                            <a:srgbClr val="000000"/>
                          </a:solidFill>
                          <a:effectLst/>
                          <a:latin typeface="Arial" panose="020B0604020202020204" pitchFamily="34" charset="0"/>
                          <a:ea typeface="宋体" panose="02010600030101010101" pitchFamily="2" charset="-122"/>
                        </a:rPr>
                        <a:t>-11.74 </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216024">
                <a:tc>
                  <a:txBody>
                    <a:bodyPr/>
                    <a:lstStyle/>
                    <a:p>
                      <a:pPr algn="ctr" fontAlgn="b"/>
                      <a:r>
                        <a:rPr lang="zh-CN" altLang="en-US" sz="1300" b="0" i="0" u="none" strike="noStrike" dirty="0">
                          <a:solidFill>
                            <a:schemeClr val="tx1"/>
                          </a:solidFill>
                          <a:effectLst/>
                          <a:latin typeface="黑体" panose="02010609060101010101" pitchFamily="49" charset="-122"/>
                          <a:ea typeface="黑体" panose="02010609060101010101" pitchFamily="49" charset="-122"/>
                        </a:rPr>
                        <a:t>胜率</a:t>
                      </a:r>
                      <a:r>
                        <a:rPr lang="en-US" altLang="zh-CN" sz="1300" b="0" i="0" u="none" strike="noStrike" dirty="0">
                          <a:solidFill>
                            <a:schemeClr val="tx1"/>
                          </a:solidFill>
                          <a:effectLst/>
                          <a:latin typeface="黑体" panose="02010609060101010101" pitchFamily="49" charset="-122"/>
                          <a:ea typeface="黑体" panose="02010609060101010101" pitchFamily="49" charset="-122"/>
                        </a:rPr>
                        <a:t>(%)</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ctr" fontAlgn="b"/>
                      <a:r>
                        <a:rPr lang="en-US" altLang="zh-CN" sz="1300" b="0" i="0" u="none" strike="noStrike">
                          <a:solidFill>
                            <a:srgbClr val="000000"/>
                          </a:solidFill>
                          <a:effectLst/>
                          <a:latin typeface="Arial" panose="020B0604020202020204" pitchFamily="34" charset="0"/>
                          <a:ea typeface="宋体" panose="02010600030101010101" pitchFamily="2" charset="-122"/>
                        </a:rPr>
                        <a:t>73.33 </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216024">
                <a:tc>
                  <a:txBody>
                    <a:bodyPr/>
                    <a:lstStyle/>
                    <a:p>
                      <a:pPr algn="ctr" fontAlgn="b"/>
                      <a:r>
                        <a:rPr lang="zh-CN" altLang="en-US" sz="1300" b="0" i="0" u="none" strike="noStrike" dirty="0">
                          <a:solidFill>
                            <a:schemeClr val="tx1"/>
                          </a:solidFill>
                          <a:effectLst/>
                          <a:latin typeface="黑体" panose="02010609060101010101" pitchFamily="49" charset="-122"/>
                          <a:ea typeface="黑体" panose="02010609060101010101" pitchFamily="49" charset="-122"/>
                        </a:rPr>
                        <a:t>信息比率</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altLang="zh-CN" sz="1300" b="0" i="0" u="none" strike="noStrike" dirty="0">
                          <a:solidFill>
                            <a:srgbClr val="000000"/>
                          </a:solidFill>
                          <a:effectLst/>
                          <a:latin typeface="Arial" panose="020B0604020202020204" pitchFamily="34" charset="0"/>
                          <a:ea typeface="宋体" panose="02010600030101010101" pitchFamily="2" charset="-122"/>
                        </a:rPr>
                        <a:t>2.35 </a:t>
                      </a:r>
                    </a:p>
                  </a:txBody>
                  <a:tcPr marL="13501" marR="13501" marT="135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110462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a:graphicFrameLocks/>
          </p:cNvGraphicFramePr>
          <p:nvPr>
            <p:extLst>
              <p:ext uri="{D42A27DB-BD31-4B8C-83A1-F6EECF244321}">
                <p14:modId xmlns="" xmlns:p14="http://schemas.microsoft.com/office/powerpoint/2010/main" val="1743280813"/>
              </p:ext>
            </p:extLst>
          </p:nvPr>
        </p:nvGraphicFramePr>
        <p:xfrm>
          <a:off x="323528" y="3861048"/>
          <a:ext cx="5937934" cy="2363713"/>
        </p:xfrm>
        <a:graphic>
          <a:graphicData uri="http://schemas.openxmlformats.org/drawingml/2006/chart">
            <c:chart xmlns:c="http://schemas.openxmlformats.org/drawingml/2006/chart" xmlns:r="http://schemas.openxmlformats.org/officeDocument/2006/relationships" r:id="rId2"/>
          </a:graphicData>
        </a:graphic>
      </p:graphicFrame>
      <p:sp>
        <p:nvSpPr>
          <p:cNvPr id="3" name="灯片编号占位符 2"/>
          <p:cNvSpPr>
            <a:spLocks noGrp="1"/>
          </p:cNvSpPr>
          <p:nvPr>
            <p:ph type="sldNum" sz="quarter" idx="12"/>
          </p:nvPr>
        </p:nvSpPr>
        <p:spPr/>
        <p:txBody>
          <a:bodyPr/>
          <a:lstStyle/>
          <a:p>
            <a:fld id="{4FA1570D-3167-4FE1-A53D-7B25A8A43668}" type="slidenum">
              <a:rPr lang="zh-CN" altLang="en-US" smtClean="0"/>
              <a:pPr/>
              <a:t>14</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14</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90" name="矩形 89"/>
          <p:cNvSpPr/>
          <p:nvPr/>
        </p:nvSpPr>
        <p:spPr>
          <a:xfrm>
            <a:off x="539552" y="1340768"/>
            <a:ext cx="8136904" cy="400110"/>
          </a:xfrm>
          <a:prstGeom prst="rect">
            <a:avLst/>
          </a:prstGeom>
        </p:spPr>
        <p:txBody>
          <a:bodyPr wrap="square">
            <a:spAutoFit/>
          </a:bodyPr>
          <a:lstStyle/>
          <a:p>
            <a:pPr>
              <a:spcBef>
                <a:spcPct val="50000"/>
              </a:spcBef>
              <a:spcAft>
                <a:spcPct val="0"/>
              </a:spcAft>
              <a:buFontTx/>
              <a:buChar char="•"/>
            </a:pPr>
            <a:r>
              <a:rPr lang="zh-CN" altLang="zh-CN" sz="2000" b="1" dirty="0" smtClean="0">
                <a:latin typeface="黑体" panose="02010609060101010101" pitchFamily="49" charset="-122"/>
                <a:ea typeface="黑体" panose="02010609060101010101" pitchFamily="49" charset="-122"/>
              </a:rPr>
              <a:t>量化投资策略</a:t>
            </a:r>
            <a:r>
              <a:rPr lang="zh-CN" altLang="en-US" sz="2000" b="1" dirty="0" smtClean="0">
                <a:latin typeface="黑体" panose="02010609060101010101" pitchFamily="49" charset="-122"/>
                <a:ea typeface="黑体" panose="02010609060101010101" pitchFamily="49" charset="-122"/>
              </a:rPr>
              <a:t>展示：</a:t>
            </a:r>
            <a:r>
              <a:rPr lang="en-US" altLang="zh-CN" sz="2000" b="1" dirty="0" smtClean="0">
                <a:latin typeface="黑体" panose="02010609060101010101" pitchFamily="49" charset="-122"/>
                <a:ea typeface="黑体" panose="02010609060101010101" pitchFamily="49" charset="-122"/>
              </a:rPr>
              <a:t>ATM</a:t>
            </a:r>
            <a:r>
              <a:rPr lang="zh-CN" altLang="en-US" sz="2000" b="1" dirty="0" smtClean="0">
                <a:latin typeface="黑体" panose="02010609060101010101" pitchFamily="49" charset="-122"/>
                <a:ea typeface="黑体" panose="02010609060101010101" pitchFamily="49" charset="-122"/>
              </a:rPr>
              <a:t>择时策略</a:t>
            </a:r>
            <a:endParaRPr lang="zh-CN" altLang="en-US" sz="2000" b="1" dirty="0">
              <a:latin typeface="黑体" panose="02010609060101010101" pitchFamily="49" charset="-122"/>
              <a:ea typeface="黑体" panose="02010609060101010101" pitchFamily="49" charset="-122"/>
            </a:endParaRPr>
          </a:p>
        </p:txBody>
      </p:sp>
      <p:graphicFrame>
        <p:nvGraphicFramePr>
          <p:cNvPr id="10" name="图表 9"/>
          <p:cNvGraphicFramePr>
            <a:graphicFrameLocks/>
          </p:cNvGraphicFramePr>
          <p:nvPr>
            <p:extLst>
              <p:ext uri="{D42A27DB-BD31-4B8C-83A1-F6EECF244321}">
                <p14:modId xmlns="" xmlns:p14="http://schemas.microsoft.com/office/powerpoint/2010/main" val="2548520253"/>
              </p:ext>
            </p:extLst>
          </p:nvPr>
        </p:nvGraphicFramePr>
        <p:xfrm>
          <a:off x="3851920" y="1916832"/>
          <a:ext cx="5028232" cy="24357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表格 3"/>
          <p:cNvGraphicFramePr>
            <a:graphicFrameLocks noGrp="1"/>
          </p:cNvGraphicFramePr>
          <p:nvPr>
            <p:extLst>
              <p:ext uri="{D42A27DB-BD31-4B8C-83A1-F6EECF244321}">
                <p14:modId xmlns="" xmlns:p14="http://schemas.microsoft.com/office/powerpoint/2010/main" val="459553607"/>
              </p:ext>
            </p:extLst>
          </p:nvPr>
        </p:nvGraphicFramePr>
        <p:xfrm>
          <a:off x="395536" y="2348880"/>
          <a:ext cx="3467961" cy="1152128"/>
        </p:xfrm>
        <a:graphic>
          <a:graphicData uri="http://schemas.openxmlformats.org/drawingml/2006/table">
            <a:tbl>
              <a:tblPr>
                <a:tableStyleId>{5C22544A-7EE6-4342-B048-85BDC9FD1C3A}</a:tableStyleId>
              </a:tblPr>
              <a:tblGrid>
                <a:gridCol w="833565"/>
                <a:gridCol w="576274"/>
                <a:gridCol w="740924"/>
                <a:gridCol w="658599"/>
                <a:gridCol w="658599"/>
              </a:tblGrid>
              <a:tr h="324512">
                <a:tc>
                  <a:txBody>
                    <a:bodyPr/>
                    <a:lstStyle/>
                    <a:p>
                      <a:pPr algn="ctr" fontAlgn="b"/>
                      <a:r>
                        <a:rPr lang="en-US" sz="1000" u="none" strike="noStrike" dirty="0">
                          <a:effectLst/>
                        </a:rPr>
                        <a:t>ATM</a:t>
                      </a:r>
                      <a:endParaRPr lang="en-US"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en-US" altLang="zh-CN" sz="1000" u="none" strike="noStrike" dirty="0">
                          <a:effectLst/>
                        </a:rPr>
                        <a:t>ETF</a:t>
                      </a:r>
                      <a:r>
                        <a:rPr lang="zh-CN" altLang="en-US" sz="1000" u="none" strike="noStrike" dirty="0">
                          <a:effectLst/>
                        </a:rPr>
                        <a:t>复利不可卖空</a:t>
                      </a:r>
                      <a:endParaRPr lang="zh-CN" altLang="en-US"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zh-CN" altLang="en-US" sz="1000" u="none" strike="noStrike" dirty="0">
                          <a:effectLst/>
                        </a:rPr>
                        <a:t>股指复利可卖空</a:t>
                      </a:r>
                      <a:endParaRPr lang="zh-CN" altLang="en-US" sz="1000" b="1" i="0" u="none" strike="noStrike" dirty="0">
                        <a:solidFill>
                          <a:srgbClr val="000000"/>
                        </a:solidFill>
                        <a:effectLst/>
                        <a:latin typeface="宋体" panose="02010600030101010101" pitchFamily="2" charset="-122"/>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zh-CN" altLang="en-US" sz="1000" u="none" strike="noStrike" dirty="0">
                          <a:effectLst/>
                        </a:rPr>
                        <a:t>股指单利可卖空</a:t>
                      </a:r>
                      <a:endParaRPr lang="zh-CN" altLang="en-US" sz="1000" b="1" i="0" u="none" strike="noStrike" dirty="0">
                        <a:solidFill>
                          <a:srgbClr val="000000"/>
                        </a:solidFill>
                        <a:effectLst/>
                        <a:latin typeface="宋体" panose="02010600030101010101" pitchFamily="2" charset="-122"/>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zh-CN" altLang="en-US" sz="1000" u="none" strike="noStrike" dirty="0">
                          <a:effectLst/>
                        </a:rPr>
                        <a:t>沪深指数</a:t>
                      </a:r>
                      <a:endParaRPr lang="zh-CN" altLang="en-US"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40000"/>
                        <a:lumOff val="60000"/>
                      </a:schemeClr>
                    </a:solidFill>
                  </a:tcPr>
                </a:tc>
              </a:tr>
              <a:tr h="206904">
                <a:tc>
                  <a:txBody>
                    <a:bodyPr/>
                    <a:lstStyle/>
                    <a:p>
                      <a:pPr algn="ctr" fontAlgn="b"/>
                      <a:r>
                        <a:rPr lang="zh-CN" altLang="en-US" sz="1000" u="none" strike="noStrike">
                          <a:effectLst/>
                        </a:rPr>
                        <a:t>累计收益</a:t>
                      </a:r>
                      <a:endParaRPr lang="zh-CN" altLang="en-US" sz="1000" b="0" i="0" u="none" strike="noStrike">
                        <a:solidFill>
                          <a:srgbClr val="00008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en-US" altLang="zh-CN" sz="1000" b="1" u="none" strike="noStrike" dirty="0">
                          <a:effectLst/>
                        </a:rPr>
                        <a:t>286,110</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a:effectLst/>
                        </a:rPr>
                        <a:t>8,747,957</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smtClean="0">
                          <a:effectLst/>
                        </a:rPr>
                        <a:t>656,505</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a:effectLst/>
                        </a:rPr>
                        <a:t>-58,028</a:t>
                      </a:r>
                      <a:endParaRPr lang="en-US" altLang="zh-CN" sz="1000" b="1" i="0" u="none" strike="noStrike">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r>
              <a:tr h="206904">
                <a:tc>
                  <a:txBody>
                    <a:bodyPr/>
                    <a:lstStyle/>
                    <a:p>
                      <a:pPr algn="ctr" fontAlgn="b"/>
                      <a:r>
                        <a:rPr lang="zh-CN" altLang="en-US" sz="1000" u="none" strike="noStrike" dirty="0">
                          <a:effectLst/>
                        </a:rPr>
                        <a:t>年化收益</a:t>
                      </a:r>
                      <a:endParaRPr lang="zh-CN" altLang="en-US" sz="1000" b="0" i="0" u="none" strike="noStrike" dirty="0">
                        <a:solidFill>
                          <a:srgbClr val="00008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en-US" altLang="zh-CN" sz="1000" b="1" u="none" strike="noStrike">
                          <a:effectLst/>
                        </a:rPr>
                        <a:t>22.56%</a:t>
                      </a:r>
                      <a:endParaRPr lang="en-US" altLang="zh-CN" sz="1000" b="1" i="0" u="none" strike="noStrike">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smtClean="0">
                          <a:effectLst/>
                        </a:rPr>
                        <a:t>138.85%</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smtClean="0">
                          <a:effectLst/>
                        </a:rPr>
                        <a:t>35.62%</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a:effectLst/>
                        </a:rPr>
                        <a:t>-12.25%</a:t>
                      </a:r>
                      <a:endParaRPr lang="en-US" altLang="zh-CN" sz="1000" b="1" i="0" u="none" strike="noStrike">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r>
              <a:tr h="206904">
                <a:tc>
                  <a:txBody>
                    <a:bodyPr/>
                    <a:lstStyle/>
                    <a:p>
                      <a:pPr algn="ctr" fontAlgn="b"/>
                      <a:r>
                        <a:rPr lang="zh-CN" altLang="en-US" sz="1000" u="none" strike="noStrike" dirty="0" smtClean="0">
                          <a:effectLst/>
                        </a:rPr>
                        <a:t>最大</a:t>
                      </a:r>
                      <a:r>
                        <a:rPr lang="zh-CN" altLang="en-US" sz="1000" u="none" strike="noStrike" dirty="0">
                          <a:effectLst/>
                        </a:rPr>
                        <a:t>回撤</a:t>
                      </a:r>
                      <a:endParaRPr lang="zh-CN" altLang="en-US" sz="1000" b="0" i="0" u="none" strike="noStrike" dirty="0">
                        <a:solidFill>
                          <a:srgbClr val="000080"/>
                        </a:solidFill>
                        <a:effectLst/>
                        <a:latin typeface="宋体" panose="02010600030101010101" pitchFamily="2" charset="-122"/>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en-US" altLang="zh-CN" sz="1000" b="1" u="none" strike="noStrike" dirty="0">
                          <a:effectLst/>
                        </a:rPr>
                        <a:t>-16,425</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smtClean="0">
                          <a:effectLst/>
                        </a:rPr>
                        <a:t>-2,495,071</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smtClean="0">
                          <a:effectLst/>
                        </a:rPr>
                        <a:t>-22,916</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a:effectLst/>
                        </a:rPr>
                        <a:t>-6,668</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r>
              <a:tr h="206904">
                <a:tc>
                  <a:txBody>
                    <a:bodyPr/>
                    <a:lstStyle/>
                    <a:p>
                      <a:pPr algn="ctr" fontAlgn="b"/>
                      <a:r>
                        <a:rPr lang="zh-CN" altLang="en-US" sz="1000" u="none" strike="noStrike" dirty="0" smtClean="0">
                          <a:effectLst/>
                        </a:rPr>
                        <a:t>最大</a:t>
                      </a:r>
                      <a:r>
                        <a:rPr lang="zh-CN" altLang="en-US" sz="1000" u="none" strike="noStrike" dirty="0">
                          <a:effectLst/>
                        </a:rPr>
                        <a:t>回</a:t>
                      </a:r>
                      <a:r>
                        <a:rPr lang="zh-CN" altLang="en-US" sz="1000" u="none" strike="noStrike" dirty="0" smtClean="0">
                          <a:effectLst/>
                        </a:rPr>
                        <a:t>撤率</a:t>
                      </a:r>
                      <a:endParaRPr lang="zh-CN" altLang="en-US" sz="1000" b="0" i="0" u="none" strike="noStrike" dirty="0">
                        <a:solidFill>
                          <a:srgbClr val="00008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40000"/>
                        <a:lumOff val="60000"/>
                      </a:schemeClr>
                    </a:solidFill>
                  </a:tcPr>
                </a:tc>
                <a:tc>
                  <a:txBody>
                    <a:bodyPr/>
                    <a:lstStyle/>
                    <a:p>
                      <a:pPr algn="ctr" fontAlgn="b"/>
                      <a:r>
                        <a:rPr lang="en-US" altLang="zh-CN" sz="1000" b="1" u="none" strike="noStrike" dirty="0" smtClean="0">
                          <a:effectLst/>
                        </a:rPr>
                        <a:t>-11.77%</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algn="ctr" fontAlgn="b"/>
                      <a:r>
                        <a:rPr lang="en-US" altLang="zh-CN" sz="1000" b="1" u="none" strike="noStrike" dirty="0" smtClean="0">
                          <a:effectLst/>
                        </a:rPr>
                        <a:t>-8.07%</a:t>
                      </a:r>
                      <a:endParaRPr lang="en-US" altLang="zh-CN" sz="1000" b="1" i="0" u="none" strike="noStrike" dirty="0">
                        <a:solidFill>
                          <a:srgbClr val="000000"/>
                        </a:solidFill>
                        <a:effectLst/>
                        <a:latin typeface="Arial" panose="020B0604020202020204" pitchFamily="34" charset="0"/>
                        <a:ea typeface="宋体" panose="02010600030101010101" pitchFamily="2" charset="-122"/>
                      </a:endParaRPr>
                    </a:p>
                  </a:txBody>
                  <a:tcPr marL="10890" marR="10890" marT="10890" marB="0" anchor="b">
                    <a:solidFill>
                      <a:schemeClr val="accent2">
                        <a:lumMod val="20000"/>
                        <a:lumOff val="80000"/>
                      </a:schemeClr>
                    </a:solidFill>
                  </a:tcPr>
                </a:tc>
                <a:tc>
                  <a:txBody>
                    <a:bodyPr/>
                    <a:lstStyle/>
                    <a:p>
                      <a:pPr marL="0" algn="ctr" defTabSz="914400" rtl="0" eaLnBrk="1" fontAlgn="b" latinLnBrk="0" hangingPunct="1"/>
                      <a:r>
                        <a:rPr lang="en-US" altLang="zh-CN" sz="1000" b="1" i="0" u="none" strike="noStrike" kern="1200" dirty="0" smtClean="0">
                          <a:solidFill>
                            <a:srgbClr val="000000"/>
                          </a:solidFill>
                          <a:effectLst/>
                          <a:latin typeface="+mn-lt"/>
                          <a:ea typeface="宋体" panose="02010600030101010101" pitchFamily="2" charset="-122"/>
                          <a:cs typeface="+mn-cs"/>
                        </a:rPr>
                        <a:t>-5.29%</a:t>
                      </a:r>
                      <a:endParaRPr lang="en-US" altLang="zh-CN" sz="1000" b="1" i="0" u="none" strike="noStrike" kern="1200" dirty="0">
                        <a:solidFill>
                          <a:srgbClr val="000000"/>
                        </a:solidFill>
                        <a:effectLst/>
                        <a:latin typeface="+mn-lt"/>
                        <a:ea typeface="宋体" panose="02010600030101010101" pitchFamily="2" charset="-122"/>
                        <a:cs typeface="+mn-cs"/>
                      </a:endParaRPr>
                    </a:p>
                  </a:txBody>
                  <a:tcPr marL="10890" marR="10890" marT="10890" marB="0" anchor="b">
                    <a:solidFill>
                      <a:schemeClr val="accent2">
                        <a:lumMod val="20000"/>
                        <a:lumOff val="80000"/>
                      </a:schemeClr>
                    </a:solidFill>
                  </a:tcPr>
                </a:tc>
                <a:tc>
                  <a:txBody>
                    <a:bodyPr/>
                    <a:lstStyle/>
                    <a:p>
                      <a:pPr algn="ctr" fontAlgn="b"/>
                      <a:r>
                        <a:rPr lang="en-US" altLang="zh-CN" sz="1000" b="1" i="0" u="none" strike="noStrike" dirty="0" smtClean="0">
                          <a:solidFill>
                            <a:srgbClr val="000000"/>
                          </a:solidFill>
                          <a:effectLst/>
                          <a:latin typeface="+mn-lt"/>
                          <a:ea typeface="宋体" panose="02010600030101010101" pitchFamily="2" charset="-122"/>
                        </a:rPr>
                        <a:t>-21.67%</a:t>
                      </a:r>
                      <a:endParaRPr lang="en-US" altLang="zh-CN" sz="1000" b="1" i="0" u="none" strike="noStrike" dirty="0">
                        <a:solidFill>
                          <a:srgbClr val="000000"/>
                        </a:solidFill>
                        <a:effectLst/>
                        <a:latin typeface="+mn-lt"/>
                        <a:ea typeface="宋体" panose="02010600030101010101" pitchFamily="2" charset="-122"/>
                      </a:endParaRPr>
                    </a:p>
                  </a:txBody>
                  <a:tcPr marL="10890" marR="10890" marT="10890" marB="0" anchor="b">
                    <a:solidFill>
                      <a:schemeClr val="accent2">
                        <a:lumMod val="20000"/>
                        <a:lumOff val="80000"/>
                      </a:schemeClr>
                    </a:solidFill>
                  </a:tcP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1404609608"/>
              </p:ext>
            </p:extLst>
          </p:nvPr>
        </p:nvGraphicFramePr>
        <p:xfrm>
          <a:off x="5923516" y="5085184"/>
          <a:ext cx="2752940" cy="1149761"/>
        </p:xfrm>
        <a:graphic>
          <a:graphicData uri="http://schemas.openxmlformats.org/drawingml/2006/table">
            <a:tbl>
              <a:tblPr>
                <a:tableStyleId>{5C22544A-7EE6-4342-B048-85BDC9FD1C3A}</a:tableStyleId>
              </a:tblPr>
              <a:tblGrid>
                <a:gridCol w="1340414"/>
                <a:gridCol w="1412526"/>
              </a:tblGrid>
              <a:tr h="0">
                <a:tc>
                  <a:txBody>
                    <a:bodyPr/>
                    <a:lstStyle/>
                    <a:p>
                      <a:pPr algn="ctr" fontAlgn="b"/>
                      <a:r>
                        <a:rPr lang="zh-CN" altLang="en-US" sz="1200" u="none" strike="noStrike" dirty="0">
                          <a:effectLst/>
                          <a:latin typeface="黑体" panose="02010609060101010101" pitchFamily="49" charset="-122"/>
                          <a:ea typeface="黑体" panose="02010609060101010101" pitchFamily="49" charset="-122"/>
                        </a:rPr>
                        <a:t>初始投资</a:t>
                      </a:r>
                      <a:endParaRPr lang="zh-CN" altLang="en-US" sz="1200" b="0" i="0" u="none" strike="noStrike" dirty="0">
                        <a:solidFill>
                          <a:srgbClr val="00008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c>
                  <a:txBody>
                    <a:bodyPr/>
                    <a:lstStyle/>
                    <a:p>
                      <a:pPr algn="ctr" fontAlgn="b"/>
                      <a:r>
                        <a:rPr lang="en-US" altLang="zh-CN" sz="1200" b="1" u="none" strike="noStrike" dirty="0" smtClean="0">
                          <a:effectLst/>
                          <a:latin typeface="黑体" panose="02010609060101010101" pitchFamily="49" charset="-122"/>
                          <a:ea typeface="黑体" panose="02010609060101010101" pitchFamily="49" charset="-122"/>
                        </a:rPr>
                        <a:t>100,000</a:t>
                      </a:r>
                      <a:endParaRPr lang="en-US" altLang="zh-CN" sz="1200" b="1" i="0" u="none" strike="noStrike" dirty="0">
                        <a:solidFill>
                          <a:srgbClr val="00000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r>
              <a:tr h="238581">
                <a:tc>
                  <a:txBody>
                    <a:bodyPr/>
                    <a:lstStyle/>
                    <a:p>
                      <a:pPr algn="ctr" fontAlgn="b"/>
                      <a:r>
                        <a:rPr lang="zh-CN" altLang="en-US" sz="1200" u="none" strike="noStrike" dirty="0">
                          <a:effectLst/>
                          <a:latin typeface="黑体" panose="02010609060101010101" pitchFamily="49" charset="-122"/>
                          <a:ea typeface="黑体" panose="02010609060101010101" pitchFamily="49" charset="-122"/>
                        </a:rPr>
                        <a:t>初始可以买合约数</a:t>
                      </a:r>
                      <a:endParaRPr lang="zh-CN" altLang="en-US" sz="1200" b="0" i="0" u="none" strike="noStrike" dirty="0">
                        <a:solidFill>
                          <a:srgbClr val="00008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c>
                  <a:txBody>
                    <a:bodyPr/>
                    <a:lstStyle/>
                    <a:p>
                      <a:pPr algn="ctr" fontAlgn="b"/>
                      <a:r>
                        <a:rPr lang="en-US" altLang="zh-CN" sz="1200" b="1" u="none" strike="noStrike" dirty="0">
                          <a:effectLst/>
                          <a:latin typeface="黑体" panose="02010609060101010101" pitchFamily="49" charset="-122"/>
                          <a:ea typeface="黑体" panose="02010609060101010101" pitchFamily="49" charset="-122"/>
                        </a:rPr>
                        <a:t>0.2363</a:t>
                      </a:r>
                      <a:endParaRPr lang="en-US" altLang="zh-CN" sz="1200" b="1" i="0" u="none" strike="noStrike" dirty="0">
                        <a:solidFill>
                          <a:srgbClr val="00000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r>
              <a:tr h="238581">
                <a:tc>
                  <a:txBody>
                    <a:bodyPr/>
                    <a:lstStyle/>
                    <a:p>
                      <a:pPr algn="ctr" fontAlgn="b"/>
                      <a:r>
                        <a:rPr lang="zh-CN" altLang="en-US" sz="1200" u="none" strike="noStrike">
                          <a:effectLst/>
                          <a:latin typeface="黑体" panose="02010609060101010101" pitchFamily="49" charset="-122"/>
                          <a:ea typeface="黑体" panose="02010609060101010101" pitchFamily="49" charset="-122"/>
                        </a:rPr>
                        <a:t>每个指数点价值</a:t>
                      </a:r>
                      <a:endParaRPr lang="zh-CN" altLang="en-US" sz="1200" b="0" i="0" u="none" strike="noStrike">
                        <a:solidFill>
                          <a:srgbClr val="00008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c>
                  <a:txBody>
                    <a:bodyPr/>
                    <a:lstStyle/>
                    <a:p>
                      <a:pPr algn="ctr" fontAlgn="b"/>
                      <a:r>
                        <a:rPr lang="en-US" altLang="zh-CN" sz="1200" b="1" u="none" strike="noStrike" dirty="0">
                          <a:effectLst/>
                          <a:latin typeface="黑体" panose="02010609060101010101" pitchFamily="49" charset="-122"/>
                          <a:ea typeface="黑体" panose="02010609060101010101" pitchFamily="49" charset="-122"/>
                        </a:rPr>
                        <a:t>300</a:t>
                      </a:r>
                      <a:endParaRPr lang="en-US" altLang="zh-CN" sz="1200" b="1" i="0" u="none" strike="noStrike" dirty="0">
                        <a:solidFill>
                          <a:srgbClr val="00000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r>
              <a:tr h="238581">
                <a:tc>
                  <a:txBody>
                    <a:bodyPr/>
                    <a:lstStyle/>
                    <a:p>
                      <a:pPr algn="ctr" fontAlgn="b"/>
                      <a:r>
                        <a:rPr lang="zh-CN" altLang="en-US" sz="1200" u="none" strike="noStrike">
                          <a:effectLst/>
                          <a:latin typeface="黑体" panose="02010609060101010101" pitchFamily="49" charset="-122"/>
                          <a:ea typeface="黑体" panose="02010609060101010101" pitchFamily="49" charset="-122"/>
                        </a:rPr>
                        <a:t>杠杆率</a:t>
                      </a:r>
                      <a:endParaRPr lang="zh-CN" altLang="en-US" sz="1200" b="0" i="0" u="none" strike="noStrike">
                        <a:solidFill>
                          <a:srgbClr val="00008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c>
                  <a:txBody>
                    <a:bodyPr/>
                    <a:lstStyle/>
                    <a:p>
                      <a:pPr algn="ctr" fontAlgn="b"/>
                      <a:r>
                        <a:rPr lang="en-US" altLang="zh-CN" sz="1200" b="1" u="none" strike="noStrike" dirty="0">
                          <a:effectLst/>
                          <a:latin typeface="黑体" panose="02010609060101010101" pitchFamily="49" charset="-122"/>
                          <a:ea typeface="黑体" panose="02010609060101010101" pitchFamily="49" charset="-122"/>
                        </a:rPr>
                        <a:t>12%</a:t>
                      </a:r>
                      <a:endParaRPr lang="en-US" altLang="zh-CN" sz="1200" b="1" i="0" u="none" strike="noStrike" dirty="0">
                        <a:solidFill>
                          <a:srgbClr val="00000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r>
              <a:tr h="238581">
                <a:tc>
                  <a:txBody>
                    <a:bodyPr/>
                    <a:lstStyle/>
                    <a:p>
                      <a:pPr algn="ctr" fontAlgn="b"/>
                      <a:r>
                        <a:rPr lang="zh-CN" altLang="en-US" sz="1200" u="none" strike="noStrike">
                          <a:effectLst/>
                          <a:latin typeface="黑体" panose="02010609060101010101" pitchFamily="49" charset="-122"/>
                          <a:ea typeface="黑体" panose="02010609060101010101" pitchFamily="49" charset="-122"/>
                        </a:rPr>
                        <a:t>仓位</a:t>
                      </a:r>
                      <a:endParaRPr lang="zh-CN" altLang="en-US" sz="1200" b="0" i="0" u="none" strike="noStrike">
                        <a:solidFill>
                          <a:srgbClr val="00008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c>
                  <a:txBody>
                    <a:bodyPr/>
                    <a:lstStyle/>
                    <a:p>
                      <a:pPr algn="ctr" fontAlgn="b"/>
                      <a:r>
                        <a:rPr lang="en-US" altLang="zh-CN" sz="1200" b="1" u="none" strike="noStrike" dirty="0" smtClean="0">
                          <a:effectLst/>
                          <a:latin typeface="黑体" panose="02010609060101010101" pitchFamily="49" charset="-122"/>
                          <a:ea typeface="黑体" panose="02010609060101010101" pitchFamily="49" charset="-122"/>
                        </a:rPr>
                        <a:t>20%</a:t>
                      </a:r>
                      <a:r>
                        <a:rPr lang="zh-CN" altLang="en-US" sz="1200" b="1" u="none" strike="noStrike" dirty="0" smtClean="0">
                          <a:effectLst/>
                          <a:latin typeface="黑体" panose="02010609060101010101" pitchFamily="49" charset="-122"/>
                          <a:ea typeface="黑体" panose="02010609060101010101" pitchFamily="49" charset="-122"/>
                        </a:rPr>
                        <a:t>（股指复利）</a:t>
                      </a:r>
                      <a:endParaRPr lang="zh-CN" altLang="en-US" sz="1200" b="1" i="0" u="none" strike="noStrike" dirty="0">
                        <a:solidFill>
                          <a:srgbClr val="000000"/>
                        </a:solidFill>
                        <a:effectLst/>
                        <a:latin typeface="黑体" panose="02010609060101010101" pitchFamily="49" charset="-122"/>
                        <a:ea typeface="黑体" panose="02010609060101010101" pitchFamily="49" charset="-122"/>
                      </a:endParaRPr>
                    </a:p>
                  </a:txBody>
                  <a:tcPr marL="12557" marR="12557" marT="12557" marB="0" anchor="b">
                    <a:solidFill>
                      <a:schemeClr val="accent2">
                        <a:lumMod val="20000"/>
                        <a:lumOff val="80000"/>
                      </a:schemeClr>
                    </a:solidFill>
                  </a:tcPr>
                </a:tc>
              </a:tr>
            </a:tbl>
          </a:graphicData>
        </a:graphic>
      </p:graphicFrame>
    </p:spTree>
    <p:extLst>
      <p:ext uri="{BB962C8B-B14F-4D97-AF65-F5344CB8AC3E}">
        <p14:creationId xmlns="" xmlns:p14="http://schemas.microsoft.com/office/powerpoint/2010/main" val="3214204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15</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15</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90" name="矩形 89"/>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zh-CN" altLang="zh-CN" sz="2000" b="1" dirty="0" smtClean="0">
                <a:latin typeface="黑体" panose="02010609060101010101" pitchFamily="49" charset="-122"/>
                <a:ea typeface="黑体" panose="02010609060101010101" pitchFamily="49" charset="-122"/>
              </a:rPr>
              <a:t>量化投资策略</a:t>
            </a:r>
            <a:r>
              <a:rPr lang="zh-CN" altLang="en-US" sz="2000" b="1" dirty="0" smtClean="0">
                <a:latin typeface="黑体" panose="02010609060101010101" pitchFamily="49" charset="-122"/>
                <a:ea typeface="黑体" panose="02010609060101010101" pitchFamily="49" charset="-122"/>
              </a:rPr>
              <a:t>展示：</a:t>
            </a:r>
            <a:r>
              <a:rPr lang="en-US" altLang="zh-CN" sz="2000" b="1" dirty="0" smtClean="0">
                <a:latin typeface="黑体" panose="02010609060101010101" pitchFamily="49" charset="-122"/>
                <a:ea typeface="黑体" panose="02010609060101010101" pitchFamily="49" charset="-122"/>
              </a:rPr>
              <a:t>PEAD</a:t>
            </a:r>
            <a:r>
              <a:rPr lang="zh-CN" altLang="en-US" sz="2000" b="1" dirty="0" smtClean="0">
                <a:latin typeface="黑体" panose="02010609060101010101" pitchFamily="49" charset="-122"/>
                <a:ea typeface="黑体" panose="02010609060101010101" pitchFamily="49" charset="-122"/>
              </a:rPr>
              <a:t>策略</a:t>
            </a:r>
            <a:endParaRPr lang="zh-CN" altLang="en-US" sz="2000" b="1"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1962372057"/>
              </p:ext>
            </p:extLst>
          </p:nvPr>
        </p:nvGraphicFramePr>
        <p:xfrm>
          <a:off x="1259632" y="2184827"/>
          <a:ext cx="6128805" cy="1532205"/>
        </p:xfrm>
        <a:graphic>
          <a:graphicData uri="http://schemas.openxmlformats.org/drawingml/2006/table">
            <a:tbl>
              <a:tblPr firstRow="1" firstCol="1" bandRow="1">
                <a:tableStyleId>{5C22544A-7EE6-4342-B048-85BDC9FD1C3A}</a:tableStyleId>
              </a:tblPr>
              <a:tblGrid>
                <a:gridCol w="1225761"/>
                <a:gridCol w="1225761"/>
                <a:gridCol w="1225761"/>
                <a:gridCol w="1225761"/>
                <a:gridCol w="1225761"/>
              </a:tblGrid>
              <a:tr h="306441">
                <a:tc>
                  <a:txBody>
                    <a:bodyPr/>
                    <a:lstStyle/>
                    <a:p>
                      <a:pPr algn="ctr"/>
                      <a:r>
                        <a:rPr lang="en-US" altLang="zh-CN" sz="1900" kern="100" dirty="0" smtClean="0">
                          <a:effectLst/>
                          <a:latin typeface="Calibri" panose="020F0502020204030204" pitchFamily="34" charset="0"/>
                          <a:cs typeface="Times New Roman" panose="02020603050405020304" pitchFamily="18" charset="0"/>
                        </a:rPr>
                        <a:t>PEAD</a:t>
                      </a:r>
                      <a:endParaRPr lang="zh-CN" sz="1900" kern="100" dirty="0">
                        <a:effectLst/>
                        <a:latin typeface="Calibri" panose="020F0502020204030204" pitchFamily="34" charset="0"/>
                        <a:cs typeface="Times New Roman" panose="02020603050405020304" pitchFamily="18" charset="0"/>
                      </a:endParaRPr>
                    </a:p>
                  </a:txBody>
                  <a:tcPr marL="122577" marR="122577" marT="0" marB="0" anchor="b"/>
                </a:tc>
                <a:tc>
                  <a:txBody>
                    <a:bodyPr/>
                    <a:lstStyle/>
                    <a:p>
                      <a:pPr algn="ctr">
                        <a:spcAft>
                          <a:spcPts val="0"/>
                        </a:spcAft>
                      </a:pPr>
                      <a:r>
                        <a:rPr lang="zh-CN" sz="2000" kern="0">
                          <a:effectLst/>
                        </a:rPr>
                        <a:t>一季报</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zh-CN" sz="2000" kern="0" dirty="0" smtClean="0">
                          <a:effectLst/>
                        </a:rPr>
                        <a:t>中</a:t>
                      </a:r>
                      <a:r>
                        <a:rPr lang="en-US" altLang="zh-CN" sz="2000" kern="0" dirty="0" smtClean="0">
                          <a:effectLst/>
                        </a:rPr>
                        <a:t>  </a:t>
                      </a:r>
                      <a:r>
                        <a:rPr lang="zh-CN" sz="2000" kern="0" dirty="0" smtClean="0">
                          <a:effectLst/>
                        </a:rPr>
                        <a:t>报</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zh-CN" sz="2000" kern="0" dirty="0">
                          <a:effectLst/>
                        </a:rPr>
                        <a:t>三季报</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zh-CN" sz="2000" kern="0" dirty="0" smtClean="0">
                          <a:effectLst/>
                        </a:rPr>
                        <a:t>年</a:t>
                      </a:r>
                      <a:r>
                        <a:rPr lang="en-US" altLang="zh-CN" sz="2000" kern="0" dirty="0" smtClean="0">
                          <a:effectLst/>
                        </a:rPr>
                        <a:t>  </a:t>
                      </a:r>
                      <a:r>
                        <a:rPr lang="zh-CN" sz="2000" kern="0" dirty="0" smtClean="0">
                          <a:effectLst/>
                        </a:rPr>
                        <a:t>报</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r>
              <a:tr h="306441">
                <a:tc>
                  <a:txBody>
                    <a:bodyPr/>
                    <a:lstStyle/>
                    <a:p>
                      <a:pPr algn="ctr">
                        <a:spcAft>
                          <a:spcPts val="0"/>
                        </a:spcAft>
                      </a:pPr>
                      <a:r>
                        <a:rPr lang="en-US" sz="2000" kern="0">
                          <a:effectLst/>
                        </a:rPr>
                        <a:t>2011</a:t>
                      </a:r>
                      <a:r>
                        <a:rPr lang="zh-CN" sz="2000" kern="0">
                          <a:effectLst/>
                        </a:rPr>
                        <a:t>年</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4.28%</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-0.37%</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2.33%</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dirty="0">
                          <a:effectLst/>
                        </a:rPr>
                        <a:t>0.73%</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r>
              <a:tr h="306441">
                <a:tc>
                  <a:txBody>
                    <a:bodyPr/>
                    <a:lstStyle/>
                    <a:p>
                      <a:pPr algn="ctr">
                        <a:spcAft>
                          <a:spcPts val="0"/>
                        </a:spcAft>
                      </a:pPr>
                      <a:r>
                        <a:rPr lang="en-US" sz="2000" kern="0">
                          <a:effectLst/>
                        </a:rPr>
                        <a:t>2012</a:t>
                      </a:r>
                      <a:r>
                        <a:rPr lang="zh-CN" sz="2000" kern="0">
                          <a:effectLst/>
                        </a:rPr>
                        <a:t>年</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1.34%</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0.08%</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-0.54%</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2.17%</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r>
              <a:tr h="306441">
                <a:tc>
                  <a:txBody>
                    <a:bodyPr/>
                    <a:lstStyle/>
                    <a:p>
                      <a:pPr algn="ctr">
                        <a:spcAft>
                          <a:spcPts val="0"/>
                        </a:spcAft>
                      </a:pPr>
                      <a:r>
                        <a:rPr lang="en-US" sz="2000" kern="0">
                          <a:effectLst/>
                        </a:rPr>
                        <a:t>2013</a:t>
                      </a:r>
                      <a:r>
                        <a:rPr lang="zh-CN" sz="2000" kern="0">
                          <a:effectLst/>
                        </a:rPr>
                        <a:t>年</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4.63%</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0.12%</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1.98%</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dirty="0">
                          <a:effectLst/>
                        </a:rPr>
                        <a:t>0.13%</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r>
              <a:tr h="306441">
                <a:tc>
                  <a:txBody>
                    <a:bodyPr/>
                    <a:lstStyle/>
                    <a:p>
                      <a:pPr algn="ctr">
                        <a:spcAft>
                          <a:spcPts val="0"/>
                        </a:spcAft>
                      </a:pPr>
                      <a:r>
                        <a:rPr lang="en-US" sz="2000" kern="0" dirty="0">
                          <a:effectLst/>
                        </a:rPr>
                        <a:t>2014</a:t>
                      </a:r>
                      <a:r>
                        <a:rPr lang="zh-CN" sz="2000" kern="0" dirty="0">
                          <a:effectLst/>
                        </a:rPr>
                        <a:t>年</a:t>
                      </a:r>
                      <a:endParaRPr lang="zh-CN" sz="1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3.81%</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pPr algn="ctr">
                        <a:spcAft>
                          <a:spcPts val="0"/>
                        </a:spcAft>
                      </a:pPr>
                      <a:r>
                        <a:rPr lang="en-US" sz="2000" kern="0">
                          <a:effectLst/>
                        </a:rPr>
                        <a:t>5.80%</a:t>
                      </a:r>
                      <a:endParaRPr lang="zh-CN" sz="1900" kern="100">
                        <a:effectLst/>
                        <a:latin typeface="Calibri" panose="020F0502020204030204" pitchFamily="34" charset="0"/>
                        <a:ea typeface="宋体" panose="02010600030101010101" pitchFamily="2" charset="-122"/>
                        <a:cs typeface="Times New Roman" panose="02020603050405020304" pitchFamily="18" charset="0"/>
                      </a:endParaRPr>
                    </a:p>
                  </a:txBody>
                  <a:tcPr marL="122577" marR="122577" marT="0" marB="0" anchor="b"/>
                </a:tc>
                <a:tc>
                  <a:txBody>
                    <a:bodyPr/>
                    <a:lstStyle/>
                    <a:p>
                      <a:endParaRPr lang="zh-CN" sz="1900" kern="100">
                        <a:effectLst/>
                        <a:latin typeface="Calibri" panose="020F0502020204030204" pitchFamily="34" charset="0"/>
                        <a:cs typeface="Times New Roman" panose="02020603050405020304" pitchFamily="18" charset="0"/>
                      </a:endParaRPr>
                    </a:p>
                  </a:txBody>
                  <a:tcPr marL="122577" marR="122577" marT="0" marB="0" anchor="b"/>
                </a:tc>
                <a:tc>
                  <a:txBody>
                    <a:bodyPr/>
                    <a:lstStyle/>
                    <a:p>
                      <a:endParaRPr lang="zh-CN" sz="1900" kern="100" dirty="0">
                        <a:effectLst/>
                        <a:latin typeface="Calibri" panose="020F0502020204030204" pitchFamily="34" charset="0"/>
                        <a:cs typeface="Times New Roman" panose="02020603050405020304" pitchFamily="18" charset="0"/>
                      </a:endParaRPr>
                    </a:p>
                  </a:txBody>
                  <a:tcPr marL="122577" marR="122577" marT="0" marB="0" anchor="b"/>
                </a:tc>
              </a:tr>
            </a:tbl>
          </a:graphicData>
        </a:graphic>
      </p:graphicFrame>
      <p:sp>
        <p:nvSpPr>
          <p:cNvPr id="5" name="文本框 4"/>
          <p:cNvSpPr txBox="1"/>
          <p:nvPr/>
        </p:nvSpPr>
        <p:spPr>
          <a:xfrm>
            <a:off x="994284" y="3824698"/>
            <a:ext cx="7034100" cy="2539157"/>
          </a:xfrm>
          <a:prstGeom prst="rect">
            <a:avLst/>
          </a:prstGeom>
          <a:noFill/>
        </p:spPr>
        <p:txBody>
          <a:bodyPr wrap="square" rtlCol="0">
            <a:spAutoFit/>
          </a:bodyPr>
          <a:lstStyle/>
          <a:p>
            <a:pPr lvl="0"/>
            <a:r>
              <a:rPr lang="en-US" altLang="zh-CN" sz="1500" dirty="0" smtClean="0">
                <a:latin typeface="黑体" panose="02010609060101010101" pitchFamily="49" charset="-122"/>
                <a:ea typeface="黑体" panose="02010609060101010101" pitchFamily="49" charset="-122"/>
              </a:rPr>
              <a:t>--</a:t>
            </a:r>
            <a:r>
              <a:rPr lang="zh-CN" altLang="zh-CN" sz="1400" dirty="0" smtClean="0">
                <a:latin typeface="黑体" panose="02010609060101010101" pitchFamily="49" charset="-122"/>
                <a:ea typeface="黑体" panose="02010609060101010101" pitchFamily="49" charset="-122"/>
              </a:rPr>
              <a:t>盈余</a:t>
            </a:r>
            <a:r>
              <a:rPr lang="zh-CN" altLang="zh-CN" sz="1400" dirty="0">
                <a:latin typeface="黑体" panose="02010609060101010101" pitchFamily="49" charset="-122"/>
                <a:ea typeface="黑体" panose="02010609060101010101" pitchFamily="49" charset="-122"/>
              </a:rPr>
              <a:t>公告后漂移（</a:t>
            </a:r>
            <a:r>
              <a:rPr lang="en-US" altLang="zh-CN" sz="1400" dirty="0">
                <a:latin typeface="黑体" panose="02010609060101010101" pitchFamily="49" charset="-122"/>
                <a:ea typeface="黑体" panose="02010609060101010101" pitchFamily="49" charset="-122"/>
              </a:rPr>
              <a:t>Post Earnings Announcement Drift, PEAD</a:t>
            </a:r>
            <a:r>
              <a:rPr lang="zh-CN"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a:t>
            </a:r>
            <a:r>
              <a:rPr lang="zh-CN" altLang="zh-CN" sz="1400" dirty="0">
                <a:latin typeface="黑体" panose="02010609060101010101" pitchFamily="49" charset="-122"/>
                <a:ea typeface="黑体" panose="02010609060101010101" pitchFamily="49" charset="-122"/>
              </a:rPr>
              <a:t>在盈余公告</a:t>
            </a:r>
            <a:r>
              <a:rPr lang="zh-CN" altLang="zh-CN" sz="1400" dirty="0" smtClean="0">
                <a:latin typeface="黑体" panose="02010609060101010101" pitchFamily="49" charset="-122"/>
                <a:ea typeface="黑体" panose="02010609060101010101" pitchFamily="49" charset="-122"/>
              </a:rPr>
              <a:t>之</a:t>
            </a:r>
            <a:endParaRPr lang="en-US" altLang="zh-CN" sz="1400" dirty="0" smtClean="0">
              <a:latin typeface="黑体" panose="02010609060101010101" pitchFamily="49" charset="-122"/>
              <a:ea typeface="黑体" panose="02010609060101010101" pitchFamily="49" charset="-122"/>
            </a:endParaRPr>
          </a:p>
          <a:p>
            <a:pPr lvl="0"/>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 </a:t>
            </a:r>
            <a:r>
              <a:rPr lang="zh-CN" altLang="zh-CN" sz="1400" dirty="0" smtClean="0">
                <a:latin typeface="黑体" panose="02010609060101010101" pitchFamily="49" charset="-122"/>
                <a:ea typeface="黑体" panose="02010609060101010101" pitchFamily="49" charset="-122"/>
              </a:rPr>
              <a:t>后</a:t>
            </a:r>
            <a:r>
              <a:rPr lang="zh-CN" altLang="zh-CN" sz="1400" dirty="0">
                <a:latin typeface="黑体" panose="02010609060101010101" pitchFamily="49" charset="-122"/>
                <a:ea typeface="黑体" panose="02010609060101010101" pitchFamily="49" charset="-122"/>
              </a:rPr>
              <a:t>，股票价格会按照盈余变动的相同方向变动一段时间，这种股价的</a:t>
            </a:r>
            <a:r>
              <a:rPr lang="zh-CN" altLang="zh-CN" sz="1400" dirty="0" smtClean="0">
                <a:latin typeface="黑体" panose="02010609060101010101" pitchFamily="49" charset="-122"/>
                <a:ea typeface="黑体" panose="02010609060101010101" pitchFamily="49" charset="-122"/>
              </a:rPr>
              <a:t>漂移</a:t>
            </a:r>
            <a:endParaRPr lang="en-US" altLang="zh-CN" sz="1400" dirty="0" smtClean="0">
              <a:latin typeface="黑体" panose="02010609060101010101" pitchFamily="49" charset="-122"/>
              <a:ea typeface="黑体" panose="02010609060101010101" pitchFamily="49" charset="-122"/>
            </a:endParaRPr>
          </a:p>
          <a:p>
            <a:pPr lvl="0"/>
            <a:r>
              <a:rPr lang="en-US" altLang="zh-CN" sz="1400" dirty="0">
                <a:latin typeface="黑体" panose="02010609060101010101" pitchFamily="49" charset="-122"/>
                <a:ea typeface="黑体" panose="02010609060101010101" pitchFamily="49" charset="-122"/>
              </a:rPr>
              <a:t> </a:t>
            </a:r>
            <a:r>
              <a:rPr lang="zh-CN" altLang="zh-CN" sz="1400" dirty="0" smtClean="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drift</a:t>
            </a:r>
            <a:r>
              <a:rPr lang="zh-CN" altLang="zh-CN" sz="1400" dirty="0">
                <a:latin typeface="黑体" panose="02010609060101010101" pitchFamily="49" charset="-122"/>
                <a:ea typeface="黑体" panose="02010609060101010101" pitchFamily="49" charset="-122"/>
              </a:rPr>
              <a:t>）被称为</a:t>
            </a:r>
            <a:r>
              <a:rPr lang="en-US" altLang="zh-CN" sz="1400" dirty="0">
                <a:latin typeface="黑体" panose="02010609060101010101" pitchFamily="49" charset="-122"/>
                <a:ea typeface="黑体" panose="02010609060101010101" pitchFamily="49" charset="-122"/>
              </a:rPr>
              <a:t>PEAD</a:t>
            </a:r>
            <a:r>
              <a:rPr lang="zh-CN" altLang="zh-CN" sz="14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a:p>
            <a:pPr lvl="0"/>
            <a:endParaRPr lang="en-US" altLang="zh-CN" sz="1400" dirty="0" smtClean="0">
              <a:latin typeface="黑体" panose="02010609060101010101" pitchFamily="49" charset="-122"/>
              <a:ea typeface="黑体" panose="02010609060101010101" pitchFamily="49" charset="-122"/>
            </a:endParaRPr>
          </a:p>
          <a:p>
            <a:pPr lvl="0"/>
            <a:r>
              <a:rPr lang="en-US" altLang="zh-CN" sz="1400" dirty="0" smtClean="0">
                <a:latin typeface="黑体" panose="02010609060101010101" pitchFamily="49" charset="-122"/>
                <a:ea typeface="黑体" panose="02010609060101010101" pitchFamily="49" charset="-122"/>
              </a:rPr>
              <a:t>--Bernard </a:t>
            </a:r>
            <a:r>
              <a:rPr lang="en-US" altLang="zh-CN" sz="1400" dirty="0">
                <a:latin typeface="黑体" panose="02010609060101010101" pitchFamily="49" charset="-122"/>
                <a:ea typeface="黑体" panose="02010609060101010101" pitchFamily="49" charset="-122"/>
              </a:rPr>
              <a:t>&amp; Thomas</a:t>
            </a:r>
            <a:r>
              <a:rPr lang="zh-CN" altLang="zh-CN" sz="1400" dirty="0">
                <a:latin typeface="黑体" panose="02010609060101010101" pitchFamily="49" charset="-122"/>
                <a:ea typeface="黑体" panose="02010609060101010101" pitchFamily="49" charset="-122"/>
              </a:rPr>
              <a:t>（</a:t>
            </a:r>
            <a:r>
              <a:rPr lang="en-US" altLang="zh-CN" sz="1400" dirty="0">
                <a:latin typeface="黑体" panose="02010609060101010101" pitchFamily="49" charset="-122"/>
                <a:ea typeface="黑体" panose="02010609060101010101" pitchFamily="49" charset="-122"/>
              </a:rPr>
              <a:t>1989</a:t>
            </a:r>
            <a:r>
              <a:rPr lang="zh-CN" altLang="zh-CN" sz="1400" dirty="0">
                <a:latin typeface="黑体" panose="02010609060101010101" pitchFamily="49" charset="-122"/>
                <a:ea typeface="黑体" panose="02010609060101010101" pitchFamily="49" charset="-122"/>
              </a:rPr>
              <a:t>）研究发现，根据美国股市</a:t>
            </a:r>
            <a:r>
              <a:rPr lang="en-US" altLang="zh-CN" sz="1400" dirty="0">
                <a:latin typeface="黑体" panose="02010609060101010101" pitchFamily="49" charset="-122"/>
                <a:ea typeface="黑体" panose="02010609060101010101" pitchFamily="49" charset="-122"/>
              </a:rPr>
              <a:t>1974-1986</a:t>
            </a:r>
            <a:r>
              <a:rPr lang="zh-CN" altLang="zh-CN" sz="1400" dirty="0">
                <a:latin typeface="黑体" panose="02010609060101010101" pitchFamily="49" charset="-122"/>
                <a:ea typeface="黑体" panose="02010609060101010101" pitchFamily="49" charset="-122"/>
              </a:rPr>
              <a:t>年的数据，</a:t>
            </a:r>
            <a:r>
              <a:rPr lang="zh-CN" altLang="zh-CN" sz="1400" dirty="0" smtClean="0">
                <a:latin typeface="黑体" panose="02010609060101010101" pitchFamily="49" charset="-122"/>
                <a:ea typeface="黑体" panose="02010609060101010101" pitchFamily="49" charset="-122"/>
              </a:rPr>
              <a:t>如果</a:t>
            </a:r>
            <a:endParaRPr lang="en-US" altLang="zh-CN" sz="1400" dirty="0" smtClean="0">
              <a:latin typeface="黑体" panose="02010609060101010101" pitchFamily="49" charset="-122"/>
              <a:ea typeface="黑体" panose="02010609060101010101" pitchFamily="49" charset="-122"/>
            </a:endParaRPr>
          </a:p>
          <a:p>
            <a:pPr lvl="0"/>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 </a:t>
            </a:r>
            <a:r>
              <a:rPr lang="zh-CN" altLang="zh-CN" sz="1400" dirty="0" smtClean="0">
                <a:latin typeface="黑体" panose="02010609060101010101" pitchFamily="49" charset="-122"/>
                <a:ea typeface="黑体" panose="02010609060101010101" pitchFamily="49" charset="-122"/>
              </a:rPr>
              <a:t>构建</a:t>
            </a:r>
            <a:r>
              <a:rPr lang="zh-CN" altLang="zh-CN" sz="1400" dirty="0">
                <a:latin typeface="黑体" panose="02010609060101010101" pitchFamily="49" charset="-122"/>
                <a:ea typeface="黑体" panose="02010609060101010101" pitchFamily="49" charset="-122"/>
              </a:rPr>
              <a:t>一个配对交易策略，在买入盈余惊喜较高的公司同时卖空盈余惊喜较低的</a:t>
            </a:r>
            <a:r>
              <a:rPr lang="zh-CN" altLang="zh-CN" sz="1400" dirty="0" smtClean="0">
                <a:latin typeface="黑体" panose="02010609060101010101" pitchFamily="49" charset="-122"/>
                <a:ea typeface="黑体" panose="02010609060101010101" pitchFamily="49" charset="-122"/>
              </a:rPr>
              <a:t>公</a:t>
            </a:r>
            <a:endParaRPr lang="en-US" altLang="zh-CN" sz="1400" dirty="0" smtClean="0">
              <a:latin typeface="黑体" panose="02010609060101010101" pitchFamily="49" charset="-122"/>
              <a:ea typeface="黑体" panose="02010609060101010101" pitchFamily="49" charset="-122"/>
            </a:endParaRPr>
          </a:p>
          <a:p>
            <a:pPr lvl="0"/>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 </a:t>
            </a:r>
            <a:r>
              <a:rPr lang="zh-CN" altLang="zh-CN" sz="1400" dirty="0" smtClean="0">
                <a:latin typeface="黑体" panose="02010609060101010101" pitchFamily="49" charset="-122"/>
                <a:ea typeface="黑体" panose="02010609060101010101" pitchFamily="49" charset="-122"/>
              </a:rPr>
              <a:t>司</a:t>
            </a:r>
            <a:r>
              <a:rPr lang="zh-CN" altLang="zh-CN" sz="1400" dirty="0">
                <a:latin typeface="黑体" panose="02010609060101010101" pitchFamily="49" charset="-122"/>
                <a:ea typeface="黑体" panose="02010609060101010101" pitchFamily="49" charset="-122"/>
              </a:rPr>
              <a:t>，持有</a:t>
            </a:r>
            <a:r>
              <a:rPr lang="en-US" altLang="zh-CN" sz="1400" dirty="0">
                <a:latin typeface="黑体" panose="02010609060101010101" pitchFamily="49" charset="-122"/>
                <a:ea typeface="黑体" panose="02010609060101010101" pitchFamily="49" charset="-122"/>
              </a:rPr>
              <a:t>60</a:t>
            </a:r>
            <a:r>
              <a:rPr lang="zh-CN" altLang="zh-CN" sz="1400" dirty="0">
                <a:latin typeface="黑体" panose="02010609060101010101" pitchFamily="49" charset="-122"/>
                <a:ea typeface="黑体" panose="02010609060101010101" pitchFamily="49" charset="-122"/>
              </a:rPr>
              <a:t>天、剔除规模因子，可以获取</a:t>
            </a:r>
            <a:r>
              <a:rPr lang="en-US" altLang="zh-CN" sz="1400" dirty="0">
                <a:latin typeface="黑体" panose="02010609060101010101" pitchFamily="49" charset="-122"/>
                <a:ea typeface="黑体" panose="02010609060101010101" pitchFamily="49" charset="-122"/>
              </a:rPr>
              <a:t>4.2%</a:t>
            </a:r>
            <a:r>
              <a:rPr lang="zh-CN" altLang="zh-CN" sz="1400" dirty="0">
                <a:latin typeface="黑体" panose="02010609060101010101" pitchFamily="49" charset="-122"/>
                <a:ea typeface="黑体" panose="02010609060101010101" pitchFamily="49" charset="-122"/>
              </a:rPr>
              <a:t>的异常收益</a:t>
            </a:r>
            <a:r>
              <a:rPr lang="zh-CN" altLang="en-US" sz="1400" dirty="0">
                <a:latin typeface="黑体" panose="02010609060101010101" pitchFamily="49" charset="-122"/>
                <a:ea typeface="黑体" panose="02010609060101010101" pitchFamily="49" charset="-122"/>
              </a:rPr>
              <a:t>。</a:t>
            </a:r>
            <a:r>
              <a:rPr lang="zh-CN" altLang="zh-CN" sz="1400" dirty="0">
                <a:latin typeface="黑体" panose="02010609060101010101" pitchFamily="49" charset="-122"/>
                <a:ea typeface="黑体" panose="02010609060101010101" pitchFamily="49" charset="-122"/>
              </a:rPr>
              <a:t>并且他们还发现，</a:t>
            </a:r>
            <a:r>
              <a:rPr lang="zh-CN" altLang="zh-CN" sz="1400" dirty="0" smtClean="0">
                <a:latin typeface="黑体" panose="02010609060101010101" pitchFamily="49" charset="-122"/>
                <a:ea typeface="黑体" panose="02010609060101010101" pitchFamily="49" charset="-122"/>
              </a:rPr>
              <a:t>这</a:t>
            </a:r>
            <a:endParaRPr lang="en-US" altLang="zh-CN" sz="1400" dirty="0" smtClean="0">
              <a:latin typeface="黑体" panose="02010609060101010101" pitchFamily="49" charset="-122"/>
              <a:ea typeface="黑体" panose="02010609060101010101" pitchFamily="49" charset="-122"/>
            </a:endParaRPr>
          </a:p>
          <a:p>
            <a:pPr lvl="0"/>
            <a:r>
              <a:rPr lang="en-US" altLang="zh-CN" sz="1400" dirty="0">
                <a:latin typeface="黑体" panose="02010609060101010101" pitchFamily="49" charset="-122"/>
                <a:ea typeface="黑体" panose="02010609060101010101" pitchFamily="49" charset="-122"/>
              </a:rPr>
              <a:t> </a:t>
            </a:r>
            <a:r>
              <a:rPr lang="en-US" altLang="zh-CN" sz="1400" dirty="0" smtClean="0">
                <a:latin typeface="黑体" panose="02010609060101010101" pitchFamily="49" charset="-122"/>
                <a:ea typeface="黑体" panose="02010609060101010101" pitchFamily="49" charset="-122"/>
              </a:rPr>
              <a:t> </a:t>
            </a:r>
            <a:r>
              <a:rPr lang="zh-CN" altLang="zh-CN" sz="1400" dirty="0" smtClean="0">
                <a:latin typeface="黑体" panose="02010609060101010101" pitchFamily="49" charset="-122"/>
                <a:ea typeface="黑体" panose="02010609060101010101" pitchFamily="49" charset="-122"/>
              </a:rPr>
              <a:t>样</a:t>
            </a:r>
            <a:r>
              <a:rPr lang="zh-CN" altLang="zh-CN" sz="1400" dirty="0">
                <a:latin typeface="黑体" panose="02010609060101010101" pitchFamily="49" charset="-122"/>
                <a:ea typeface="黑体" panose="02010609060101010101" pitchFamily="49" charset="-122"/>
              </a:rPr>
              <a:t>一种异常收益的漂移可以持续近</a:t>
            </a:r>
            <a:r>
              <a:rPr lang="en-US" altLang="zh-CN" sz="1400" dirty="0">
                <a:latin typeface="黑体" panose="02010609060101010101" pitchFamily="49" charset="-122"/>
                <a:ea typeface="黑体" panose="02010609060101010101" pitchFamily="49" charset="-122"/>
              </a:rPr>
              <a:t>240</a:t>
            </a:r>
            <a:r>
              <a:rPr lang="zh-CN" altLang="zh-CN" sz="1400" dirty="0">
                <a:latin typeface="黑体" panose="02010609060101010101" pitchFamily="49" charset="-122"/>
                <a:ea typeface="黑体" panose="02010609060101010101" pitchFamily="49" charset="-122"/>
              </a:rPr>
              <a:t>个交易</a:t>
            </a:r>
            <a:r>
              <a:rPr lang="zh-CN" altLang="zh-CN" sz="1400" dirty="0" smtClean="0">
                <a:latin typeface="黑体" panose="02010609060101010101" pitchFamily="49" charset="-122"/>
                <a:ea typeface="黑体" panose="02010609060101010101" pitchFamily="49" charset="-122"/>
              </a:rPr>
              <a:t>日</a:t>
            </a:r>
            <a:r>
              <a:rPr lang="zh-CN" altLang="en-US" sz="14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a:p>
            <a:pPr lvl="0"/>
            <a:endParaRPr lang="en-US" altLang="zh-CN" sz="1400" dirty="0">
              <a:latin typeface="黑体" panose="02010609060101010101" pitchFamily="49" charset="-122"/>
              <a:ea typeface="黑体" panose="02010609060101010101" pitchFamily="49" charset="-122"/>
            </a:endParaRPr>
          </a:p>
          <a:p>
            <a:pPr lvl="0"/>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在中国</a:t>
            </a:r>
            <a:r>
              <a:rPr lang="en-US" altLang="zh-CN" sz="1400" dirty="0" smtClean="0">
                <a:latin typeface="黑体" panose="02010609060101010101" pitchFamily="49" charset="-122"/>
                <a:ea typeface="黑体" panose="02010609060101010101" pitchFamily="49" charset="-122"/>
              </a:rPr>
              <a:t>A</a:t>
            </a:r>
            <a:r>
              <a:rPr lang="zh-CN" altLang="en-US" sz="1400" dirty="0" smtClean="0">
                <a:latin typeface="黑体" panose="02010609060101010101" pitchFamily="49" charset="-122"/>
                <a:ea typeface="黑体" panose="02010609060101010101" pitchFamily="49" charset="-122"/>
              </a:rPr>
              <a:t>股市场，我们也发现了同样的现象并据此构建了交易策略</a:t>
            </a:r>
            <a:endParaRPr lang="en-US" altLang="zh-CN" sz="1400"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 xmlns:p14="http://schemas.microsoft.com/office/powerpoint/2010/main" val="1815714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16</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16</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90" name="矩形 89"/>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en-US" altLang="zh-CN" sz="2000" b="1" dirty="0" smtClean="0">
                <a:latin typeface="黑体" panose="02010609060101010101" pitchFamily="49" charset="-122"/>
                <a:ea typeface="黑体" panose="02010609060101010101" pitchFamily="49" charset="-122"/>
              </a:rPr>
              <a:t>2013</a:t>
            </a:r>
            <a:r>
              <a:rPr lang="zh-CN" altLang="en-US" sz="2000" b="1" dirty="0" smtClean="0">
                <a:latin typeface="黑体" panose="02010609060101010101" pitchFamily="49" charset="-122"/>
                <a:ea typeface="黑体" panose="02010609060101010101" pitchFamily="49" charset="-122"/>
              </a:rPr>
              <a:t>年</a:t>
            </a:r>
            <a:r>
              <a:rPr lang="zh-CN" altLang="zh-CN" sz="2000" b="1" dirty="0" smtClean="0">
                <a:latin typeface="黑体" panose="02010609060101010101" pitchFamily="49" charset="-122"/>
                <a:ea typeface="黑体" panose="02010609060101010101" pitchFamily="49" charset="-122"/>
              </a:rPr>
              <a:t>实际</a:t>
            </a:r>
            <a:r>
              <a:rPr lang="zh-CN" altLang="zh-CN" sz="2000" b="1" dirty="0">
                <a:latin typeface="黑体" panose="02010609060101010101" pitchFamily="49" charset="-122"/>
                <a:ea typeface="黑体" panose="02010609060101010101" pitchFamily="49" charset="-122"/>
              </a:rPr>
              <a:t>业绩展示（管理规模：</a:t>
            </a:r>
            <a:r>
              <a:rPr lang="en-US" altLang="zh-CN" sz="2000" b="1" dirty="0">
                <a:latin typeface="黑体" panose="02010609060101010101" pitchFamily="49" charset="-122"/>
                <a:ea typeface="黑体" panose="02010609060101010101" pitchFamily="49" charset="-122"/>
              </a:rPr>
              <a:t>10</a:t>
            </a:r>
            <a:r>
              <a:rPr lang="zh-CN" altLang="zh-CN" sz="2000" b="1" dirty="0">
                <a:latin typeface="黑体" panose="02010609060101010101" pitchFamily="49" charset="-122"/>
                <a:ea typeface="黑体" panose="02010609060101010101" pitchFamily="49" charset="-122"/>
              </a:rPr>
              <a:t>亿）</a:t>
            </a:r>
            <a:r>
              <a:rPr lang="zh-CN" altLang="en-US" sz="2000" b="1" dirty="0" smtClean="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1393269819"/>
              </p:ext>
            </p:extLst>
          </p:nvPr>
        </p:nvGraphicFramePr>
        <p:xfrm>
          <a:off x="810399" y="2060840"/>
          <a:ext cx="7300965" cy="3960138"/>
        </p:xfrm>
        <a:graphic>
          <a:graphicData uri="http://schemas.openxmlformats.org/drawingml/2006/table">
            <a:tbl>
              <a:tblPr firstRow="1" firstCol="1" bandRow="1"/>
              <a:tblGrid>
                <a:gridCol w="974581"/>
                <a:gridCol w="609213"/>
                <a:gridCol w="1271993"/>
                <a:gridCol w="1403909"/>
                <a:gridCol w="1063325"/>
                <a:gridCol w="911421"/>
                <a:gridCol w="1066523"/>
              </a:tblGrid>
              <a:tr h="360048">
                <a:tc>
                  <a:txBody>
                    <a:bodyPr/>
                    <a:lstStyle/>
                    <a:p>
                      <a:pPr algn="ctr">
                        <a:spcAft>
                          <a:spcPts val="0"/>
                        </a:spcAft>
                      </a:pPr>
                      <a:r>
                        <a:rPr 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日</a:t>
                      </a:r>
                      <a:r>
                        <a:rPr lang="en-US" alt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 </a:t>
                      </a:r>
                      <a:r>
                        <a:rPr 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期</a:t>
                      </a:r>
                      <a:endParaRPr lang="zh-CN" sz="1300" b="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净</a:t>
                      </a:r>
                      <a:r>
                        <a:rPr lang="en-US" alt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 </a:t>
                      </a:r>
                      <a:r>
                        <a:rPr 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值</a:t>
                      </a:r>
                      <a:endParaRPr lang="zh-CN" sz="1300" b="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股</a:t>
                      </a:r>
                      <a:r>
                        <a:rPr lang="en-US" alt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 </a:t>
                      </a:r>
                      <a:r>
                        <a:rPr 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票</a:t>
                      </a:r>
                      <a:r>
                        <a:rPr lang="en-US" alt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 </a:t>
                      </a:r>
                      <a:r>
                        <a:rPr 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资</a:t>
                      </a:r>
                      <a:r>
                        <a:rPr lang="en-US" alt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 </a:t>
                      </a:r>
                      <a:r>
                        <a:rPr lang="zh-CN" sz="1300" b="0" kern="0" dirty="0" smtClean="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产</a:t>
                      </a:r>
                      <a:endParaRPr lang="zh-CN" sz="1300" b="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总</a:t>
                      </a:r>
                      <a:r>
                        <a:rPr lang="en-US" alt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 </a:t>
                      </a:r>
                      <a:r>
                        <a:rPr 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资</a:t>
                      </a:r>
                      <a:r>
                        <a:rPr lang="en-US" alt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 </a:t>
                      </a:r>
                      <a:r>
                        <a:rPr lang="zh-CN" sz="1300" b="0" kern="0" dirty="0" smtClean="0">
                          <a:solidFill>
                            <a:schemeClr val="bg1"/>
                          </a:solidFill>
                          <a:effectLst/>
                          <a:latin typeface="黑体" panose="02010609060101010101" pitchFamily="49" charset="-122"/>
                          <a:ea typeface="黑体" panose="02010609060101010101" pitchFamily="49" charset="-122"/>
                          <a:cs typeface="宋体" panose="02010600030101010101" pitchFamily="2" charset="-122"/>
                        </a:rPr>
                        <a:t>产</a:t>
                      </a:r>
                      <a:endParaRPr lang="zh-CN" sz="1300" b="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b="0" kern="0" dirty="0">
                          <a:solidFill>
                            <a:schemeClr val="bg1"/>
                          </a:solidFill>
                          <a:effectLst/>
                          <a:latin typeface="黑体" panose="02010609060101010101" pitchFamily="49" charset="-122"/>
                          <a:ea typeface="黑体" panose="02010609060101010101" pitchFamily="49" charset="-122"/>
                          <a:cs typeface="宋体" panose="02010600030101010101" pitchFamily="2" charset="-122"/>
                        </a:rPr>
                        <a:t>现货仓位</a:t>
                      </a:r>
                      <a:endParaRPr lang="zh-CN" sz="1300" b="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b="0"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空头份数</a:t>
                      </a:r>
                      <a:endParaRPr lang="zh-CN" sz="1300" b="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zh-CN" sz="1300" b="0" kern="0" dirty="0">
                          <a:solidFill>
                            <a:schemeClr val="bg1"/>
                          </a:solidFill>
                          <a:effectLst/>
                          <a:latin typeface="黑体" panose="02010609060101010101" pitchFamily="49" charset="-122"/>
                          <a:ea typeface="黑体" panose="02010609060101010101" pitchFamily="49" charset="-122"/>
                          <a:cs typeface="宋体" panose="02010600030101010101" pitchFamily="2" charset="-122"/>
                        </a:rPr>
                        <a:t>多头敞口</a:t>
                      </a:r>
                      <a:endParaRPr lang="zh-CN" sz="1300" b="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2013/3/21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307,369,801.65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540,768,806.73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56.84%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2013/4/22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400,818,937.65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581,412,858.25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68.94%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2013/5/21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346,994,945.94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578,717,860.87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59.96%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16.18%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2013/6/21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463,525,647.30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751,913,776.63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61.65%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2013/7/22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491,445,030.84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774,829,001.19</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63.43%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690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4.59%</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2013/8/21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650,844,368.43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900,430,419.64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72.28%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44.51%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2013/9/23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556,514,691.39</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912,558,826.86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60.98%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2013/10/21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823,850,030.32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1,054,207,495.76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78.15%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937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12.25%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2013/11/1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873,085,587.21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1,021,968,038.55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85.43%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1218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2013/11/5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897,669,586.94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1,038,407,304.39</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86.45%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2013/11/11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833,232,435.23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1,033,295,081.68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80.64%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1096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6.95%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2013/11/15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1.24</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837,631,610.58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1,048,025,904.63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79.92%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1149</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2013/11/21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911,351,653.38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1,067,500,389.95</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85.37%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85.37%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2013/11/26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938,191,459.18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1,066,665,945.10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87.96%</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748</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37.73%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006">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2013/11/29</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890,648,737.81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1,084,830,525.00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82.10%</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3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67.46%</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6402" marR="864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75573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endParaRPr lang="zh-CN" altLang="en-US"/>
          </a:p>
        </p:txBody>
      </p:sp>
      <p:sp>
        <p:nvSpPr>
          <p:cNvPr id="3" name="副标题 2"/>
          <p:cNvSpPr>
            <a:spLocks noGrp="1"/>
          </p:cNvSpPr>
          <p:nvPr>
            <p:ph type="subTitle" idx="1"/>
          </p:nvPr>
        </p:nvSpPr>
        <p:spPr/>
        <p:txBody>
          <a:bodyPr>
            <a:normAutofit lnSpcReduction="10000"/>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63500" dir="2700000" algn="tl" rotWithShape="0">
              <a:prstClr val="black">
                <a:alpha val="40000"/>
              </a:prstClr>
            </a:outerShdw>
          </a:effectLst>
        </p:spPr>
        <p:txBody>
          <a:bodyPr>
            <a:noAutofit/>
          </a:bodyPr>
          <a:lstStyle/>
          <a:p>
            <a:r>
              <a:rPr lang="zh-CN" altLang="en-US" sz="2300" b="1" dirty="0">
                <a:solidFill>
                  <a:srgbClr val="C00000"/>
                </a:solidFill>
                <a:latin typeface="黑体" panose="02010609060101010101" pitchFamily="49" charset="-122"/>
                <a:ea typeface="黑体" panose="02010609060101010101" pitchFamily="49" charset="-122"/>
              </a:rPr>
              <a:t>四</a:t>
            </a:r>
            <a:r>
              <a:rPr lang="zh-CN" altLang="en-US" sz="2300" b="1" dirty="0" smtClean="0">
                <a:solidFill>
                  <a:srgbClr val="C00000"/>
                </a:solidFill>
                <a:latin typeface="黑体" panose="02010609060101010101" pitchFamily="49" charset="-122"/>
                <a:ea typeface="黑体" panose="02010609060101010101" pitchFamily="49" charset="-122"/>
              </a:rPr>
              <a:t>、投研团队</a:t>
            </a:r>
            <a:endParaRPr lang="zh-CN" altLang="en-US" sz="2300" b="1" dirty="0">
              <a:solidFill>
                <a:srgbClr val="C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4FA1570D-3167-4FE1-A53D-7B25A8A43668}" type="slidenum">
              <a:rPr lang="zh-CN" altLang="en-US" smtClean="0"/>
              <a:pPr/>
              <a:t>18</a:t>
            </a:fld>
            <a:endParaRPr lang="zh-CN" altLang="en-US" dirty="0"/>
          </a:p>
        </p:txBody>
      </p:sp>
      <p:sp>
        <p:nvSpPr>
          <p:cNvPr id="4" name="文本框 3"/>
          <p:cNvSpPr txBox="1"/>
          <p:nvPr/>
        </p:nvSpPr>
        <p:spPr>
          <a:xfrm>
            <a:off x="827584" y="2802414"/>
            <a:ext cx="3672408" cy="338554"/>
          </a:xfrm>
          <a:prstGeom prst="rect">
            <a:avLst/>
          </a:prstGeom>
          <a:noFill/>
        </p:spPr>
        <p:txBody>
          <a:bodyPr wrap="square" rtlCol="0">
            <a:spAutoFit/>
          </a:bodyPr>
          <a:lstStyle/>
          <a:p>
            <a:pPr fontAlgn="base">
              <a:spcBef>
                <a:spcPct val="0"/>
              </a:spcBef>
              <a:spcAft>
                <a:spcPct val="0"/>
              </a:spcAft>
            </a:pPr>
            <a:r>
              <a:rPr lang="zh-CN" altLang="en-US" sz="2400" b="1" baseline="-25000" dirty="0" smtClean="0">
                <a:solidFill>
                  <a:srgbClr val="000000"/>
                </a:solidFill>
                <a:latin typeface="黑体" panose="02010609060101010101" pitchFamily="49" charset="-122"/>
                <a:ea typeface="黑体" panose="02010609060101010101" pitchFamily="49" charset="-122"/>
              </a:rPr>
              <a:t>李宇龙</a:t>
            </a:r>
            <a:r>
              <a:rPr lang="zh-CN" altLang="zh-CN" sz="2400" b="1" baseline="-25000" dirty="0" smtClean="0">
                <a:solidFill>
                  <a:srgbClr val="000000"/>
                </a:solidFill>
                <a:latin typeface="黑体" panose="02010609060101010101" pitchFamily="49" charset="-122"/>
                <a:ea typeface="黑体" panose="02010609060101010101" pitchFamily="49" charset="-122"/>
              </a:rPr>
              <a:t>——</a:t>
            </a:r>
            <a:r>
              <a:rPr lang="zh-CN" altLang="en-US" sz="2400" b="1" baseline="-25000" dirty="0" smtClean="0">
                <a:solidFill>
                  <a:srgbClr val="000000"/>
                </a:solidFill>
                <a:latin typeface="黑体" panose="02010609060101010101" pitchFamily="49" charset="-122"/>
                <a:ea typeface="黑体" panose="02010609060101010101" pitchFamily="49" charset="-122"/>
              </a:rPr>
              <a:t>副总经理（分管投资）</a:t>
            </a:r>
            <a:endParaRPr lang="zh-CN" altLang="zh-CN" sz="2400" baseline="-25000" dirty="0">
              <a:solidFill>
                <a:srgbClr val="000000"/>
              </a:solidFill>
              <a:latin typeface="黑体" panose="02010609060101010101" pitchFamily="49" charset="-122"/>
              <a:ea typeface="黑体" panose="02010609060101010101" pitchFamily="49" charset="-122"/>
            </a:endParaRPr>
          </a:p>
        </p:txBody>
      </p:sp>
      <p:cxnSp>
        <p:nvCxnSpPr>
          <p:cNvPr id="5" name="直接连接符 4"/>
          <p:cNvCxnSpPr/>
          <p:nvPr/>
        </p:nvCxnSpPr>
        <p:spPr bwMode="auto">
          <a:xfrm>
            <a:off x="827584" y="3265432"/>
            <a:ext cx="4392488" cy="11579"/>
          </a:xfrm>
          <a:prstGeom prst="line">
            <a:avLst/>
          </a:prstGeom>
          <a:solidFill>
            <a:srgbClr val="D4F4EA"/>
          </a:solidFill>
          <a:ln w="9525" cap="flat" cmpd="sng" algn="ctr">
            <a:solidFill>
              <a:srgbClr val="C00000"/>
            </a:solidFill>
            <a:prstDash val="solid"/>
            <a:round/>
            <a:headEnd type="none" w="med" len="med"/>
            <a:tailEnd type="none" w="med" len="med"/>
          </a:ln>
          <a:effectLst/>
        </p:spPr>
      </p:cxnSp>
      <p:sp>
        <p:nvSpPr>
          <p:cNvPr id="6" name="矩形 5"/>
          <p:cNvSpPr/>
          <p:nvPr/>
        </p:nvSpPr>
        <p:spPr bwMode="auto">
          <a:xfrm>
            <a:off x="1099060" y="3604947"/>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7" name="文本框 6"/>
          <p:cNvSpPr txBox="1"/>
          <p:nvPr/>
        </p:nvSpPr>
        <p:spPr>
          <a:xfrm>
            <a:off x="1295636" y="3436487"/>
            <a:ext cx="6876764" cy="2759730"/>
          </a:xfrm>
          <a:prstGeom prst="rect">
            <a:avLst/>
          </a:prstGeom>
          <a:noFill/>
        </p:spPr>
        <p:txBody>
          <a:bodyPr wrap="square" rtlCol="0">
            <a:spAutoFit/>
          </a:bodyPr>
          <a:lstStyle/>
          <a:p>
            <a:pPr fontAlgn="base">
              <a:spcBef>
                <a:spcPct val="0"/>
              </a:spcBef>
              <a:spcAft>
                <a:spcPct val="0"/>
              </a:spcAft>
            </a:pP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华中理工大学学士、硕士，美国佐治亚理工学院商学院</a:t>
            </a:r>
            <a:r>
              <a:rPr lang="en-US" altLang="zh-CN" sz="2000" baseline="-25000" dirty="0">
                <a:solidFill>
                  <a:schemeClr val="tx1">
                    <a:lumMod val="65000"/>
                    <a:lumOff val="35000"/>
                  </a:schemeClr>
                </a:solidFill>
                <a:latin typeface="黑体" panose="02010609060101010101" pitchFamily="49" charset="-122"/>
                <a:ea typeface="黑体" panose="02010609060101010101" pitchFamily="49" charset="-122"/>
              </a:rPr>
              <a:t>MBA</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和金融工程硕士，上海交通大学博士学位，国家第九批“千人计划”候选人；多次在福布斯杂志、</a:t>
            </a:r>
            <a:r>
              <a:rPr lang="en-US" altLang="zh-CN" sz="2000" baseline="-25000" dirty="0">
                <a:solidFill>
                  <a:schemeClr val="tx1">
                    <a:lumMod val="65000"/>
                    <a:lumOff val="35000"/>
                  </a:schemeClr>
                </a:solidFill>
                <a:latin typeface="黑体" panose="02010609060101010101" pitchFamily="49" charset="-122"/>
                <a:ea typeface="黑体" panose="02010609060101010101" pitchFamily="49" charset="-122"/>
              </a:rPr>
              <a:t>CNN</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、英国金融时报、美国国家公共电台、中国证券报、上海证券报等媒体进行经济评论。</a:t>
            </a:r>
          </a:p>
          <a:p>
            <a:pPr fontAlgn="base">
              <a:spcBef>
                <a:spcPct val="0"/>
              </a:spcBef>
              <a:spcAft>
                <a:spcPct val="0"/>
              </a:spcAft>
            </a:pPr>
            <a:endParaRPr lang="en-US" altLang="zh-CN" sz="2000" baseline="-25000" dirty="0" smtClean="0">
              <a:solidFill>
                <a:schemeClr val="tx1">
                  <a:lumMod val="65000"/>
                  <a:lumOff val="35000"/>
                </a:schemeClr>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李宇龙先生具有</a:t>
            </a:r>
            <a:r>
              <a:rPr lang="en-US" altLang="zh-CN" sz="2000" baseline="-25000" dirty="0">
                <a:solidFill>
                  <a:schemeClr val="tx1">
                    <a:lumMod val="65000"/>
                    <a:lumOff val="35000"/>
                  </a:schemeClr>
                </a:solidFill>
                <a:latin typeface="黑体" panose="02010609060101010101" pitchFamily="49" charset="-122"/>
                <a:ea typeface="黑体" panose="02010609060101010101" pitchFamily="49" charset="-122"/>
              </a:rPr>
              <a:t>10</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余年金融行业从业经验，曾在中、美两国大型融机构从事投资和管理工作；在全球资产配置、基金管理、组合设计、风险控制和行业研究等领域具有一定的管理经验。加入嘉合基金前，在合众人寿资产管理股份有限公司担任总经理助理，分管资产配置、国内证券基金投资业务及境外投资业务</a:t>
            </a:r>
            <a:r>
              <a:rPr lang="zh-CN" altLang="zh-CN" sz="2000" baseline="-25000" dirty="0" smtClean="0">
                <a:solidFill>
                  <a:schemeClr val="tx1">
                    <a:lumMod val="65000"/>
                    <a:lumOff val="35000"/>
                  </a:schemeClr>
                </a:solidFill>
                <a:latin typeface="黑体" panose="02010609060101010101" pitchFamily="49" charset="-122"/>
                <a:ea typeface="黑体" panose="02010609060101010101" pitchFamily="49" charset="-122"/>
              </a:rPr>
              <a:t>。</a:t>
            </a:r>
            <a:endParaRPr lang="en-US" altLang="zh-CN" sz="2000" baseline="-25000" dirty="0" smtClean="0">
              <a:solidFill>
                <a:schemeClr val="tx1">
                  <a:lumMod val="65000"/>
                  <a:lumOff val="35000"/>
                </a:schemeClr>
              </a:solidFill>
              <a:latin typeface="黑体" panose="02010609060101010101" pitchFamily="49" charset="-122"/>
              <a:ea typeface="黑体" panose="02010609060101010101" pitchFamily="49" charset="-122"/>
            </a:endParaRPr>
          </a:p>
          <a:p>
            <a:pPr fontAlgn="base">
              <a:spcBef>
                <a:spcPct val="0"/>
              </a:spcBef>
              <a:spcAft>
                <a:spcPct val="0"/>
              </a:spcAft>
            </a:pPr>
            <a:endPar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李宇龙先生回国前，曾亲自管理美国</a:t>
            </a:r>
            <a:r>
              <a:rPr lang="en-US" altLang="zh-CN" sz="2000" baseline="-25000" dirty="0">
                <a:solidFill>
                  <a:schemeClr val="tx1">
                    <a:lumMod val="65000"/>
                    <a:lumOff val="35000"/>
                  </a:schemeClr>
                </a:solidFill>
                <a:latin typeface="黑体" panose="02010609060101010101" pitchFamily="49" charset="-122"/>
                <a:ea typeface="黑体" panose="02010609060101010101" pitchFamily="49" charset="-122"/>
              </a:rPr>
              <a:t>Wilmington Trust Investment Management</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公司旗下近</a:t>
            </a:r>
            <a:r>
              <a:rPr lang="en-US" altLang="zh-CN" sz="2000" baseline="-25000" dirty="0">
                <a:solidFill>
                  <a:schemeClr val="tx1">
                    <a:lumMod val="65000"/>
                    <a:lumOff val="35000"/>
                  </a:schemeClr>
                </a:solidFill>
                <a:latin typeface="黑体" panose="02010609060101010101" pitchFamily="49" charset="-122"/>
                <a:ea typeface="黑体" panose="02010609060101010101" pitchFamily="49" charset="-122"/>
              </a:rPr>
              <a:t>20</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亿美元的四只资产配置共同基金，并作为美国</a:t>
            </a:r>
            <a:r>
              <a:rPr lang="en-US" altLang="zh-CN" sz="2000" baseline="-25000" dirty="0" err="1">
                <a:solidFill>
                  <a:schemeClr val="tx1">
                    <a:lumMod val="65000"/>
                    <a:lumOff val="35000"/>
                  </a:schemeClr>
                </a:solidFill>
                <a:latin typeface="黑体" panose="02010609060101010101" pitchFamily="49" charset="-122"/>
                <a:ea typeface="黑体" panose="02010609060101010101" pitchFamily="49" charset="-122"/>
              </a:rPr>
              <a:t>Balentine</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资产管理公司团队核心成员，为数百亿美元基金管理公司提供全面战略资产配置规划，亦曾在美国</a:t>
            </a:r>
            <a:r>
              <a:rPr lang="en-US" altLang="zh-CN" sz="2000" baseline="-25000" dirty="0">
                <a:solidFill>
                  <a:schemeClr val="tx1">
                    <a:lumMod val="65000"/>
                    <a:lumOff val="35000"/>
                  </a:schemeClr>
                </a:solidFill>
                <a:latin typeface="黑体" panose="02010609060101010101" pitchFamily="49" charset="-122"/>
                <a:ea typeface="黑体" panose="02010609060101010101" pitchFamily="49" charset="-122"/>
              </a:rPr>
              <a:t>Waddell &amp; Reed </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基金管理公司担任投资部高级研究员、基金的基金（</a:t>
            </a:r>
            <a:r>
              <a:rPr lang="en-US" altLang="zh-CN" sz="2000" baseline="-25000" dirty="0">
                <a:solidFill>
                  <a:schemeClr val="tx1">
                    <a:lumMod val="65000"/>
                    <a:lumOff val="35000"/>
                  </a:schemeClr>
                </a:solidFill>
                <a:latin typeface="黑体" panose="02010609060101010101" pitchFamily="49" charset="-122"/>
                <a:ea typeface="黑体" panose="02010609060101010101" pitchFamily="49" charset="-122"/>
              </a:rPr>
              <a:t>Fund of Funds</a:t>
            </a:r>
            <a:r>
              <a:rPr lang="zh-CN" altLang="zh-CN" sz="2000" baseline="-25000" dirty="0">
                <a:solidFill>
                  <a:schemeClr val="tx1">
                    <a:lumMod val="65000"/>
                    <a:lumOff val="35000"/>
                  </a:schemeClr>
                </a:solidFill>
                <a:latin typeface="黑体" panose="02010609060101010101" pitchFamily="49" charset="-122"/>
                <a:ea typeface="黑体" panose="02010609060101010101" pitchFamily="49" charset="-122"/>
              </a:rPr>
              <a:t>）基金经理等职。</a:t>
            </a:r>
          </a:p>
        </p:txBody>
      </p:sp>
      <p:sp>
        <p:nvSpPr>
          <p:cNvPr id="8" name="矩形 7"/>
          <p:cNvSpPr/>
          <p:nvPr/>
        </p:nvSpPr>
        <p:spPr bwMode="auto">
          <a:xfrm>
            <a:off x="1111539" y="4426617"/>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9" name="矩形 8"/>
          <p:cNvSpPr/>
          <p:nvPr/>
        </p:nvSpPr>
        <p:spPr bwMode="auto">
          <a:xfrm>
            <a:off x="1115616" y="5434729"/>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pic>
        <p:nvPicPr>
          <p:cNvPr id="10" name="图片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36096" y="1417460"/>
            <a:ext cx="2431165" cy="1858894"/>
          </a:xfrm>
          <a:prstGeom prst="rect">
            <a:avLst/>
          </a:prstGeom>
        </p:spPr>
      </p:pic>
    </p:spTree>
    <p:extLst>
      <p:ext uri="{BB962C8B-B14F-4D97-AF65-F5344CB8AC3E}">
        <p14:creationId xmlns="" xmlns:p14="http://schemas.microsoft.com/office/powerpoint/2010/main" val="3461534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63500" dir="2700000" algn="tl" rotWithShape="0">
              <a:prstClr val="black">
                <a:alpha val="40000"/>
              </a:prstClr>
            </a:outerShdw>
          </a:effectLst>
        </p:spPr>
        <p:txBody>
          <a:bodyPr>
            <a:noAutofit/>
          </a:bodyPr>
          <a:lstStyle/>
          <a:p>
            <a:r>
              <a:rPr lang="zh-CN" altLang="en-US" sz="2300" b="1" dirty="0" smtClean="0">
                <a:solidFill>
                  <a:srgbClr val="C00000"/>
                </a:solidFill>
                <a:latin typeface="黑体" panose="02010609060101010101" pitchFamily="49" charset="-122"/>
                <a:ea typeface="黑体" panose="02010609060101010101" pitchFamily="49" charset="-122"/>
              </a:rPr>
              <a:t>四、投资团队</a:t>
            </a:r>
            <a:endParaRPr lang="zh-CN" altLang="en-US" sz="2300" b="1" dirty="0">
              <a:solidFill>
                <a:srgbClr val="C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4FA1570D-3167-4FE1-A53D-7B25A8A43668}" type="slidenum">
              <a:rPr lang="zh-CN" altLang="en-US" smtClean="0">
                <a:solidFill>
                  <a:prstClr val="black">
                    <a:tint val="75000"/>
                  </a:prstClr>
                </a:solidFill>
              </a:rPr>
              <a:pPr/>
              <a:t>19</a:t>
            </a:fld>
            <a:endParaRPr lang="zh-CN" altLang="en-US" dirty="0">
              <a:solidFill>
                <a:prstClr val="black">
                  <a:tint val="75000"/>
                </a:prstClr>
              </a:solidFill>
            </a:endParaRPr>
          </a:p>
        </p:txBody>
      </p:sp>
      <p:sp>
        <p:nvSpPr>
          <p:cNvPr id="4" name="文本框 3"/>
          <p:cNvSpPr txBox="1"/>
          <p:nvPr/>
        </p:nvSpPr>
        <p:spPr>
          <a:xfrm>
            <a:off x="683568" y="1884788"/>
            <a:ext cx="2304256" cy="338554"/>
          </a:xfrm>
          <a:prstGeom prst="rect">
            <a:avLst/>
          </a:prstGeom>
          <a:noFill/>
        </p:spPr>
        <p:txBody>
          <a:bodyPr wrap="square" rtlCol="0">
            <a:spAutoFit/>
          </a:bodyPr>
          <a:lstStyle/>
          <a:p>
            <a:pPr fontAlgn="base">
              <a:spcBef>
                <a:spcPct val="0"/>
              </a:spcBef>
              <a:spcAft>
                <a:spcPct val="0"/>
              </a:spcAft>
            </a:pPr>
            <a:r>
              <a:rPr lang="zh-CN" altLang="zh-CN" sz="2400" b="1" baseline="-25000" dirty="0">
                <a:solidFill>
                  <a:srgbClr val="000000"/>
                </a:solidFill>
                <a:latin typeface="黑体" panose="02010609060101010101" pitchFamily="49" charset="-122"/>
              </a:rPr>
              <a:t>徐</a:t>
            </a:r>
            <a:r>
              <a:rPr lang="en-US" altLang="zh-CN" sz="2400" b="1" baseline="-25000" dirty="0">
                <a:solidFill>
                  <a:srgbClr val="000000"/>
                </a:solidFill>
                <a:latin typeface="黑体" panose="02010609060101010101" pitchFamily="49" charset="-122"/>
              </a:rPr>
              <a:t>  </a:t>
            </a:r>
            <a:r>
              <a:rPr lang="zh-CN" altLang="zh-CN" sz="2400" b="1" baseline="-25000" dirty="0">
                <a:solidFill>
                  <a:srgbClr val="000000"/>
                </a:solidFill>
                <a:latin typeface="黑体" panose="02010609060101010101" pitchFamily="49" charset="-122"/>
              </a:rPr>
              <a:t>宁——投资总监</a:t>
            </a:r>
            <a:endParaRPr lang="zh-CN" altLang="zh-CN" sz="2400" baseline="-25000" dirty="0">
              <a:solidFill>
                <a:srgbClr val="000000"/>
              </a:solidFill>
              <a:latin typeface="黑体" panose="02010609060101010101" pitchFamily="49" charset="-122"/>
            </a:endParaRPr>
          </a:p>
        </p:txBody>
      </p:sp>
      <p:cxnSp>
        <p:nvCxnSpPr>
          <p:cNvPr id="5" name="直接连接符 4"/>
          <p:cNvCxnSpPr/>
          <p:nvPr/>
        </p:nvCxnSpPr>
        <p:spPr bwMode="auto">
          <a:xfrm>
            <a:off x="683568" y="2375285"/>
            <a:ext cx="7776864" cy="0"/>
          </a:xfrm>
          <a:prstGeom prst="line">
            <a:avLst/>
          </a:prstGeom>
          <a:solidFill>
            <a:srgbClr val="D4F4EA"/>
          </a:solidFill>
          <a:ln w="9525" cap="flat" cmpd="sng" algn="ctr">
            <a:solidFill>
              <a:srgbClr val="C00000"/>
            </a:solidFill>
            <a:prstDash val="solid"/>
            <a:round/>
            <a:headEnd type="none" w="med" len="med"/>
            <a:tailEnd type="none" w="med" len="med"/>
          </a:ln>
          <a:effectLst/>
        </p:spPr>
      </p:cxnSp>
      <p:sp>
        <p:nvSpPr>
          <p:cNvPr id="6" name="矩形 5"/>
          <p:cNvSpPr/>
          <p:nvPr/>
        </p:nvSpPr>
        <p:spPr bwMode="auto">
          <a:xfrm>
            <a:off x="827584" y="2780815"/>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7" name="文本框 6"/>
          <p:cNvSpPr txBox="1"/>
          <p:nvPr/>
        </p:nvSpPr>
        <p:spPr>
          <a:xfrm>
            <a:off x="981991" y="2595676"/>
            <a:ext cx="3445993" cy="3375283"/>
          </a:xfrm>
          <a:prstGeom prst="rect">
            <a:avLst/>
          </a:prstGeom>
          <a:noFill/>
        </p:spPr>
        <p:txBody>
          <a:bodyPr wrap="square" rtlCol="0">
            <a:spAutoFit/>
          </a:bodyPr>
          <a:lstStyle/>
          <a:p>
            <a:pPr fontAlgn="base">
              <a:spcBef>
                <a:spcPct val="0"/>
              </a:spcBef>
              <a:spcAft>
                <a:spcPct val="0"/>
              </a:spcAft>
            </a:pPr>
            <a:r>
              <a:rPr lang="zh-CN" altLang="zh-CN" sz="2000" baseline="-25000" dirty="0">
                <a:solidFill>
                  <a:srgbClr val="000000">
                    <a:lumMod val="50000"/>
                    <a:lumOff val="50000"/>
                  </a:srgbClr>
                </a:solidFill>
                <a:latin typeface="黑体" panose="02010609060101010101" pitchFamily="49" charset="-122"/>
              </a:rPr>
              <a:t>南京大学金融学学士，英国兰卡斯特大学金融学硕士，南京大学金融工程博士，</a:t>
            </a:r>
            <a:r>
              <a:rPr lang="en-US" altLang="zh-CN" sz="2000" baseline="-25000" dirty="0">
                <a:solidFill>
                  <a:srgbClr val="000000">
                    <a:lumMod val="50000"/>
                    <a:lumOff val="50000"/>
                  </a:srgbClr>
                </a:solidFill>
                <a:latin typeface="黑体" panose="02010609060101010101" pitchFamily="49" charset="-122"/>
              </a:rPr>
              <a:t>CFA</a:t>
            </a:r>
            <a:r>
              <a:rPr lang="zh-CN" altLang="zh-CN" sz="2000" baseline="-25000" dirty="0">
                <a:solidFill>
                  <a:srgbClr val="000000">
                    <a:lumMod val="50000"/>
                    <a:lumOff val="50000"/>
                  </a:srgbClr>
                </a:solidFill>
                <a:latin typeface="黑体" panose="02010609060101010101" pitchFamily="49" charset="-122"/>
              </a:rPr>
              <a:t>，</a:t>
            </a:r>
            <a:r>
              <a:rPr lang="en-US" altLang="zh-CN" sz="2000" baseline="-25000" dirty="0">
                <a:solidFill>
                  <a:srgbClr val="000000">
                    <a:lumMod val="50000"/>
                    <a:lumOff val="50000"/>
                  </a:srgbClr>
                </a:solidFill>
                <a:latin typeface="黑体" panose="02010609060101010101" pitchFamily="49" charset="-122"/>
              </a:rPr>
              <a:t>34</a:t>
            </a:r>
            <a:r>
              <a:rPr lang="zh-CN" altLang="zh-CN" sz="2000" baseline="-25000" dirty="0">
                <a:solidFill>
                  <a:srgbClr val="000000">
                    <a:lumMod val="50000"/>
                    <a:lumOff val="50000"/>
                  </a:srgbClr>
                </a:solidFill>
                <a:latin typeface="黑体" panose="02010609060101010101" pitchFamily="49" charset="-122"/>
              </a:rPr>
              <a:t>岁，拥有</a:t>
            </a:r>
            <a:r>
              <a:rPr lang="en-US" altLang="zh-CN" sz="2000" baseline="-25000" dirty="0">
                <a:solidFill>
                  <a:srgbClr val="000000">
                    <a:lumMod val="50000"/>
                    <a:lumOff val="50000"/>
                  </a:srgbClr>
                </a:solidFill>
                <a:latin typeface="黑体" panose="02010609060101010101" pitchFamily="49" charset="-122"/>
              </a:rPr>
              <a:t>10</a:t>
            </a:r>
            <a:r>
              <a:rPr lang="zh-CN" altLang="zh-CN" sz="2000" baseline="-25000" dirty="0">
                <a:solidFill>
                  <a:srgbClr val="000000">
                    <a:lumMod val="50000"/>
                    <a:lumOff val="50000"/>
                  </a:srgbClr>
                </a:solidFill>
                <a:latin typeface="黑体" panose="02010609060101010101" pitchFamily="49" charset="-122"/>
              </a:rPr>
              <a:t>年金融行业从业经验，于</a:t>
            </a:r>
            <a:r>
              <a:rPr lang="en-US" altLang="zh-CN" sz="2000" baseline="-25000" dirty="0">
                <a:solidFill>
                  <a:srgbClr val="000000">
                    <a:lumMod val="50000"/>
                    <a:lumOff val="50000"/>
                  </a:srgbClr>
                </a:solidFill>
                <a:latin typeface="黑体" panose="02010609060101010101" pitchFamily="49" charset="-122"/>
              </a:rPr>
              <a:t>2014</a:t>
            </a:r>
            <a:r>
              <a:rPr lang="zh-CN" altLang="zh-CN" sz="2000" baseline="-25000" dirty="0">
                <a:solidFill>
                  <a:srgbClr val="000000">
                    <a:lumMod val="50000"/>
                    <a:lumOff val="50000"/>
                  </a:srgbClr>
                </a:solidFill>
                <a:latin typeface="黑体" panose="02010609060101010101" pitchFamily="49" charset="-122"/>
              </a:rPr>
              <a:t>年</a:t>
            </a:r>
            <a:r>
              <a:rPr lang="en-US" altLang="zh-CN" sz="2000" baseline="-25000" dirty="0">
                <a:solidFill>
                  <a:srgbClr val="000000">
                    <a:lumMod val="50000"/>
                    <a:lumOff val="50000"/>
                  </a:srgbClr>
                </a:solidFill>
                <a:latin typeface="黑体" panose="02010609060101010101" pitchFamily="49" charset="-122"/>
              </a:rPr>
              <a:t>7</a:t>
            </a:r>
            <a:r>
              <a:rPr lang="zh-CN" altLang="zh-CN" sz="2000" baseline="-25000" dirty="0">
                <a:solidFill>
                  <a:srgbClr val="000000">
                    <a:lumMod val="50000"/>
                    <a:lumOff val="50000"/>
                  </a:srgbClr>
                </a:solidFill>
                <a:latin typeface="黑体" panose="02010609060101010101" pitchFamily="49" charset="-122"/>
              </a:rPr>
              <a:t>月加入嘉合基金</a:t>
            </a:r>
            <a:r>
              <a:rPr lang="zh-CN" altLang="zh-CN" sz="2000" baseline="-25000" dirty="0" smtClean="0">
                <a:solidFill>
                  <a:srgbClr val="000000">
                    <a:lumMod val="50000"/>
                    <a:lumOff val="50000"/>
                  </a:srgbClr>
                </a:solidFill>
                <a:latin typeface="黑体" panose="02010609060101010101" pitchFamily="49" charset="-122"/>
              </a:rPr>
              <a:t>。</a:t>
            </a:r>
            <a:endParaRPr lang="en-US" altLang="zh-CN" sz="2000" baseline="-25000" dirty="0" smtClean="0">
              <a:solidFill>
                <a:srgbClr val="000000">
                  <a:lumMod val="50000"/>
                  <a:lumOff val="50000"/>
                </a:srgbClr>
              </a:solidFill>
              <a:latin typeface="黑体" panose="02010609060101010101" pitchFamily="49" charset="-122"/>
            </a:endParaRPr>
          </a:p>
          <a:p>
            <a:pPr fontAlgn="base">
              <a:spcBef>
                <a:spcPct val="0"/>
              </a:spcBef>
              <a:spcAft>
                <a:spcPct val="0"/>
              </a:spcAft>
            </a:pPr>
            <a:endParaRPr lang="en-US" altLang="zh-CN" sz="2000" baseline="-25000" dirty="0" smtClean="0">
              <a:solidFill>
                <a:srgbClr val="000000">
                  <a:lumMod val="50000"/>
                  <a:lumOff val="50000"/>
                </a:srgbClr>
              </a:solidFill>
              <a:latin typeface="黑体" panose="02010609060101010101" pitchFamily="49" charset="-122"/>
            </a:endParaRPr>
          </a:p>
          <a:p>
            <a:pPr fontAlgn="base">
              <a:spcBef>
                <a:spcPct val="0"/>
              </a:spcBef>
              <a:spcAft>
                <a:spcPct val="0"/>
              </a:spcAft>
            </a:pPr>
            <a:r>
              <a:rPr lang="en-US" altLang="zh-CN" sz="2000" baseline="-25000" dirty="0" smtClean="0">
                <a:solidFill>
                  <a:srgbClr val="000000">
                    <a:lumMod val="50000"/>
                    <a:lumOff val="50000"/>
                  </a:srgbClr>
                </a:solidFill>
                <a:latin typeface="黑体" panose="02010609060101010101" pitchFamily="49" charset="-122"/>
              </a:rPr>
              <a:t>2004</a:t>
            </a:r>
            <a:r>
              <a:rPr lang="zh-CN" altLang="zh-CN" sz="2000" baseline="-25000" dirty="0" smtClean="0">
                <a:solidFill>
                  <a:srgbClr val="000000">
                    <a:lumMod val="50000"/>
                    <a:lumOff val="50000"/>
                  </a:srgbClr>
                </a:solidFill>
                <a:latin typeface="黑体" panose="02010609060101010101" pitchFamily="49" charset="-122"/>
              </a:rPr>
              <a:t>年</a:t>
            </a:r>
            <a:r>
              <a:rPr lang="en-US" altLang="zh-CN" sz="2000" baseline="-25000" dirty="0" smtClean="0">
                <a:solidFill>
                  <a:srgbClr val="000000">
                    <a:lumMod val="50000"/>
                    <a:lumOff val="50000"/>
                  </a:srgbClr>
                </a:solidFill>
                <a:latin typeface="黑体" panose="02010609060101010101" pitchFamily="49" charset="-122"/>
              </a:rPr>
              <a:t>10</a:t>
            </a:r>
            <a:r>
              <a:rPr lang="zh-CN" altLang="zh-CN" sz="2000" baseline="-25000" dirty="0" smtClean="0">
                <a:solidFill>
                  <a:srgbClr val="000000">
                    <a:lumMod val="50000"/>
                    <a:lumOff val="50000"/>
                  </a:srgbClr>
                </a:solidFill>
                <a:latin typeface="黑体" panose="02010609060101010101" pitchFamily="49" charset="-122"/>
              </a:rPr>
              <a:t>月进入华</a:t>
            </a:r>
            <a:r>
              <a:rPr lang="zh-CN" altLang="zh-CN" sz="2000" baseline="-25000" dirty="0">
                <a:solidFill>
                  <a:srgbClr val="000000">
                    <a:lumMod val="50000"/>
                    <a:lumOff val="50000"/>
                  </a:srgbClr>
                </a:solidFill>
                <a:latin typeface="黑体" panose="02010609060101010101" pitchFamily="49" charset="-122"/>
              </a:rPr>
              <a:t>泰证券，从事行业研究及衍生品研究工作</a:t>
            </a:r>
            <a:r>
              <a:rPr lang="zh-CN" altLang="zh-CN" sz="2000" baseline="-25000" dirty="0" smtClean="0">
                <a:solidFill>
                  <a:srgbClr val="000000">
                    <a:lumMod val="50000"/>
                    <a:lumOff val="50000"/>
                  </a:srgbClr>
                </a:solidFill>
                <a:latin typeface="黑体" panose="02010609060101010101" pitchFamily="49" charset="-122"/>
              </a:rPr>
              <a:t>。</a:t>
            </a:r>
            <a:endParaRPr lang="en-US" altLang="zh-CN" sz="2000" baseline="-25000" dirty="0" smtClean="0">
              <a:solidFill>
                <a:srgbClr val="000000">
                  <a:lumMod val="50000"/>
                  <a:lumOff val="50000"/>
                </a:srgbClr>
              </a:solidFill>
              <a:latin typeface="黑体" panose="02010609060101010101" pitchFamily="49" charset="-122"/>
            </a:endParaRPr>
          </a:p>
          <a:p>
            <a:pPr fontAlgn="base">
              <a:spcBef>
                <a:spcPct val="0"/>
              </a:spcBef>
              <a:spcAft>
                <a:spcPct val="0"/>
              </a:spcAft>
            </a:pPr>
            <a:endParaRPr lang="en-US" altLang="zh-CN" sz="2000" baseline="-25000" dirty="0" smtClean="0">
              <a:solidFill>
                <a:srgbClr val="000000">
                  <a:lumMod val="50000"/>
                  <a:lumOff val="50000"/>
                </a:srgbClr>
              </a:solidFill>
              <a:latin typeface="黑体" panose="02010609060101010101" pitchFamily="49" charset="-122"/>
            </a:endParaRPr>
          </a:p>
          <a:p>
            <a:pPr fontAlgn="base">
              <a:spcBef>
                <a:spcPct val="0"/>
              </a:spcBef>
              <a:spcAft>
                <a:spcPct val="0"/>
              </a:spcAft>
            </a:pPr>
            <a:r>
              <a:rPr lang="en-US" altLang="zh-CN" sz="2000" baseline="-25000" dirty="0" smtClean="0">
                <a:solidFill>
                  <a:srgbClr val="000000">
                    <a:lumMod val="50000"/>
                    <a:lumOff val="50000"/>
                  </a:srgbClr>
                </a:solidFill>
                <a:latin typeface="黑体" panose="02010609060101010101" pitchFamily="49" charset="-122"/>
              </a:rPr>
              <a:t>2006</a:t>
            </a:r>
            <a:r>
              <a:rPr lang="zh-CN" altLang="zh-CN" sz="2000" baseline="-25000" dirty="0">
                <a:solidFill>
                  <a:srgbClr val="000000">
                    <a:lumMod val="50000"/>
                    <a:lumOff val="50000"/>
                  </a:srgbClr>
                </a:solidFill>
                <a:latin typeface="黑体" panose="02010609060101010101" pitchFamily="49" charset="-122"/>
              </a:rPr>
              <a:t>年</a:t>
            </a:r>
            <a:r>
              <a:rPr lang="en-US" altLang="zh-CN" sz="2000" baseline="-25000" dirty="0">
                <a:solidFill>
                  <a:srgbClr val="000000">
                    <a:lumMod val="50000"/>
                    <a:lumOff val="50000"/>
                  </a:srgbClr>
                </a:solidFill>
                <a:latin typeface="黑体" panose="02010609060101010101" pitchFamily="49" charset="-122"/>
              </a:rPr>
              <a:t>1</a:t>
            </a:r>
            <a:r>
              <a:rPr lang="zh-CN" altLang="zh-CN" sz="2000" baseline="-25000" dirty="0">
                <a:solidFill>
                  <a:srgbClr val="000000">
                    <a:lumMod val="50000"/>
                    <a:lumOff val="50000"/>
                  </a:srgbClr>
                </a:solidFill>
                <a:latin typeface="黑体" panose="02010609060101010101" pitchFamily="49" charset="-122"/>
              </a:rPr>
              <a:t>月至</a:t>
            </a:r>
            <a:r>
              <a:rPr lang="en-US" altLang="zh-CN" sz="2000" baseline="-25000" dirty="0">
                <a:solidFill>
                  <a:srgbClr val="000000">
                    <a:lumMod val="50000"/>
                    <a:lumOff val="50000"/>
                  </a:srgbClr>
                </a:solidFill>
                <a:latin typeface="黑体" panose="02010609060101010101" pitchFamily="49" charset="-122"/>
              </a:rPr>
              <a:t>2012</a:t>
            </a:r>
            <a:r>
              <a:rPr lang="zh-CN" altLang="zh-CN" sz="2000" baseline="-25000" dirty="0">
                <a:solidFill>
                  <a:srgbClr val="000000">
                    <a:lumMod val="50000"/>
                    <a:lumOff val="50000"/>
                  </a:srgbClr>
                </a:solidFill>
                <a:latin typeface="黑体" panose="02010609060101010101" pitchFamily="49" charset="-122"/>
              </a:rPr>
              <a:t>年</a:t>
            </a:r>
            <a:r>
              <a:rPr lang="en-US" altLang="zh-CN" sz="2000" baseline="-25000" dirty="0">
                <a:solidFill>
                  <a:srgbClr val="000000">
                    <a:lumMod val="50000"/>
                    <a:lumOff val="50000"/>
                  </a:srgbClr>
                </a:solidFill>
                <a:latin typeface="黑体" panose="02010609060101010101" pitchFamily="49" charset="-122"/>
              </a:rPr>
              <a:t>12</a:t>
            </a:r>
            <a:r>
              <a:rPr lang="zh-CN" altLang="zh-CN" sz="2000" baseline="-25000" dirty="0">
                <a:solidFill>
                  <a:srgbClr val="000000">
                    <a:lumMod val="50000"/>
                    <a:lumOff val="50000"/>
                  </a:srgbClr>
                </a:solidFill>
                <a:latin typeface="黑体" panose="02010609060101010101" pitchFamily="49" charset="-122"/>
              </a:rPr>
              <a:t>月在华泰证券金融创新部任投资主管，负责衍生品交易业务及量化对冲投资业务</a:t>
            </a:r>
            <a:r>
              <a:rPr lang="zh-CN" altLang="zh-CN" sz="2000" baseline="-25000" dirty="0" smtClean="0">
                <a:solidFill>
                  <a:srgbClr val="000000">
                    <a:lumMod val="50000"/>
                    <a:lumOff val="50000"/>
                  </a:srgbClr>
                </a:solidFill>
                <a:latin typeface="黑体" panose="02010609060101010101" pitchFamily="49" charset="-122"/>
              </a:rPr>
              <a:t>。</a:t>
            </a:r>
            <a:endParaRPr lang="en-US" altLang="zh-CN" sz="2000" baseline="-25000" dirty="0" smtClean="0">
              <a:solidFill>
                <a:srgbClr val="000000">
                  <a:lumMod val="50000"/>
                  <a:lumOff val="50000"/>
                </a:srgbClr>
              </a:solidFill>
              <a:latin typeface="黑体" panose="02010609060101010101" pitchFamily="49" charset="-122"/>
            </a:endParaRPr>
          </a:p>
          <a:p>
            <a:pPr fontAlgn="base">
              <a:spcBef>
                <a:spcPct val="0"/>
              </a:spcBef>
              <a:spcAft>
                <a:spcPct val="0"/>
              </a:spcAft>
            </a:pPr>
            <a:endParaRPr lang="en-US" altLang="zh-CN" sz="2000" baseline="-25000" dirty="0" smtClean="0">
              <a:solidFill>
                <a:srgbClr val="000000">
                  <a:lumMod val="50000"/>
                  <a:lumOff val="50000"/>
                </a:srgbClr>
              </a:solidFill>
              <a:latin typeface="黑体" panose="02010609060101010101" pitchFamily="49" charset="-122"/>
            </a:endParaRPr>
          </a:p>
          <a:p>
            <a:pPr fontAlgn="base">
              <a:spcBef>
                <a:spcPct val="0"/>
              </a:spcBef>
              <a:spcAft>
                <a:spcPct val="0"/>
              </a:spcAft>
            </a:pPr>
            <a:endParaRPr lang="en-US" altLang="zh-CN" sz="2000" baseline="-25000" dirty="0" smtClean="0">
              <a:solidFill>
                <a:srgbClr val="000000">
                  <a:lumMod val="50000"/>
                  <a:lumOff val="50000"/>
                </a:srgbClr>
              </a:solidFill>
              <a:latin typeface="黑体" panose="02010609060101010101" pitchFamily="49" charset="-122"/>
            </a:endParaRPr>
          </a:p>
          <a:p>
            <a:pPr fontAlgn="base">
              <a:spcBef>
                <a:spcPct val="0"/>
              </a:spcBef>
              <a:spcAft>
                <a:spcPct val="0"/>
              </a:spcAft>
            </a:pPr>
            <a:r>
              <a:rPr lang="en-US" altLang="zh-CN" sz="2000" baseline="-25000" dirty="0" smtClean="0">
                <a:solidFill>
                  <a:srgbClr val="000000">
                    <a:lumMod val="50000"/>
                    <a:lumOff val="50000"/>
                  </a:srgbClr>
                </a:solidFill>
                <a:latin typeface="黑体" panose="02010609060101010101" pitchFamily="49" charset="-122"/>
              </a:rPr>
              <a:t>2013</a:t>
            </a:r>
            <a:r>
              <a:rPr lang="zh-CN" altLang="zh-CN" sz="2000" baseline="-25000" dirty="0">
                <a:solidFill>
                  <a:srgbClr val="000000">
                    <a:lumMod val="50000"/>
                    <a:lumOff val="50000"/>
                  </a:srgbClr>
                </a:solidFill>
                <a:latin typeface="黑体" panose="02010609060101010101" pitchFamily="49" charset="-122"/>
              </a:rPr>
              <a:t>年</a:t>
            </a:r>
            <a:r>
              <a:rPr lang="en-US" altLang="zh-CN" sz="2000" baseline="-25000" dirty="0">
                <a:solidFill>
                  <a:srgbClr val="000000">
                    <a:lumMod val="50000"/>
                    <a:lumOff val="50000"/>
                  </a:srgbClr>
                </a:solidFill>
                <a:latin typeface="黑体" panose="02010609060101010101" pitchFamily="49" charset="-122"/>
              </a:rPr>
              <a:t>1</a:t>
            </a:r>
            <a:r>
              <a:rPr lang="zh-CN" altLang="zh-CN" sz="2000" baseline="-25000" dirty="0">
                <a:solidFill>
                  <a:srgbClr val="000000">
                    <a:lumMod val="50000"/>
                    <a:lumOff val="50000"/>
                  </a:srgbClr>
                </a:solidFill>
                <a:latin typeface="黑体" panose="02010609060101010101" pitchFamily="49" charset="-122"/>
              </a:rPr>
              <a:t>月至</a:t>
            </a:r>
            <a:r>
              <a:rPr lang="en-US" altLang="zh-CN" sz="2000" baseline="-25000" dirty="0">
                <a:solidFill>
                  <a:srgbClr val="000000">
                    <a:lumMod val="50000"/>
                    <a:lumOff val="50000"/>
                  </a:srgbClr>
                </a:solidFill>
                <a:latin typeface="黑体" panose="02010609060101010101" pitchFamily="49" charset="-122"/>
              </a:rPr>
              <a:t>2014</a:t>
            </a:r>
            <a:r>
              <a:rPr lang="zh-CN" altLang="zh-CN" sz="2000" baseline="-25000" dirty="0">
                <a:solidFill>
                  <a:srgbClr val="000000">
                    <a:lumMod val="50000"/>
                    <a:lumOff val="50000"/>
                  </a:srgbClr>
                </a:solidFill>
                <a:latin typeface="黑体" panose="02010609060101010101" pitchFamily="49" charset="-122"/>
              </a:rPr>
              <a:t>年</a:t>
            </a:r>
            <a:r>
              <a:rPr lang="en-US" altLang="zh-CN" sz="2000" baseline="-25000" dirty="0">
                <a:solidFill>
                  <a:srgbClr val="000000">
                    <a:lumMod val="50000"/>
                    <a:lumOff val="50000"/>
                  </a:srgbClr>
                </a:solidFill>
                <a:latin typeface="黑体" panose="02010609060101010101" pitchFamily="49" charset="-122"/>
              </a:rPr>
              <a:t>5</a:t>
            </a:r>
            <a:r>
              <a:rPr lang="zh-CN" altLang="zh-CN" sz="2000" baseline="-25000" dirty="0">
                <a:solidFill>
                  <a:srgbClr val="000000">
                    <a:lumMod val="50000"/>
                    <a:lumOff val="50000"/>
                  </a:srgbClr>
                </a:solidFill>
                <a:latin typeface="黑体" panose="02010609060101010101" pitchFamily="49" charset="-122"/>
              </a:rPr>
              <a:t>月，在华泰证券证券投资部任投资总监，负责股票投资业务及量化对冲投资业务。</a:t>
            </a:r>
          </a:p>
        </p:txBody>
      </p:sp>
      <p:sp>
        <p:nvSpPr>
          <p:cNvPr id="8" name="矩形 7"/>
          <p:cNvSpPr/>
          <p:nvPr/>
        </p:nvSpPr>
        <p:spPr bwMode="auto">
          <a:xfrm>
            <a:off x="837975" y="3789040"/>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9" name="矩形 8"/>
          <p:cNvSpPr/>
          <p:nvPr/>
        </p:nvSpPr>
        <p:spPr bwMode="auto">
          <a:xfrm>
            <a:off x="833749" y="4437112"/>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10" name="矩形 9"/>
          <p:cNvSpPr/>
          <p:nvPr/>
        </p:nvSpPr>
        <p:spPr bwMode="auto">
          <a:xfrm>
            <a:off x="844140" y="5445224"/>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13" name="矩形 12"/>
          <p:cNvSpPr/>
          <p:nvPr/>
        </p:nvSpPr>
        <p:spPr>
          <a:xfrm>
            <a:off x="4777633" y="2485481"/>
            <a:ext cx="3600400" cy="2431435"/>
          </a:xfrm>
          <a:prstGeom prst="rect">
            <a:avLst/>
          </a:prstGeom>
        </p:spPr>
        <p:txBody>
          <a:bodyPr wrap="square">
            <a:spAutoFit/>
          </a:bodyPr>
          <a:lstStyle/>
          <a:p>
            <a:pPr lvl="0" fontAlgn="base">
              <a:spcBef>
                <a:spcPct val="0"/>
              </a:spcBef>
              <a:spcAft>
                <a:spcPct val="0"/>
              </a:spcAft>
              <a:defRPr/>
            </a:pPr>
            <a:endParaRPr lang="zh-CN" altLang="zh-CN" sz="800" kern="0" baseline="-25000" dirty="0">
              <a:solidFill>
                <a:srgbClr val="000000"/>
              </a:solidFill>
              <a:latin typeface="黑体" panose="02010609060101010101" pitchFamily="49" charset="-122"/>
            </a:endParaRPr>
          </a:p>
          <a:p>
            <a:pPr lvl="0" fontAlgn="base">
              <a:spcBef>
                <a:spcPct val="0"/>
              </a:spcBef>
              <a:spcAft>
                <a:spcPct val="0"/>
              </a:spcAft>
              <a:defRPr/>
            </a:pPr>
            <a:r>
              <a:rPr lang="zh-CN" altLang="zh-CN" sz="2000" kern="0" baseline="-25000" dirty="0">
                <a:solidFill>
                  <a:schemeClr val="bg1">
                    <a:lumMod val="50000"/>
                  </a:schemeClr>
                </a:solidFill>
                <a:latin typeface="黑体" panose="02010609060101010101" pitchFamily="49" charset="-122"/>
              </a:rPr>
              <a:t>南京大学信息系统学士，金融工程硕士，</a:t>
            </a:r>
            <a:r>
              <a:rPr lang="en-US" altLang="zh-CN" sz="2000" kern="0" baseline="-25000" dirty="0">
                <a:solidFill>
                  <a:schemeClr val="bg1">
                    <a:lumMod val="50000"/>
                  </a:schemeClr>
                </a:solidFill>
                <a:latin typeface="黑体" panose="02010609060101010101" pitchFamily="49" charset="-122"/>
              </a:rPr>
              <a:t>29</a:t>
            </a:r>
            <a:r>
              <a:rPr lang="zh-CN" altLang="zh-CN" sz="2000" kern="0" baseline="-25000" dirty="0">
                <a:solidFill>
                  <a:schemeClr val="bg1">
                    <a:lumMod val="50000"/>
                  </a:schemeClr>
                </a:solidFill>
                <a:latin typeface="黑体" panose="02010609060101010101" pitchFamily="49" charset="-122"/>
              </a:rPr>
              <a:t>岁，拥有</a:t>
            </a:r>
            <a:r>
              <a:rPr lang="en-US" altLang="zh-CN" sz="2000" kern="0" baseline="-25000" dirty="0">
                <a:solidFill>
                  <a:schemeClr val="bg1">
                    <a:lumMod val="50000"/>
                  </a:schemeClr>
                </a:solidFill>
                <a:latin typeface="黑体" panose="02010609060101010101" pitchFamily="49" charset="-122"/>
              </a:rPr>
              <a:t>5</a:t>
            </a:r>
            <a:r>
              <a:rPr lang="zh-CN" altLang="zh-CN" sz="2000" kern="0" baseline="-25000" dirty="0">
                <a:solidFill>
                  <a:schemeClr val="bg1">
                    <a:lumMod val="50000"/>
                  </a:schemeClr>
                </a:solidFill>
                <a:latin typeface="黑体" panose="02010609060101010101" pitchFamily="49" charset="-122"/>
              </a:rPr>
              <a:t>年金融行业从业经验，于</a:t>
            </a:r>
            <a:r>
              <a:rPr lang="en-US" altLang="zh-CN" sz="2000" kern="0" baseline="-25000" dirty="0">
                <a:solidFill>
                  <a:schemeClr val="bg1">
                    <a:lumMod val="50000"/>
                  </a:schemeClr>
                </a:solidFill>
                <a:latin typeface="黑体" panose="02010609060101010101" pitchFamily="49" charset="-122"/>
              </a:rPr>
              <a:t>2014</a:t>
            </a:r>
            <a:r>
              <a:rPr lang="zh-CN" altLang="zh-CN" sz="2000" kern="0" baseline="-25000" dirty="0">
                <a:solidFill>
                  <a:schemeClr val="bg1">
                    <a:lumMod val="50000"/>
                  </a:schemeClr>
                </a:solidFill>
                <a:latin typeface="黑体" panose="02010609060101010101" pitchFamily="49" charset="-122"/>
              </a:rPr>
              <a:t>年</a:t>
            </a:r>
            <a:r>
              <a:rPr lang="en-US" altLang="zh-CN" sz="2000" kern="0" baseline="-25000" dirty="0">
                <a:solidFill>
                  <a:schemeClr val="bg1">
                    <a:lumMod val="50000"/>
                  </a:schemeClr>
                </a:solidFill>
                <a:latin typeface="黑体" panose="02010609060101010101" pitchFamily="49" charset="-122"/>
              </a:rPr>
              <a:t>7</a:t>
            </a:r>
            <a:r>
              <a:rPr lang="zh-CN" altLang="zh-CN" sz="2000" kern="0" baseline="-25000" dirty="0">
                <a:solidFill>
                  <a:schemeClr val="bg1">
                    <a:lumMod val="50000"/>
                  </a:schemeClr>
                </a:solidFill>
                <a:latin typeface="黑体" panose="02010609060101010101" pitchFamily="49" charset="-122"/>
              </a:rPr>
              <a:t>月加入嘉合基金</a:t>
            </a:r>
            <a:r>
              <a:rPr lang="zh-CN" altLang="zh-CN" sz="2000" kern="0" baseline="-25000" dirty="0" smtClean="0">
                <a:solidFill>
                  <a:schemeClr val="bg1">
                    <a:lumMod val="50000"/>
                  </a:schemeClr>
                </a:solidFill>
                <a:latin typeface="黑体" panose="02010609060101010101" pitchFamily="49" charset="-122"/>
              </a:rPr>
              <a:t>。</a:t>
            </a:r>
            <a:endParaRPr lang="en-US" altLang="zh-CN" sz="2000" kern="0" baseline="-25000" dirty="0" smtClean="0">
              <a:solidFill>
                <a:schemeClr val="bg1">
                  <a:lumMod val="50000"/>
                </a:schemeClr>
              </a:solidFill>
              <a:latin typeface="黑体" panose="02010609060101010101" pitchFamily="49" charset="-122"/>
            </a:endParaRPr>
          </a:p>
          <a:p>
            <a:pPr lvl="0" fontAlgn="base">
              <a:spcBef>
                <a:spcPct val="0"/>
              </a:spcBef>
              <a:spcAft>
                <a:spcPct val="0"/>
              </a:spcAft>
              <a:defRPr/>
            </a:pPr>
            <a:endParaRPr lang="en-US" altLang="zh-CN" sz="2000" kern="0" baseline="-25000" dirty="0">
              <a:solidFill>
                <a:schemeClr val="bg1">
                  <a:lumMod val="50000"/>
                </a:schemeClr>
              </a:solidFill>
              <a:latin typeface="黑体" panose="02010609060101010101" pitchFamily="49" charset="-122"/>
            </a:endParaRPr>
          </a:p>
          <a:p>
            <a:pPr lvl="0" fontAlgn="base">
              <a:spcBef>
                <a:spcPct val="0"/>
              </a:spcBef>
              <a:spcAft>
                <a:spcPct val="0"/>
              </a:spcAft>
              <a:defRPr/>
            </a:pPr>
            <a:endParaRPr lang="en-US" altLang="zh-CN" sz="2000" kern="0" baseline="-25000" dirty="0">
              <a:solidFill>
                <a:schemeClr val="bg1">
                  <a:lumMod val="50000"/>
                </a:schemeClr>
              </a:solidFill>
              <a:latin typeface="黑体" panose="02010609060101010101" pitchFamily="49" charset="-122"/>
            </a:endParaRPr>
          </a:p>
          <a:p>
            <a:pPr lvl="0" fontAlgn="base">
              <a:spcBef>
                <a:spcPct val="0"/>
              </a:spcBef>
              <a:spcAft>
                <a:spcPct val="0"/>
              </a:spcAft>
              <a:defRPr/>
            </a:pPr>
            <a:r>
              <a:rPr lang="en-US" altLang="zh-CN" sz="2000" kern="0" baseline="-25000" dirty="0">
                <a:solidFill>
                  <a:schemeClr val="bg1">
                    <a:lumMod val="50000"/>
                  </a:schemeClr>
                </a:solidFill>
                <a:latin typeface="黑体" panose="02010609060101010101" pitchFamily="49" charset="-122"/>
              </a:rPr>
              <a:t>2009——</a:t>
            </a:r>
            <a:r>
              <a:rPr lang="zh-CN" altLang="zh-CN" sz="2000" kern="0" baseline="-25000" dirty="0">
                <a:solidFill>
                  <a:schemeClr val="bg1">
                    <a:lumMod val="50000"/>
                  </a:schemeClr>
                </a:solidFill>
                <a:latin typeface="黑体" panose="02010609060101010101" pitchFamily="49" charset="-122"/>
              </a:rPr>
              <a:t>华泰证券研究所</a:t>
            </a:r>
            <a:r>
              <a:rPr lang="en-US" altLang="zh-CN" sz="2000" kern="0" baseline="-25000" dirty="0">
                <a:solidFill>
                  <a:schemeClr val="bg1">
                    <a:lumMod val="50000"/>
                  </a:schemeClr>
                </a:solidFill>
                <a:latin typeface="黑体" panose="02010609060101010101" pitchFamily="49" charset="-122"/>
              </a:rPr>
              <a:t> </a:t>
            </a:r>
            <a:r>
              <a:rPr lang="zh-CN" altLang="zh-CN" sz="2000" kern="0" baseline="-25000" dirty="0">
                <a:solidFill>
                  <a:schemeClr val="bg1">
                    <a:lumMod val="50000"/>
                  </a:schemeClr>
                </a:solidFill>
                <a:latin typeface="黑体" panose="02010609060101010101" pitchFamily="49" charset="-122"/>
              </a:rPr>
              <a:t>大宗商品研究工作，担任大宗商品研究组组长</a:t>
            </a:r>
            <a:r>
              <a:rPr lang="zh-CN" altLang="zh-CN" sz="2000" kern="0" baseline="-25000" dirty="0" smtClean="0">
                <a:solidFill>
                  <a:schemeClr val="bg1">
                    <a:lumMod val="50000"/>
                  </a:schemeClr>
                </a:solidFill>
                <a:latin typeface="黑体" panose="02010609060101010101" pitchFamily="49" charset="-122"/>
              </a:rPr>
              <a:t>。</a:t>
            </a:r>
            <a:endParaRPr lang="en-US" altLang="zh-CN" sz="2000" kern="0" baseline="-25000" dirty="0" smtClean="0">
              <a:solidFill>
                <a:schemeClr val="bg1">
                  <a:lumMod val="50000"/>
                </a:schemeClr>
              </a:solidFill>
              <a:latin typeface="黑体" panose="02010609060101010101" pitchFamily="49" charset="-122"/>
            </a:endParaRPr>
          </a:p>
          <a:p>
            <a:pPr lvl="0" fontAlgn="base">
              <a:spcBef>
                <a:spcPct val="0"/>
              </a:spcBef>
              <a:spcAft>
                <a:spcPct val="0"/>
              </a:spcAft>
              <a:defRPr/>
            </a:pPr>
            <a:endParaRPr lang="en-US" altLang="zh-CN" sz="2000" kern="0" baseline="-25000" dirty="0">
              <a:solidFill>
                <a:schemeClr val="bg1">
                  <a:lumMod val="50000"/>
                </a:schemeClr>
              </a:solidFill>
              <a:latin typeface="黑体" panose="02010609060101010101" pitchFamily="49" charset="-122"/>
            </a:endParaRPr>
          </a:p>
          <a:p>
            <a:pPr lvl="0" fontAlgn="base">
              <a:spcBef>
                <a:spcPct val="0"/>
              </a:spcBef>
              <a:spcAft>
                <a:spcPct val="0"/>
              </a:spcAft>
              <a:defRPr/>
            </a:pPr>
            <a:endParaRPr lang="en-US" altLang="zh-CN" sz="2000" kern="0" baseline="-25000" dirty="0">
              <a:solidFill>
                <a:schemeClr val="bg1">
                  <a:lumMod val="50000"/>
                </a:schemeClr>
              </a:solidFill>
              <a:latin typeface="黑体" panose="02010609060101010101" pitchFamily="49" charset="-122"/>
            </a:endParaRPr>
          </a:p>
          <a:p>
            <a:pPr lvl="0" fontAlgn="base">
              <a:spcBef>
                <a:spcPct val="0"/>
              </a:spcBef>
              <a:spcAft>
                <a:spcPct val="0"/>
              </a:spcAft>
              <a:defRPr/>
            </a:pPr>
            <a:r>
              <a:rPr lang="en-US" altLang="zh-CN" sz="2000" kern="0" baseline="-25000" dirty="0">
                <a:solidFill>
                  <a:schemeClr val="bg1">
                    <a:lumMod val="50000"/>
                  </a:schemeClr>
                </a:solidFill>
                <a:latin typeface="黑体" panose="02010609060101010101" pitchFamily="49" charset="-122"/>
              </a:rPr>
              <a:t>2013——</a:t>
            </a:r>
            <a:r>
              <a:rPr lang="zh-CN" altLang="zh-CN" sz="2000" kern="0" baseline="-25000" dirty="0">
                <a:solidFill>
                  <a:schemeClr val="bg1">
                    <a:lumMod val="50000"/>
                  </a:schemeClr>
                </a:solidFill>
                <a:latin typeface="黑体" panose="02010609060101010101" pitchFamily="49" charset="-122"/>
              </a:rPr>
              <a:t>华泰证券研究所</a:t>
            </a:r>
            <a:r>
              <a:rPr lang="en-US" altLang="zh-CN" sz="2000" kern="0" baseline="-25000" dirty="0">
                <a:solidFill>
                  <a:schemeClr val="bg1">
                    <a:lumMod val="50000"/>
                  </a:schemeClr>
                </a:solidFill>
                <a:latin typeface="黑体" panose="02010609060101010101" pitchFamily="49" charset="-122"/>
              </a:rPr>
              <a:t> </a:t>
            </a:r>
            <a:r>
              <a:rPr lang="zh-CN" altLang="zh-CN" sz="2000" kern="0" baseline="-25000" dirty="0">
                <a:solidFill>
                  <a:schemeClr val="bg1">
                    <a:lumMod val="50000"/>
                  </a:schemeClr>
                </a:solidFill>
                <a:latin typeface="黑体" panose="02010609060101010101" pitchFamily="49" charset="-122"/>
              </a:rPr>
              <a:t>证券投资部</a:t>
            </a:r>
            <a:r>
              <a:rPr lang="zh-CN" altLang="en-US" sz="2000" kern="0" baseline="-25000" dirty="0">
                <a:solidFill>
                  <a:schemeClr val="bg1">
                    <a:lumMod val="50000"/>
                  </a:schemeClr>
                </a:solidFill>
                <a:latin typeface="黑体" panose="02010609060101010101" pitchFamily="49" charset="-122"/>
              </a:rPr>
              <a:t>，</a:t>
            </a:r>
            <a:r>
              <a:rPr lang="zh-CN" altLang="zh-CN" sz="2000" kern="0" baseline="-25000" dirty="0">
                <a:solidFill>
                  <a:schemeClr val="bg1">
                    <a:lumMod val="50000"/>
                  </a:schemeClr>
                </a:solidFill>
                <a:latin typeface="黑体" panose="02010609060101010101" pitchFamily="49" charset="-122"/>
              </a:rPr>
              <a:t>从事量化对冲投资工作。</a:t>
            </a:r>
          </a:p>
        </p:txBody>
      </p:sp>
      <p:sp>
        <p:nvSpPr>
          <p:cNvPr id="14" name="文本框 13"/>
          <p:cNvSpPr txBox="1"/>
          <p:nvPr/>
        </p:nvSpPr>
        <p:spPr>
          <a:xfrm>
            <a:off x="4572744" y="1869928"/>
            <a:ext cx="2447528" cy="615553"/>
          </a:xfrm>
          <a:prstGeom prst="rect">
            <a:avLst/>
          </a:prstGeom>
          <a:noFill/>
        </p:spPr>
        <p:txBody>
          <a:bodyPr wrap="square" rtlCol="0">
            <a:spAutoFit/>
          </a:bodyPr>
          <a:lstStyle/>
          <a:p>
            <a:pPr lvl="0"/>
            <a:r>
              <a:rPr lang="zh-CN" altLang="zh-CN" sz="2400" b="1" kern="0" baseline="-25000" dirty="0">
                <a:solidFill>
                  <a:srgbClr val="000000"/>
                </a:solidFill>
                <a:latin typeface="黑体" panose="02010609060101010101" pitchFamily="49" charset="-122"/>
              </a:rPr>
              <a:t>付</a:t>
            </a:r>
            <a:r>
              <a:rPr lang="en-US" altLang="zh-CN" sz="2400" b="1" kern="0" baseline="-25000" dirty="0">
                <a:solidFill>
                  <a:srgbClr val="000000"/>
                </a:solidFill>
                <a:latin typeface="黑体" panose="02010609060101010101" pitchFamily="49" charset="-122"/>
              </a:rPr>
              <a:t>  </a:t>
            </a:r>
            <a:r>
              <a:rPr lang="zh-CN" altLang="zh-CN" sz="2400" b="1" kern="0" baseline="-25000" dirty="0">
                <a:solidFill>
                  <a:srgbClr val="000000"/>
                </a:solidFill>
                <a:latin typeface="黑体" panose="02010609060101010101" pitchFamily="49" charset="-122"/>
              </a:rPr>
              <a:t>祥</a:t>
            </a:r>
            <a:r>
              <a:rPr lang="en-US" altLang="zh-CN" sz="2400" b="1" kern="0" baseline="-25000" dirty="0">
                <a:solidFill>
                  <a:srgbClr val="000000"/>
                </a:solidFill>
                <a:latin typeface="黑体" panose="02010609060101010101" pitchFamily="49" charset="-122"/>
              </a:rPr>
              <a:t>——</a:t>
            </a:r>
            <a:r>
              <a:rPr lang="zh-CN" altLang="zh-CN" sz="2400" b="1" kern="0" baseline="-25000" dirty="0" smtClean="0">
                <a:solidFill>
                  <a:srgbClr val="000000"/>
                </a:solidFill>
                <a:latin typeface="黑体" panose="02010609060101010101" pitchFamily="49" charset="-122"/>
              </a:rPr>
              <a:t>投资</a:t>
            </a:r>
            <a:r>
              <a:rPr lang="zh-CN" altLang="en-US" sz="2400" b="1" kern="0" baseline="-25000" dirty="0" smtClean="0">
                <a:solidFill>
                  <a:srgbClr val="000000"/>
                </a:solidFill>
                <a:latin typeface="黑体" panose="02010609060101010101" pitchFamily="49" charset="-122"/>
              </a:rPr>
              <a:t>总监</a:t>
            </a:r>
            <a:r>
              <a:rPr lang="zh-CN" altLang="en-US" sz="2400" b="1" kern="0" baseline="-25000" dirty="0">
                <a:solidFill>
                  <a:srgbClr val="000000"/>
                </a:solidFill>
                <a:latin typeface="黑体" panose="02010609060101010101" pitchFamily="49" charset="-122"/>
              </a:rPr>
              <a:t>助</a:t>
            </a:r>
            <a:r>
              <a:rPr lang="zh-CN" altLang="zh-CN" sz="2400" b="1" kern="0" baseline="-25000" dirty="0" smtClean="0">
                <a:solidFill>
                  <a:srgbClr val="000000"/>
                </a:solidFill>
                <a:latin typeface="黑体" panose="02010609060101010101" pitchFamily="49" charset="-122"/>
              </a:rPr>
              <a:t>理</a:t>
            </a:r>
            <a:endParaRPr lang="en-US" altLang="zh-CN" sz="2400" b="1" kern="0" baseline="-25000" dirty="0" smtClean="0">
              <a:solidFill>
                <a:srgbClr val="000000"/>
              </a:solidFill>
              <a:latin typeface="黑体" panose="02010609060101010101" pitchFamily="49" charset="-122"/>
            </a:endParaRPr>
          </a:p>
          <a:p>
            <a:endParaRPr lang="zh-CN" altLang="en-US" dirty="0"/>
          </a:p>
        </p:txBody>
      </p:sp>
      <p:sp>
        <p:nvSpPr>
          <p:cNvPr id="15" name="矩形 14"/>
          <p:cNvSpPr/>
          <p:nvPr/>
        </p:nvSpPr>
        <p:spPr bwMode="auto">
          <a:xfrm>
            <a:off x="4561609" y="2780928"/>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16" name="矩形 15"/>
          <p:cNvSpPr/>
          <p:nvPr/>
        </p:nvSpPr>
        <p:spPr bwMode="auto">
          <a:xfrm>
            <a:off x="4572000" y="3789040"/>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
        <p:nvSpPr>
          <p:cNvPr id="17" name="矩形 16"/>
          <p:cNvSpPr/>
          <p:nvPr/>
        </p:nvSpPr>
        <p:spPr bwMode="auto">
          <a:xfrm>
            <a:off x="4567774" y="4581128"/>
            <a:ext cx="72008" cy="72008"/>
          </a:xfrm>
          <a:prstGeom prst="rect">
            <a:avLst/>
          </a:prstGeom>
          <a:solidFill>
            <a:srgbClr val="C00000"/>
          </a:solidFill>
          <a:ln w="9525" algn="ctr">
            <a:solidFill>
              <a:srgbClr val="C00000"/>
            </a:solidFill>
            <a:round/>
            <a:headEnd/>
            <a:tailEnd/>
          </a:ln>
        </p:spPr>
        <p:txBody>
          <a:bodyPr rtlCol="0" anchor="ctr">
            <a:spAutoFit/>
          </a:bodyPr>
          <a:lstStyle/>
          <a:p>
            <a:pPr algn="ctr" fontAlgn="base">
              <a:spcBef>
                <a:spcPct val="0"/>
              </a:spcBef>
              <a:spcAft>
                <a:spcPct val="0"/>
              </a:spcAft>
            </a:pPr>
            <a:endParaRPr lang="zh-CN" altLang="en-US" sz="1600" baseline="-25000">
              <a:solidFill>
                <a:srgbClr val="330066"/>
              </a:solidFill>
              <a:latin typeface="PMingLiU" pitchFamily="18" charset="-120"/>
              <a:ea typeface="PMingLiU" pitchFamily="18" charset="-120"/>
            </a:endParaRPr>
          </a:p>
        </p:txBody>
      </p:sp>
    </p:spTree>
    <p:extLst>
      <p:ext uri="{BB962C8B-B14F-4D97-AF65-F5344CB8AC3E}">
        <p14:creationId xmlns="" xmlns:p14="http://schemas.microsoft.com/office/powerpoint/2010/main" val="1914702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551180" y="620688"/>
            <a:ext cx="6037044" cy="431800"/>
          </a:xfrm>
          <a:prstGeom prst="rect">
            <a:avLst/>
          </a:prstGeom>
          <a:noFill/>
          <a:ln>
            <a:noFill/>
          </a:ln>
          <a:effectLst>
            <a:outerShdw blurRad="50800" dist="635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16" tIns="52508" rIns="105016" bIns="52508" anchor="ctr"/>
          <a:lstStyle>
            <a:defPPr>
              <a:defRPr lang="zh-CN"/>
            </a:defPPr>
            <a:lvl1pPr algn="ctr" rtl="0" fontAlgn="base">
              <a:lnSpc>
                <a:spcPct val="110000"/>
              </a:lnSpc>
              <a:spcBef>
                <a:spcPct val="0"/>
              </a:spcBef>
              <a:spcAft>
                <a:spcPct val="40000"/>
              </a:spcAft>
              <a:buClr>
                <a:srgbClr val="FF0000"/>
              </a:buClr>
              <a:buSzPct val="80000"/>
              <a:buFont typeface="Wingdings" panose="05000000000000000000" pitchFamily="2" charset="2"/>
              <a:defRPr sz="1400" kern="1200">
                <a:solidFill>
                  <a:schemeClr val="tx1"/>
                </a:solidFill>
                <a:latin typeface="Arial" panose="020B0604020202020204" pitchFamily="34" charset="0"/>
                <a:ea typeface="楷体_GB2312" pitchFamily="49" charset="-122"/>
                <a:cs typeface="+mn-cs"/>
              </a:defRPr>
            </a:lvl1pPr>
            <a:lvl2pPr marL="457200" algn="ctr" rtl="0" fontAlgn="base">
              <a:lnSpc>
                <a:spcPct val="110000"/>
              </a:lnSpc>
              <a:spcBef>
                <a:spcPct val="0"/>
              </a:spcBef>
              <a:spcAft>
                <a:spcPct val="40000"/>
              </a:spcAft>
              <a:buClr>
                <a:srgbClr val="FF0000"/>
              </a:buClr>
              <a:buSzPct val="80000"/>
              <a:buFont typeface="Wingdings" panose="05000000000000000000" pitchFamily="2" charset="2"/>
              <a:defRPr sz="1400" kern="1200">
                <a:solidFill>
                  <a:schemeClr val="tx1"/>
                </a:solidFill>
                <a:latin typeface="Arial" panose="020B0604020202020204" pitchFamily="34" charset="0"/>
                <a:ea typeface="楷体_GB2312" pitchFamily="49" charset="-122"/>
                <a:cs typeface="+mn-cs"/>
              </a:defRPr>
            </a:lvl2pPr>
            <a:lvl3pPr marL="914400" algn="ctr" rtl="0" fontAlgn="base">
              <a:lnSpc>
                <a:spcPct val="110000"/>
              </a:lnSpc>
              <a:spcBef>
                <a:spcPct val="0"/>
              </a:spcBef>
              <a:spcAft>
                <a:spcPct val="40000"/>
              </a:spcAft>
              <a:buClr>
                <a:srgbClr val="FF0000"/>
              </a:buClr>
              <a:buSzPct val="80000"/>
              <a:buFont typeface="Wingdings" panose="05000000000000000000" pitchFamily="2" charset="2"/>
              <a:defRPr sz="1400" kern="1200">
                <a:solidFill>
                  <a:schemeClr val="tx1"/>
                </a:solidFill>
                <a:latin typeface="Arial" panose="020B0604020202020204" pitchFamily="34" charset="0"/>
                <a:ea typeface="楷体_GB2312" pitchFamily="49" charset="-122"/>
                <a:cs typeface="+mn-cs"/>
              </a:defRPr>
            </a:lvl3pPr>
            <a:lvl4pPr marL="1371600" algn="ctr" rtl="0" fontAlgn="base">
              <a:lnSpc>
                <a:spcPct val="110000"/>
              </a:lnSpc>
              <a:spcBef>
                <a:spcPct val="0"/>
              </a:spcBef>
              <a:spcAft>
                <a:spcPct val="40000"/>
              </a:spcAft>
              <a:buClr>
                <a:srgbClr val="FF0000"/>
              </a:buClr>
              <a:buSzPct val="80000"/>
              <a:buFont typeface="Wingdings" panose="05000000000000000000" pitchFamily="2" charset="2"/>
              <a:defRPr sz="1400" kern="1200">
                <a:solidFill>
                  <a:schemeClr val="tx1"/>
                </a:solidFill>
                <a:latin typeface="Arial" panose="020B0604020202020204" pitchFamily="34" charset="0"/>
                <a:ea typeface="楷体_GB2312" pitchFamily="49" charset="-122"/>
                <a:cs typeface="+mn-cs"/>
              </a:defRPr>
            </a:lvl4pPr>
            <a:lvl5pPr marL="1828800" algn="ctr" rtl="0" fontAlgn="base">
              <a:lnSpc>
                <a:spcPct val="110000"/>
              </a:lnSpc>
              <a:spcBef>
                <a:spcPct val="0"/>
              </a:spcBef>
              <a:spcAft>
                <a:spcPct val="40000"/>
              </a:spcAft>
              <a:buClr>
                <a:srgbClr val="FF0000"/>
              </a:buClr>
              <a:buSzPct val="80000"/>
              <a:buFont typeface="Wingdings" panose="05000000000000000000" pitchFamily="2" charset="2"/>
              <a:defRPr sz="1400"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400"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1400"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1400"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1400" kern="1200">
                <a:solidFill>
                  <a:schemeClr val="tx1"/>
                </a:solidFill>
                <a:latin typeface="Arial" panose="020B0604020202020204" pitchFamily="34" charset="0"/>
                <a:ea typeface="楷体_GB2312" pitchFamily="49" charset="-122"/>
                <a:cs typeface="+mn-cs"/>
              </a:defRPr>
            </a:lvl9pPr>
          </a:lstStyle>
          <a:p>
            <a:pPr algn="l">
              <a:lnSpc>
                <a:spcPct val="100000"/>
              </a:lnSpc>
              <a:spcAft>
                <a:spcPct val="0"/>
              </a:spcAft>
              <a:buClrTx/>
              <a:buSzTx/>
              <a:buFontTx/>
              <a:buNone/>
            </a:pPr>
            <a:r>
              <a:rPr lang="zh-CN" altLang="en-US" sz="2800" b="1" dirty="0">
                <a:solidFill>
                  <a:srgbClr val="C00000"/>
                </a:solidFill>
                <a:latin typeface="黑体" panose="02010609060101010101" pitchFamily="49" charset="-122"/>
                <a:ea typeface="黑体" panose="02010609060101010101" pitchFamily="49" charset="-122"/>
              </a:rPr>
              <a:t>目   </a:t>
            </a:r>
            <a:r>
              <a:rPr lang="zh-CN" altLang="en-US" sz="2800" b="1" dirty="0" smtClean="0">
                <a:solidFill>
                  <a:srgbClr val="C00000"/>
                </a:solidFill>
                <a:latin typeface="黑体" panose="02010609060101010101" pitchFamily="49" charset="-122"/>
                <a:ea typeface="黑体" panose="02010609060101010101" pitchFamily="49" charset="-122"/>
              </a:rPr>
              <a:t>录</a:t>
            </a:r>
            <a:endParaRPr lang="zh-CN" altLang="en-US" sz="2800" b="1" dirty="0">
              <a:solidFill>
                <a:srgbClr val="C00000"/>
              </a:solidFill>
              <a:latin typeface="黑体" panose="02010609060101010101" pitchFamily="49" charset="-122"/>
              <a:ea typeface="黑体" panose="02010609060101010101" pitchFamily="49" charset="-122"/>
            </a:endParaRPr>
          </a:p>
        </p:txBody>
      </p:sp>
      <p:grpSp>
        <p:nvGrpSpPr>
          <p:cNvPr id="81" name="Group 3"/>
          <p:cNvGrpSpPr>
            <a:grpSpLocks/>
          </p:cNvGrpSpPr>
          <p:nvPr/>
        </p:nvGrpSpPr>
        <p:grpSpPr bwMode="auto">
          <a:xfrm>
            <a:off x="1915641" y="1674663"/>
            <a:ext cx="5302250" cy="609600"/>
            <a:chOff x="0" y="0"/>
            <a:chExt cx="3340" cy="384"/>
          </a:xfrm>
        </p:grpSpPr>
        <p:sp>
          <p:nvSpPr>
            <p:cNvPr id="82" name="Line 4"/>
            <p:cNvSpPr>
              <a:spLocks noChangeShapeType="1"/>
            </p:cNvSpPr>
            <p:nvPr/>
          </p:nvSpPr>
          <p:spPr bwMode="auto">
            <a:xfrm>
              <a:off x="316" y="363"/>
              <a:ext cx="3024" cy="0"/>
            </a:xfrm>
            <a:prstGeom prst="line">
              <a:avLst/>
            </a:prstGeom>
            <a:noFill/>
            <a:ln w="25400">
              <a:solidFill>
                <a:srgbClr val="00000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3" name="Text Box 5"/>
            <p:cNvSpPr txBox="1">
              <a:spLocks noChangeArrowheads="1"/>
            </p:cNvSpPr>
            <p:nvPr/>
          </p:nvSpPr>
          <p:spPr bwMode="auto">
            <a:xfrm>
              <a:off x="460" y="27"/>
              <a:ext cx="167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fontAlgn="base">
                <a:spcBef>
                  <a:spcPct val="0"/>
                </a:spcBef>
                <a:spcAft>
                  <a:spcPct val="0"/>
                </a:spcAft>
              </a:pPr>
              <a:r>
                <a:rPr lang="zh-CN" altLang="en-US" sz="2400" b="1" dirty="0">
                  <a:latin typeface="黑体" panose="02010609060101010101" pitchFamily="49" charset="-122"/>
                  <a:ea typeface="黑体" panose="02010609060101010101" pitchFamily="49" charset="-122"/>
                </a:rPr>
                <a:t>量化投资全球现状</a:t>
              </a:r>
              <a:endParaRPr kumimoji="0" lang="zh-CN" altLang="zh-CN" sz="2400" b="0"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84" name="Group 6"/>
            <p:cNvGrpSpPr>
              <a:grpSpLocks/>
            </p:cNvGrpSpPr>
            <p:nvPr/>
          </p:nvGrpSpPr>
          <p:grpSpPr bwMode="auto">
            <a:xfrm>
              <a:off x="0" y="0"/>
              <a:ext cx="384" cy="384"/>
              <a:chOff x="0" y="0"/>
              <a:chExt cx="384" cy="384"/>
            </a:xfrm>
          </p:grpSpPr>
          <p:sp>
            <p:nvSpPr>
              <p:cNvPr id="85" name="Oval 7"/>
              <p:cNvSpPr>
                <a:spLocks noChangeArrowheads="1"/>
              </p:cNvSpPr>
              <p:nvPr/>
            </p:nvSpPr>
            <p:spPr bwMode="auto">
              <a:xfrm>
                <a:off x="0" y="0"/>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6" name="Oval 8"/>
              <p:cNvSpPr>
                <a:spLocks noChangeArrowheads="1"/>
              </p:cNvSpPr>
              <p:nvPr/>
            </p:nvSpPr>
            <p:spPr bwMode="auto">
              <a:xfrm>
                <a:off x="0" y="0"/>
                <a:ext cx="384" cy="384"/>
              </a:xfrm>
              <a:prstGeom prst="ellipse">
                <a:avLst/>
              </a:prstGeom>
              <a:gradFill rotWithShape="1">
                <a:gsLst>
                  <a:gs pos="0">
                    <a:srgbClr val="BBE0E3">
                      <a:alpha val="31999"/>
                    </a:srgbClr>
                  </a:gs>
                  <a:gs pos="100000">
                    <a:srgbClr val="BBE0E3">
                      <a:gamma/>
                      <a:shade val="0"/>
                      <a:invGamma/>
                      <a:alpha val="89999"/>
                    </a:srgbClr>
                  </a:gs>
                </a:gsLst>
                <a:lin ang="2700000" scaled="1"/>
              </a:gradFill>
              <a:ln w="9525">
                <a:noFill/>
                <a:round/>
                <a:headEnd/>
                <a:tailEnd/>
              </a:ln>
              <a:effec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7" name="Oval 9"/>
              <p:cNvSpPr>
                <a:spLocks noChangeArrowheads="1"/>
              </p:cNvSpPr>
              <p:nvPr/>
            </p:nvSpPr>
            <p:spPr bwMode="auto">
              <a:xfrm>
                <a:off x="25" y="25"/>
                <a:ext cx="334" cy="334"/>
              </a:xfrm>
              <a:prstGeom prst="ellipse">
                <a:avLst/>
              </a:prstGeom>
              <a:gradFill rotWithShape="1">
                <a:gsLst>
                  <a:gs pos="0">
                    <a:srgbClr val="BBE0E3">
                      <a:gamma/>
                      <a:shade val="54118"/>
                      <a:invGamma/>
                    </a:srgbClr>
                  </a:gs>
                  <a:gs pos="50000">
                    <a:srgbClr val="BBE0E3"/>
                  </a:gs>
                  <a:gs pos="100000">
                    <a:srgbClr val="BBE0E3">
                      <a:gamma/>
                      <a:shade val="54118"/>
                      <a:invGamma/>
                    </a:srgbClr>
                  </a:gs>
                </a:gsLst>
                <a:lin ang="189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Oval 10"/>
              <p:cNvSpPr>
                <a:spLocks noChangeArrowheads="1"/>
              </p:cNvSpPr>
              <p:nvPr/>
            </p:nvSpPr>
            <p:spPr bwMode="auto">
              <a:xfrm>
                <a:off x="25" y="26"/>
                <a:ext cx="334" cy="334"/>
              </a:xfrm>
              <a:prstGeom prst="ellipse">
                <a:avLst/>
              </a:prstGeom>
              <a:gradFill rotWithShape="1">
                <a:gsLst>
                  <a:gs pos="0">
                    <a:srgbClr val="BBE0E3">
                      <a:gamma/>
                      <a:shade val="63529"/>
                      <a:invGamma/>
                    </a:srgbClr>
                  </a:gs>
                  <a:gs pos="100000">
                    <a:srgbClr val="BBE0E3">
                      <a:alpha val="0"/>
                    </a:srgbClr>
                  </a:gs>
                </a:gsLst>
                <a:lin ang="27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Oval 11"/>
              <p:cNvSpPr>
                <a:spLocks noChangeArrowheads="1"/>
              </p:cNvSpPr>
              <p:nvPr/>
            </p:nvSpPr>
            <p:spPr bwMode="auto">
              <a:xfrm>
                <a:off x="43" y="42"/>
                <a:ext cx="300" cy="300"/>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0" name="Oval 12"/>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Oval 13"/>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2" name="Oval 14"/>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3" name="Oval 15"/>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4" name="Text Box 16"/>
              <p:cNvSpPr txBox="1">
                <a:spLocks noChangeArrowheads="1"/>
              </p:cNvSpPr>
              <p:nvPr/>
            </p:nvSpPr>
            <p:spPr bwMode="auto">
              <a:xfrm>
                <a:off x="76" y="34"/>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a:t>
                </a:r>
              </a:p>
            </p:txBody>
          </p:sp>
        </p:grpSp>
      </p:grpSp>
      <p:grpSp>
        <p:nvGrpSpPr>
          <p:cNvPr id="95" name="Group 17"/>
          <p:cNvGrpSpPr>
            <a:grpSpLocks/>
          </p:cNvGrpSpPr>
          <p:nvPr/>
        </p:nvGrpSpPr>
        <p:grpSpPr bwMode="auto">
          <a:xfrm>
            <a:off x="1821979" y="2603351"/>
            <a:ext cx="5395912" cy="609600"/>
            <a:chOff x="-54" y="0"/>
            <a:chExt cx="3399" cy="384"/>
          </a:xfrm>
        </p:grpSpPr>
        <p:grpSp>
          <p:nvGrpSpPr>
            <p:cNvPr id="96" name="Group 18"/>
            <p:cNvGrpSpPr>
              <a:grpSpLocks/>
            </p:cNvGrpSpPr>
            <p:nvPr/>
          </p:nvGrpSpPr>
          <p:grpSpPr bwMode="auto">
            <a:xfrm>
              <a:off x="0" y="0"/>
              <a:ext cx="384" cy="384"/>
              <a:chOff x="0" y="0"/>
              <a:chExt cx="384" cy="384"/>
            </a:xfrm>
          </p:grpSpPr>
          <p:sp>
            <p:nvSpPr>
              <p:cNvPr id="100" name="Oval 19"/>
              <p:cNvSpPr>
                <a:spLocks noChangeArrowheads="1"/>
              </p:cNvSpPr>
              <p:nvPr/>
            </p:nvSpPr>
            <p:spPr bwMode="auto">
              <a:xfrm>
                <a:off x="0" y="0"/>
                <a:ext cx="384" cy="384"/>
              </a:xfrm>
              <a:prstGeom prst="ellipse">
                <a:avLst/>
              </a:prstGeom>
              <a:gradFill rotWithShape="1">
                <a:gsLst>
                  <a:gs pos="0">
                    <a:srgbClr val="333399">
                      <a:gamma/>
                      <a:tint val="0"/>
                      <a:invGamma/>
                    </a:srgbClr>
                  </a:gs>
                  <a:gs pos="50000">
                    <a:srgbClr val="333399"/>
                  </a:gs>
                  <a:gs pos="100000">
                    <a:srgbClr val="333399">
                      <a:gamma/>
                      <a:tint val="0"/>
                      <a:invGamma/>
                    </a:srgbClr>
                  </a:gs>
                </a:gsLst>
                <a:lin ang="2700000" scaled="1"/>
              </a:gradFill>
              <a:ln w="9525">
                <a:noFill/>
                <a:round/>
                <a:headEnd/>
                <a:tailEnd/>
              </a:ln>
              <a:effec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1" name="Oval 20"/>
              <p:cNvSpPr>
                <a:spLocks noChangeArrowheads="1"/>
              </p:cNvSpPr>
              <p:nvPr/>
            </p:nvSpPr>
            <p:spPr bwMode="auto">
              <a:xfrm>
                <a:off x="0" y="0"/>
                <a:ext cx="384" cy="384"/>
              </a:xfrm>
              <a:prstGeom prst="ellipse">
                <a:avLst/>
              </a:prstGeom>
              <a:gradFill rotWithShape="1">
                <a:gsLst>
                  <a:gs pos="0">
                    <a:srgbClr val="333399">
                      <a:alpha val="31999"/>
                    </a:srgbClr>
                  </a:gs>
                  <a:gs pos="100000">
                    <a:srgbClr val="333399">
                      <a:gamma/>
                      <a:shade val="0"/>
                      <a:invGamma/>
                      <a:alpha val="89999"/>
                    </a:srgbClr>
                  </a:gs>
                </a:gsLst>
                <a:lin ang="2700000" scaled="1"/>
              </a:gradFill>
              <a:ln w="9525">
                <a:noFill/>
                <a:round/>
                <a:headEnd/>
                <a:tailEnd/>
              </a:ln>
              <a:effec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2" name="Oval 21"/>
              <p:cNvSpPr>
                <a:spLocks noChangeArrowheads="1"/>
              </p:cNvSpPr>
              <p:nvPr/>
            </p:nvSpPr>
            <p:spPr bwMode="auto">
              <a:xfrm>
                <a:off x="25" y="25"/>
                <a:ext cx="334" cy="334"/>
              </a:xfrm>
              <a:prstGeom prst="ellipse">
                <a:avLst/>
              </a:prstGeom>
              <a:gradFill rotWithShape="1">
                <a:gsLst>
                  <a:gs pos="0">
                    <a:srgbClr val="333399">
                      <a:gamma/>
                      <a:shade val="54118"/>
                      <a:invGamma/>
                    </a:srgbClr>
                  </a:gs>
                  <a:gs pos="50000">
                    <a:srgbClr val="333399"/>
                  </a:gs>
                  <a:gs pos="100000">
                    <a:srgbClr val="333399">
                      <a:gamma/>
                      <a:shade val="54118"/>
                      <a:invGamma/>
                    </a:srgbClr>
                  </a:gs>
                </a:gsLst>
                <a:lin ang="189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3" name="Oval 22"/>
              <p:cNvSpPr>
                <a:spLocks noChangeArrowheads="1"/>
              </p:cNvSpPr>
              <p:nvPr/>
            </p:nvSpPr>
            <p:spPr bwMode="auto">
              <a:xfrm>
                <a:off x="50" y="50"/>
                <a:ext cx="334" cy="334"/>
              </a:xfrm>
              <a:prstGeom prst="ellipse">
                <a:avLst/>
              </a:prstGeom>
              <a:gradFill rotWithShape="1">
                <a:gsLst>
                  <a:gs pos="0">
                    <a:srgbClr val="333399">
                      <a:gamma/>
                      <a:shade val="63529"/>
                      <a:invGamma/>
                    </a:srgbClr>
                  </a:gs>
                  <a:gs pos="100000">
                    <a:srgbClr val="333399">
                      <a:alpha val="0"/>
                    </a:srgbClr>
                  </a:gs>
                </a:gsLst>
                <a:lin ang="27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4" name="Oval 23"/>
              <p:cNvSpPr>
                <a:spLocks noChangeArrowheads="1"/>
              </p:cNvSpPr>
              <p:nvPr/>
            </p:nvSpPr>
            <p:spPr bwMode="auto">
              <a:xfrm>
                <a:off x="43" y="42"/>
                <a:ext cx="300" cy="300"/>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5" name="Oval 24"/>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6" name="Oval 25"/>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7" name="Oval 26"/>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8" name="Oval 27"/>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97" name="Line 28"/>
            <p:cNvSpPr>
              <a:spLocks noChangeShapeType="1"/>
            </p:cNvSpPr>
            <p:nvPr/>
          </p:nvSpPr>
          <p:spPr bwMode="auto">
            <a:xfrm>
              <a:off x="321" y="354"/>
              <a:ext cx="3024" cy="0"/>
            </a:xfrm>
            <a:prstGeom prst="line">
              <a:avLst/>
            </a:prstGeom>
            <a:noFill/>
            <a:ln w="25400">
              <a:solidFill>
                <a:srgbClr val="00000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8" name="Text Box 29"/>
            <p:cNvSpPr txBox="1">
              <a:spLocks noChangeArrowheads="1"/>
            </p:cNvSpPr>
            <p:nvPr/>
          </p:nvSpPr>
          <p:spPr bwMode="auto">
            <a:xfrm>
              <a:off x="-54" y="18"/>
              <a:ext cx="2050"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95350" defTabSz="800100">
                <a:buClr>
                  <a:srgbClr val="FABF00"/>
                </a:buClr>
                <a:defRPr/>
              </a:pPr>
              <a:r>
                <a:rPr lang="zh-CN" altLang="en-US" sz="2400" b="1" dirty="0">
                  <a:latin typeface="黑体" panose="02010609060101010101" pitchFamily="49" charset="-122"/>
                  <a:ea typeface="黑体" panose="02010609060101010101" pitchFamily="49" charset="-122"/>
                </a:rPr>
                <a:t>什么是量化投资</a:t>
              </a:r>
            </a:p>
          </p:txBody>
        </p:sp>
        <p:sp>
          <p:nvSpPr>
            <p:cNvPr id="99" name="Text Box 30"/>
            <p:cNvSpPr txBox="1">
              <a:spLocks noChangeArrowheads="1"/>
            </p:cNvSpPr>
            <p:nvPr/>
          </p:nvSpPr>
          <p:spPr bwMode="auto">
            <a:xfrm>
              <a:off x="81" y="53"/>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2</a:t>
              </a:r>
            </a:p>
          </p:txBody>
        </p:sp>
      </p:grpSp>
      <p:grpSp>
        <p:nvGrpSpPr>
          <p:cNvPr id="109" name="Group 31"/>
          <p:cNvGrpSpPr>
            <a:grpSpLocks/>
          </p:cNvGrpSpPr>
          <p:nvPr/>
        </p:nvGrpSpPr>
        <p:grpSpPr bwMode="auto">
          <a:xfrm>
            <a:off x="1926754" y="4403576"/>
            <a:ext cx="5291137" cy="609600"/>
            <a:chOff x="0" y="0"/>
            <a:chExt cx="3333" cy="384"/>
          </a:xfrm>
        </p:grpSpPr>
        <p:grpSp>
          <p:nvGrpSpPr>
            <p:cNvPr id="110" name="Group 32"/>
            <p:cNvGrpSpPr>
              <a:grpSpLocks/>
            </p:cNvGrpSpPr>
            <p:nvPr/>
          </p:nvGrpSpPr>
          <p:grpSpPr bwMode="auto">
            <a:xfrm>
              <a:off x="0" y="0"/>
              <a:ext cx="384" cy="384"/>
              <a:chOff x="0" y="0"/>
              <a:chExt cx="384" cy="384"/>
            </a:xfrm>
          </p:grpSpPr>
          <p:sp>
            <p:nvSpPr>
              <p:cNvPr id="114" name="Oval 33"/>
              <p:cNvSpPr>
                <a:spLocks noChangeArrowheads="1"/>
              </p:cNvSpPr>
              <p:nvPr/>
            </p:nvSpPr>
            <p:spPr bwMode="auto">
              <a:xfrm>
                <a:off x="0" y="0"/>
                <a:ext cx="384" cy="384"/>
              </a:xfrm>
              <a:prstGeom prst="ellipse">
                <a:avLst/>
              </a:prstGeom>
              <a:gradFill rotWithShape="1">
                <a:gsLst>
                  <a:gs pos="0">
                    <a:srgbClr val="333399">
                      <a:gamma/>
                      <a:tint val="0"/>
                      <a:invGamma/>
                    </a:srgbClr>
                  </a:gs>
                  <a:gs pos="50000">
                    <a:srgbClr val="333399"/>
                  </a:gs>
                  <a:gs pos="100000">
                    <a:srgbClr val="333399">
                      <a:gamma/>
                      <a:tint val="0"/>
                      <a:invGamma/>
                    </a:srgbClr>
                  </a:gs>
                </a:gsLst>
                <a:lin ang="2700000" scaled="1"/>
              </a:gradFill>
              <a:ln w="9525">
                <a:noFill/>
                <a:round/>
                <a:headEnd/>
                <a:tailEnd/>
              </a:ln>
              <a:effec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5" name="Oval 34"/>
              <p:cNvSpPr>
                <a:spLocks noChangeArrowheads="1"/>
              </p:cNvSpPr>
              <p:nvPr/>
            </p:nvSpPr>
            <p:spPr bwMode="auto">
              <a:xfrm>
                <a:off x="0" y="0"/>
                <a:ext cx="384" cy="384"/>
              </a:xfrm>
              <a:prstGeom prst="ellipse">
                <a:avLst/>
              </a:prstGeom>
              <a:gradFill rotWithShape="1">
                <a:gsLst>
                  <a:gs pos="0">
                    <a:srgbClr val="333399">
                      <a:alpha val="31999"/>
                    </a:srgbClr>
                  </a:gs>
                  <a:gs pos="100000">
                    <a:srgbClr val="333399">
                      <a:gamma/>
                      <a:shade val="0"/>
                      <a:invGamma/>
                      <a:alpha val="89999"/>
                    </a:srgbClr>
                  </a:gs>
                </a:gsLst>
                <a:lin ang="2700000" scaled="1"/>
              </a:gradFill>
              <a:ln w="9525">
                <a:noFill/>
                <a:round/>
                <a:headEnd/>
                <a:tailEnd/>
              </a:ln>
              <a:effec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6" name="Oval 35"/>
              <p:cNvSpPr>
                <a:spLocks noChangeArrowheads="1"/>
              </p:cNvSpPr>
              <p:nvPr/>
            </p:nvSpPr>
            <p:spPr bwMode="auto">
              <a:xfrm>
                <a:off x="25" y="25"/>
                <a:ext cx="334" cy="334"/>
              </a:xfrm>
              <a:prstGeom prst="ellipse">
                <a:avLst/>
              </a:prstGeom>
              <a:gradFill rotWithShape="1">
                <a:gsLst>
                  <a:gs pos="0">
                    <a:srgbClr val="333399">
                      <a:gamma/>
                      <a:shade val="54118"/>
                      <a:invGamma/>
                    </a:srgbClr>
                  </a:gs>
                  <a:gs pos="50000">
                    <a:srgbClr val="333399"/>
                  </a:gs>
                  <a:gs pos="100000">
                    <a:srgbClr val="333399">
                      <a:gamma/>
                      <a:shade val="54118"/>
                      <a:invGamma/>
                    </a:srgbClr>
                  </a:gs>
                </a:gsLst>
                <a:lin ang="189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7" name="Oval 36"/>
              <p:cNvSpPr>
                <a:spLocks noChangeArrowheads="1"/>
              </p:cNvSpPr>
              <p:nvPr/>
            </p:nvSpPr>
            <p:spPr bwMode="auto">
              <a:xfrm>
                <a:off x="50" y="50"/>
                <a:ext cx="334" cy="334"/>
              </a:xfrm>
              <a:prstGeom prst="ellipse">
                <a:avLst/>
              </a:prstGeom>
              <a:gradFill rotWithShape="1">
                <a:gsLst>
                  <a:gs pos="0">
                    <a:srgbClr val="333399">
                      <a:gamma/>
                      <a:shade val="63529"/>
                      <a:invGamma/>
                    </a:srgbClr>
                  </a:gs>
                  <a:gs pos="100000">
                    <a:srgbClr val="333399">
                      <a:alpha val="0"/>
                    </a:srgbClr>
                  </a:gs>
                </a:gsLst>
                <a:lin ang="27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8" name="Oval 37"/>
              <p:cNvSpPr>
                <a:spLocks noChangeArrowheads="1"/>
              </p:cNvSpPr>
              <p:nvPr/>
            </p:nvSpPr>
            <p:spPr bwMode="auto">
              <a:xfrm>
                <a:off x="43" y="42"/>
                <a:ext cx="300" cy="300"/>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9" name="Oval 38"/>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0" name="Oval 39"/>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1" name="Oval 40"/>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2" name="Oval 41"/>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11" name="Line 42"/>
            <p:cNvSpPr>
              <a:spLocks noChangeShapeType="1"/>
            </p:cNvSpPr>
            <p:nvPr/>
          </p:nvSpPr>
          <p:spPr bwMode="auto">
            <a:xfrm>
              <a:off x="309" y="358"/>
              <a:ext cx="3024" cy="0"/>
            </a:xfrm>
            <a:prstGeom prst="line">
              <a:avLst/>
            </a:prstGeom>
            <a:noFill/>
            <a:ln w="25400">
              <a:solidFill>
                <a:srgbClr val="00000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2" name="Text Box 43"/>
            <p:cNvSpPr txBox="1">
              <a:spLocks noChangeArrowheads="1"/>
            </p:cNvSpPr>
            <p:nvPr/>
          </p:nvSpPr>
          <p:spPr bwMode="auto">
            <a:xfrm>
              <a:off x="453" y="22"/>
              <a:ext cx="133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zh-CN" sz="2400" kern="0" dirty="0">
                  <a:solidFill>
                    <a:srgbClr val="000000"/>
                  </a:solidFill>
                  <a:cs typeface="Arial" panose="020B0604020202020204" pitchFamily="34" charset="0"/>
                </a:rPr>
                <a:t> </a:t>
              </a:r>
              <a:r>
                <a:rPr lang="zh-CN" altLang="en-US" sz="2400" b="1" kern="0" dirty="0" smtClean="0">
                  <a:solidFill>
                    <a:srgbClr val="000000"/>
                  </a:solidFill>
                  <a:latin typeface="黑体" panose="02010609060101010101" pitchFamily="49" charset="-122"/>
                  <a:ea typeface="黑体" panose="02010609060101010101" pitchFamily="49" charset="-122"/>
                  <a:cs typeface="Arial" panose="020B0604020202020204" pitchFamily="34" charset="0"/>
                </a:rPr>
                <a:t>核心投研人员</a:t>
              </a:r>
              <a:endParaRPr kumimoji="0" lang="zh-CN" altLang="zh-CN" sz="24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sp>
          <p:nvSpPr>
            <p:cNvPr id="113" name="Text Box 44"/>
            <p:cNvSpPr txBox="1">
              <a:spLocks noChangeArrowheads="1"/>
            </p:cNvSpPr>
            <p:nvPr/>
          </p:nvSpPr>
          <p:spPr bwMode="auto">
            <a:xfrm>
              <a:off x="87" y="43"/>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24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grpSp>
      <p:grpSp>
        <p:nvGrpSpPr>
          <p:cNvPr id="123" name="Group 45"/>
          <p:cNvGrpSpPr>
            <a:grpSpLocks/>
          </p:cNvGrpSpPr>
          <p:nvPr/>
        </p:nvGrpSpPr>
        <p:grpSpPr bwMode="auto">
          <a:xfrm>
            <a:off x="1836265" y="3503463"/>
            <a:ext cx="5381626" cy="609600"/>
            <a:chOff x="-60" y="0"/>
            <a:chExt cx="3390" cy="384"/>
          </a:xfrm>
        </p:grpSpPr>
        <p:sp>
          <p:nvSpPr>
            <p:cNvPr id="124" name="Line 46"/>
            <p:cNvSpPr>
              <a:spLocks noChangeShapeType="1"/>
            </p:cNvSpPr>
            <p:nvPr/>
          </p:nvSpPr>
          <p:spPr bwMode="auto">
            <a:xfrm>
              <a:off x="306" y="349"/>
              <a:ext cx="3024" cy="0"/>
            </a:xfrm>
            <a:prstGeom prst="line">
              <a:avLst/>
            </a:prstGeom>
            <a:noFill/>
            <a:ln w="25400">
              <a:solidFill>
                <a:srgbClr val="00000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5" name="Text Box 47"/>
            <p:cNvSpPr txBox="1">
              <a:spLocks noChangeArrowheads="1"/>
            </p:cNvSpPr>
            <p:nvPr/>
          </p:nvSpPr>
          <p:spPr bwMode="auto">
            <a:xfrm>
              <a:off x="-60" y="13"/>
              <a:ext cx="224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95350" defTabSz="800100">
                <a:buClr>
                  <a:srgbClr val="FABF00"/>
                </a:buClr>
                <a:defRPr/>
              </a:pPr>
              <a:r>
                <a:rPr lang="zh-CN" altLang="en-US" sz="2400" b="1" dirty="0">
                  <a:latin typeface="黑体" panose="02010609060101010101" pitchFamily="49" charset="-122"/>
                  <a:ea typeface="黑体" panose="02010609060101010101" pitchFamily="49" charset="-122"/>
                </a:rPr>
                <a:t>嘉合基金量化投资</a:t>
              </a:r>
            </a:p>
          </p:txBody>
        </p:sp>
        <p:grpSp>
          <p:nvGrpSpPr>
            <p:cNvPr id="126" name="Group 48"/>
            <p:cNvGrpSpPr>
              <a:grpSpLocks/>
            </p:cNvGrpSpPr>
            <p:nvPr/>
          </p:nvGrpSpPr>
          <p:grpSpPr bwMode="auto">
            <a:xfrm>
              <a:off x="0" y="0"/>
              <a:ext cx="384" cy="384"/>
              <a:chOff x="0" y="0"/>
              <a:chExt cx="384" cy="384"/>
            </a:xfrm>
          </p:grpSpPr>
          <p:grpSp>
            <p:nvGrpSpPr>
              <p:cNvPr id="127" name="Group 49"/>
              <p:cNvGrpSpPr>
                <a:grpSpLocks/>
              </p:cNvGrpSpPr>
              <p:nvPr/>
            </p:nvGrpSpPr>
            <p:grpSpPr bwMode="auto">
              <a:xfrm>
                <a:off x="0" y="0"/>
                <a:ext cx="384" cy="384"/>
                <a:chOff x="0" y="0"/>
                <a:chExt cx="384" cy="384"/>
              </a:xfrm>
            </p:grpSpPr>
            <p:sp>
              <p:nvSpPr>
                <p:cNvPr id="129" name="Text Box 50"/>
                <p:cNvSpPr txBox="1">
                  <a:spLocks noChangeArrowheads="1"/>
                </p:cNvSpPr>
                <p:nvPr/>
              </p:nvSpPr>
              <p:spPr bwMode="auto">
                <a:xfrm>
                  <a:off x="78" y="4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sp>
              <p:nvSpPr>
                <p:cNvPr id="130" name="Oval 51"/>
                <p:cNvSpPr>
                  <a:spLocks noChangeArrowheads="1"/>
                </p:cNvSpPr>
                <p:nvPr/>
              </p:nvSpPr>
              <p:spPr bwMode="auto">
                <a:xfrm>
                  <a:off x="0" y="0"/>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1" name="Oval 52"/>
                <p:cNvSpPr>
                  <a:spLocks noChangeArrowheads="1"/>
                </p:cNvSpPr>
                <p:nvPr/>
              </p:nvSpPr>
              <p:spPr bwMode="auto">
                <a:xfrm>
                  <a:off x="0" y="0"/>
                  <a:ext cx="384" cy="384"/>
                </a:xfrm>
                <a:prstGeom prst="ellipse">
                  <a:avLst/>
                </a:prstGeom>
                <a:gradFill rotWithShape="1">
                  <a:gsLst>
                    <a:gs pos="0">
                      <a:srgbClr val="BBE0E3">
                        <a:alpha val="31999"/>
                      </a:srgbClr>
                    </a:gs>
                    <a:gs pos="100000">
                      <a:srgbClr val="BBE0E3">
                        <a:gamma/>
                        <a:shade val="0"/>
                        <a:invGamma/>
                        <a:alpha val="89999"/>
                      </a:srgbClr>
                    </a:gs>
                  </a:gsLst>
                  <a:lin ang="2700000" scaled="1"/>
                </a:gradFill>
                <a:ln w="9525">
                  <a:noFill/>
                  <a:round/>
                  <a:headEnd/>
                  <a:tailEnd/>
                </a:ln>
                <a:effec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2" name="Oval 53"/>
                <p:cNvSpPr>
                  <a:spLocks noChangeArrowheads="1"/>
                </p:cNvSpPr>
                <p:nvPr/>
              </p:nvSpPr>
              <p:spPr bwMode="auto">
                <a:xfrm>
                  <a:off x="25" y="25"/>
                  <a:ext cx="334" cy="334"/>
                </a:xfrm>
                <a:prstGeom prst="ellipse">
                  <a:avLst/>
                </a:prstGeom>
                <a:gradFill rotWithShape="1">
                  <a:gsLst>
                    <a:gs pos="0">
                      <a:srgbClr val="BBE0E3">
                        <a:gamma/>
                        <a:shade val="54118"/>
                        <a:invGamma/>
                      </a:srgbClr>
                    </a:gs>
                    <a:gs pos="50000">
                      <a:srgbClr val="BBE0E3"/>
                    </a:gs>
                    <a:gs pos="100000">
                      <a:srgbClr val="BBE0E3">
                        <a:gamma/>
                        <a:shade val="54118"/>
                        <a:invGamma/>
                      </a:srgbClr>
                    </a:gs>
                  </a:gsLst>
                  <a:lin ang="189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3" name="Oval 54"/>
                <p:cNvSpPr>
                  <a:spLocks noChangeArrowheads="1"/>
                </p:cNvSpPr>
                <p:nvPr/>
              </p:nvSpPr>
              <p:spPr bwMode="auto">
                <a:xfrm>
                  <a:off x="25" y="26"/>
                  <a:ext cx="334" cy="334"/>
                </a:xfrm>
                <a:prstGeom prst="ellipse">
                  <a:avLst/>
                </a:prstGeom>
                <a:gradFill rotWithShape="1">
                  <a:gsLst>
                    <a:gs pos="0">
                      <a:srgbClr val="BBE0E3">
                        <a:gamma/>
                        <a:shade val="63529"/>
                        <a:invGamma/>
                      </a:srgbClr>
                    </a:gs>
                    <a:gs pos="100000">
                      <a:srgbClr val="BBE0E3">
                        <a:alpha val="0"/>
                      </a:srgbClr>
                    </a:gs>
                  </a:gsLst>
                  <a:lin ang="27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4" name="Oval 55"/>
                <p:cNvSpPr>
                  <a:spLocks noChangeArrowheads="1"/>
                </p:cNvSpPr>
                <p:nvPr/>
              </p:nvSpPr>
              <p:spPr bwMode="auto">
                <a:xfrm>
                  <a:off x="43" y="42"/>
                  <a:ext cx="300" cy="300"/>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5" name="Oval 56"/>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6" name="Oval 57"/>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7" name="Oval 58"/>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8" name="Oval 59"/>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28" name="Text Box 60"/>
              <p:cNvSpPr txBox="1">
                <a:spLocks noChangeArrowheads="1"/>
              </p:cNvSpPr>
              <p:nvPr/>
            </p:nvSpPr>
            <p:spPr bwMode="auto">
              <a:xfrm>
                <a:off x="75" y="4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grpSp>
      </p:grpSp>
      <p:grpSp>
        <p:nvGrpSpPr>
          <p:cNvPr id="153" name="Group 45"/>
          <p:cNvGrpSpPr>
            <a:grpSpLocks/>
          </p:cNvGrpSpPr>
          <p:nvPr/>
        </p:nvGrpSpPr>
        <p:grpSpPr bwMode="auto">
          <a:xfrm>
            <a:off x="1836265" y="5252783"/>
            <a:ext cx="5381626" cy="609600"/>
            <a:chOff x="-60" y="0"/>
            <a:chExt cx="3390" cy="384"/>
          </a:xfrm>
        </p:grpSpPr>
        <p:sp>
          <p:nvSpPr>
            <p:cNvPr id="154" name="Line 46"/>
            <p:cNvSpPr>
              <a:spLocks noChangeShapeType="1"/>
            </p:cNvSpPr>
            <p:nvPr/>
          </p:nvSpPr>
          <p:spPr bwMode="auto">
            <a:xfrm>
              <a:off x="306" y="349"/>
              <a:ext cx="3024" cy="0"/>
            </a:xfrm>
            <a:prstGeom prst="line">
              <a:avLst/>
            </a:prstGeom>
            <a:noFill/>
            <a:ln w="25400">
              <a:solidFill>
                <a:srgbClr val="00000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55" name="Text Box 47"/>
            <p:cNvSpPr txBox="1">
              <a:spLocks noChangeArrowheads="1"/>
            </p:cNvSpPr>
            <p:nvPr/>
          </p:nvSpPr>
          <p:spPr bwMode="auto">
            <a:xfrm>
              <a:off x="-60" y="13"/>
              <a:ext cx="2050"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95350" defTabSz="800100">
                <a:buClr>
                  <a:srgbClr val="FABF00"/>
                </a:buClr>
                <a:defRPr/>
              </a:pPr>
              <a:r>
                <a:rPr lang="zh-CN" altLang="en-US" sz="2400" b="1" dirty="0" smtClean="0">
                  <a:latin typeface="黑体" panose="02010609060101010101" pitchFamily="49" charset="-122"/>
                  <a:ea typeface="黑体" panose="02010609060101010101" pitchFamily="49" charset="-122"/>
                </a:rPr>
                <a:t>产品预期收益率</a:t>
              </a:r>
              <a:endParaRPr lang="zh-CN" altLang="en-US" sz="2400" b="1" dirty="0">
                <a:latin typeface="黑体" panose="02010609060101010101" pitchFamily="49" charset="-122"/>
                <a:ea typeface="黑体" panose="02010609060101010101" pitchFamily="49" charset="-122"/>
              </a:endParaRPr>
            </a:p>
          </p:txBody>
        </p:sp>
        <p:grpSp>
          <p:nvGrpSpPr>
            <p:cNvPr id="156" name="Group 48"/>
            <p:cNvGrpSpPr>
              <a:grpSpLocks/>
            </p:cNvGrpSpPr>
            <p:nvPr/>
          </p:nvGrpSpPr>
          <p:grpSpPr bwMode="auto">
            <a:xfrm>
              <a:off x="0" y="0"/>
              <a:ext cx="384" cy="384"/>
              <a:chOff x="0" y="0"/>
              <a:chExt cx="384" cy="384"/>
            </a:xfrm>
          </p:grpSpPr>
          <p:grpSp>
            <p:nvGrpSpPr>
              <p:cNvPr id="157" name="Group 49"/>
              <p:cNvGrpSpPr>
                <a:grpSpLocks/>
              </p:cNvGrpSpPr>
              <p:nvPr/>
            </p:nvGrpSpPr>
            <p:grpSpPr bwMode="auto">
              <a:xfrm>
                <a:off x="0" y="0"/>
                <a:ext cx="384" cy="384"/>
                <a:chOff x="0" y="0"/>
                <a:chExt cx="384" cy="384"/>
              </a:xfrm>
            </p:grpSpPr>
            <p:sp>
              <p:nvSpPr>
                <p:cNvPr id="159" name="Text Box 50"/>
                <p:cNvSpPr txBox="1">
                  <a:spLocks noChangeArrowheads="1"/>
                </p:cNvSpPr>
                <p:nvPr/>
              </p:nvSpPr>
              <p:spPr bwMode="auto">
                <a:xfrm>
                  <a:off x="78" y="48"/>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sp>
              <p:nvSpPr>
                <p:cNvPr id="160" name="Oval 51"/>
                <p:cNvSpPr>
                  <a:spLocks noChangeArrowheads="1"/>
                </p:cNvSpPr>
                <p:nvPr/>
              </p:nvSpPr>
              <p:spPr bwMode="auto">
                <a:xfrm>
                  <a:off x="0" y="0"/>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1" name="Oval 52"/>
                <p:cNvSpPr>
                  <a:spLocks noChangeArrowheads="1"/>
                </p:cNvSpPr>
                <p:nvPr/>
              </p:nvSpPr>
              <p:spPr bwMode="auto">
                <a:xfrm>
                  <a:off x="0" y="0"/>
                  <a:ext cx="384" cy="384"/>
                </a:xfrm>
                <a:prstGeom prst="ellipse">
                  <a:avLst/>
                </a:prstGeom>
                <a:gradFill rotWithShape="1">
                  <a:gsLst>
                    <a:gs pos="0">
                      <a:srgbClr val="BBE0E3">
                        <a:alpha val="31999"/>
                      </a:srgbClr>
                    </a:gs>
                    <a:gs pos="100000">
                      <a:srgbClr val="BBE0E3">
                        <a:gamma/>
                        <a:shade val="0"/>
                        <a:invGamma/>
                        <a:alpha val="89999"/>
                      </a:srgbClr>
                    </a:gs>
                  </a:gsLst>
                  <a:lin ang="2700000" scaled="1"/>
                </a:gradFill>
                <a:ln w="9525">
                  <a:noFill/>
                  <a:round/>
                  <a:headEnd/>
                  <a:tailEnd/>
                </a:ln>
                <a:effec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2" name="Oval 53"/>
                <p:cNvSpPr>
                  <a:spLocks noChangeArrowheads="1"/>
                </p:cNvSpPr>
                <p:nvPr/>
              </p:nvSpPr>
              <p:spPr bwMode="auto">
                <a:xfrm>
                  <a:off x="25" y="25"/>
                  <a:ext cx="334" cy="334"/>
                </a:xfrm>
                <a:prstGeom prst="ellipse">
                  <a:avLst/>
                </a:prstGeom>
                <a:gradFill rotWithShape="1">
                  <a:gsLst>
                    <a:gs pos="0">
                      <a:srgbClr val="BBE0E3">
                        <a:gamma/>
                        <a:shade val="54118"/>
                        <a:invGamma/>
                      </a:srgbClr>
                    </a:gs>
                    <a:gs pos="50000">
                      <a:srgbClr val="BBE0E3"/>
                    </a:gs>
                    <a:gs pos="100000">
                      <a:srgbClr val="BBE0E3">
                        <a:gamma/>
                        <a:shade val="54118"/>
                        <a:invGamma/>
                      </a:srgbClr>
                    </a:gs>
                  </a:gsLst>
                  <a:lin ang="189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3" name="Oval 54"/>
                <p:cNvSpPr>
                  <a:spLocks noChangeArrowheads="1"/>
                </p:cNvSpPr>
                <p:nvPr/>
              </p:nvSpPr>
              <p:spPr bwMode="auto">
                <a:xfrm>
                  <a:off x="25" y="26"/>
                  <a:ext cx="334" cy="334"/>
                </a:xfrm>
                <a:prstGeom prst="ellipse">
                  <a:avLst/>
                </a:prstGeom>
                <a:gradFill rotWithShape="1">
                  <a:gsLst>
                    <a:gs pos="0">
                      <a:srgbClr val="BBE0E3">
                        <a:gamma/>
                        <a:shade val="63529"/>
                        <a:invGamma/>
                      </a:srgbClr>
                    </a:gs>
                    <a:gs pos="100000">
                      <a:srgbClr val="BBE0E3">
                        <a:alpha val="0"/>
                      </a:srgbClr>
                    </a:gs>
                  </a:gsLst>
                  <a:lin ang="2700000" scaled="1"/>
                </a:gradFill>
                <a:ln w="9525">
                  <a:noFill/>
                  <a:round/>
                  <a:headEnd/>
                  <a:tailEnd/>
                </a:ln>
                <a:effec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4" name="Oval 55"/>
                <p:cNvSpPr>
                  <a:spLocks noChangeArrowheads="1"/>
                </p:cNvSpPr>
                <p:nvPr/>
              </p:nvSpPr>
              <p:spPr bwMode="auto">
                <a:xfrm>
                  <a:off x="43" y="42"/>
                  <a:ext cx="300" cy="300"/>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5" name="Oval 56"/>
                <p:cNvSpPr>
                  <a:spLocks noChangeArrowheads="1"/>
                </p:cNvSpPr>
                <p:nvPr/>
              </p:nvSpPr>
              <p:spPr bwMode="auto">
                <a:xfrm>
                  <a:off x="48" y="47"/>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6" name="Oval 57"/>
                <p:cNvSpPr>
                  <a:spLocks noChangeArrowheads="1"/>
                </p:cNvSpPr>
                <p:nvPr/>
              </p:nvSpPr>
              <p:spPr bwMode="auto">
                <a:xfrm>
                  <a:off x="52" y="49"/>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7" name="Oval 58"/>
                <p:cNvSpPr>
                  <a:spLocks noChangeArrowheads="1"/>
                </p:cNvSpPr>
                <p:nvPr/>
              </p:nvSpPr>
              <p:spPr bwMode="auto">
                <a:xfrm>
                  <a:off x="55" y="51"/>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8" name="Oval 59"/>
                <p:cNvSpPr>
                  <a:spLocks noChangeArrowheads="1"/>
                </p:cNvSpPr>
                <p:nvPr/>
              </p:nvSpPr>
              <p:spPr bwMode="auto">
                <a:xfrm>
                  <a:off x="70" y="59"/>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58" name="Text Box 60"/>
              <p:cNvSpPr txBox="1">
                <a:spLocks noChangeArrowheads="1"/>
              </p:cNvSpPr>
              <p:nvPr/>
            </p:nvSpPr>
            <p:spPr bwMode="auto">
              <a:xfrm>
                <a:off x="74" y="48"/>
                <a:ext cx="22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b="1" kern="0" dirty="0">
                    <a:solidFill>
                      <a:srgbClr val="000000"/>
                    </a:solidFill>
                    <a:cs typeface="Arial" panose="020B0604020202020204" pitchFamily="34" charset="0"/>
                  </a:rPr>
                  <a:t>5</a:t>
                </a:r>
                <a:endParaRPr kumimoji="0" lang="zh-CN" altLang="zh-CN" sz="24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spTree>
    <p:extLst>
      <p:ext uri="{BB962C8B-B14F-4D97-AF65-F5344CB8AC3E}">
        <p14:creationId xmlns="" xmlns:p14="http://schemas.microsoft.com/office/powerpoint/2010/main" val="40854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20</a:t>
            </a:fld>
            <a:endParaRPr lang="zh-CN" altLang="en-US" dirty="0"/>
          </a:p>
        </p:txBody>
      </p:sp>
      <p:sp>
        <p:nvSpPr>
          <p:cNvPr id="5" name="Oval 24"/>
          <p:cNvSpPr>
            <a:spLocks noChangeArrowheads="1"/>
          </p:cNvSpPr>
          <p:nvPr/>
        </p:nvSpPr>
        <p:spPr bwMode="auto">
          <a:xfrm>
            <a:off x="1056708" y="1842042"/>
            <a:ext cx="1242527" cy="1242527"/>
          </a:xfrm>
          <a:prstGeom prst="ellipse">
            <a:avLst/>
          </a:prstGeom>
          <a:solidFill>
            <a:srgbClr val="C00000"/>
          </a:solidFill>
          <a:ln w="3175" cmpd="sng">
            <a:solidFill>
              <a:srgbClr val="FFFFFF"/>
            </a:solidFill>
            <a:round/>
            <a:headEnd/>
            <a:tailEnd/>
          </a:ln>
          <a:effectLst>
            <a:outerShdw dist="63500" dir="3187806"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25000" noProof="0" smtClean="0">
              <a:ln>
                <a:noFill/>
              </a:ln>
              <a:solidFill>
                <a:srgbClr val="330066"/>
              </a:solidFill>
              <a:effectLst/>
              <a:uLnTx/>
              <a:uFillTx/>
              <a:latin typeface="PMingLiU" pitchFamily="18" charset="-120"/>
              <a:ea typeface="PMingLiU" pitchFamily="18" charset="-120"/>
            </a:endParaRPr>
          </a:p>
        </p:txBody>
      </p:sp>
      <p:sp>
        <p:nvSpPr>
          <p:cNvPr id="6" name="Oval 24"/>
          <p:cNvSpPr>
            <a:spLocks noChangeArrowheads="1"/>
          </p:cNvSpPr>
          <p:nvPr/>
        </p:nvSpPr>
        <p:spPr bwMode="auto">
          <a:xfrm>
            <a:off x="1109396" y="4934948"/>
            <a:ext cx="1158348" cy="1158348"/>
          </a:xfrm>
          <a:prstGeom prst="ellipse">
            <a:avLst/>
          </a:prstGeom>
          <a:solidFill>
            <a:srgbClr val="C00000"/>
          </a:solidFill>
          <a:ln w="3175" cmpd="sng">
            <a:solidFill>
              <a:srgbClr val="FFFFFF"/>
            </a:solidFill>
            <a:round/>
            <a:headEnd/>
            <a:tailEnd/>
          </a:ln>
          <a:effectLst>
            <a:outerShdw dist="63500" dir="3187806"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25000" noProof="0" smtClean="0">
              <a:ln>
                <a:noFill/>
              </a:ln>
              <a:solidFill>
                <a:srgbClr val="330066"/>
              </a:solidFill>
              <a:effectLst/>
              <a:uLnTx/>
              <a:uFillTx/>
              <a:latin typeface="PMingLiU" pitchFamily="18" charset="-120"/>
              <a:ea typeface="PMingLiU" pitchFamily="18" charset="-120"/>
            </a:endParaRPr>
          </a:p>
        </p:txBody>
      </p:sp>
      <p:sp>
        <p:nvSpPr>
          <p:cNvPr id="7" name="圆角矩形 6"/>
          <p:cNvSpPr/>
          <p:nvPr/>
        </p:nvSpPr>
        <p:spPr bwMode="auto">
          <a:xfrm>
            <a:off x="2931691" y="3347041"/>
            <a:ext cx="5628893" cy="1301121"/>
          </a:xfrm>
          <a:prstGeom prst="roundRect">
            <a:avLst/>
          </a:prstGeom>
          <a:solidFill>
            <a:srgbClr val="FFFFFF"/>
          </a:solidFill>
          <a:ln w="22225" algn="ctr">
            <a:solidFill>
              <a:srgbClr val="C00000">
                <a:alpha val="50000"/>
              </a:srgbClr>
            </a:solidFill>
            <a:prstDash val="sysDash"/>
            <a:round/>
            <a:headEnd/>
            <a:tailEnd/>
          </a:ln>
        </p:spPr>
        <p:txBody>
          <a:bodyPr wrap="square" tIns="0" bIns="108000"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600" b="1" i="0" u="none" strike="noStrike" kern="0" cap="none" spc="0" normalizeH="0" baseline="-25000" noProof="0" dirty="0" smtClean="0">
                <a:ln>
                  <a:noFill/>
                </a:ln>
                <a:solidFill>
                  <a:srgbClr val="000000"/>
                </a:solidFill>
                <a:effectLst/>
                <a:uLnTx/>
                <a:uFillTx/>
                <a:latin typeface="黑体" panose="02010609060101010101" pitchFamily="49" charset="-122"/>
              </a:rPr>
              <a:t>薛思乔——投资</a:t>
            </a:r>
            <a:r>
              <a:rPr kumimoji="0" lang="zh-CN" altLang="en-US" sz="1600" b="1" i="0" u="none" strike="noStrike" kern="0" cap="none" spc="0" normalizeH="0" baseline="-25000" noProof="0" dirty="0" smtClean="0">
                <a:ln>
                  <a:noFill/>
                </a:ln>
                <a:solidFill>
                  <a:srgbClr val="000000"/>
                </a:solidFill>
                <a:effectLst/>
                <a:uLnTx/>
                <a:uFillTx/>
                <a:latin typeface="黑体" panose="02010609060101010101" pitchFamily="49" charset="-122"/>
              </a:rPr>
              <a:t>经理</a:t>
            </a:r>
            <a:endParaRPr kumimoji="0" lang="en-US" altLang="zh-CN" sz="1600" b="1"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800" b="0"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南京大学金融学学士，美国市立纽约大学应用数学硕士，法国巴黎综合理工学院金融数学硕士，</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29</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岁，拥有</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4</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年金融行业从业经验，于</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2014</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年</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8</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月加入嘉合基金。</a:t>
            </a:r>
            <a:endPar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2011——</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法国巴黎银行</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 </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担任数量分析师，先后在香港和新加坡分部工作，负责各类衍</a:t>
            </a:r>
            <a:endPar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        </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生产品的定价建模及风险控制系统维护</a:t>
            </a:r>
            <a:r>
              <a:rPr kumimoji="0" lang="zh-CN" altLang="en-US" sz="1600" b="0" i="0" u="none" strike="noStrike" kern="0" cap="none" spc="0" normalizeH="0" baseline="-25000" noProof="0" dirty="0" smtClean="0">
                <a:ln>
                  <a:noFill/>
                </a:ln>
                <a:solidFill>
                  <a:srgbClr val="000000"/>
                </a:solidFill>
                <a:effectLst/>
                <a:uLnTx/>
                <a:uFillTx/>
                <a:latin typeface="黑体" panose="02010609060101010101" pitchFamily="49" charset="-122"/>
              </a:rPr>
              <a:t>。</a:t>
            </a:r>
            <a:endPar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2013——</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上海分部资金部，负责流动性风险建模及监控。</a:t>
            </a:r>
          </a:p>
        </p:txBody>
      </p:sp>
      <p:sp>
        <p:nvSpPr>
          <p:cNvPr id="9" name="圆角矩形 8"/>
          <p:cNvSpPr/>
          <p:nvPr/>
        </p:nvSpPr>
        <p:spPr bwMode="auto">
          <a:xfrm>
            <a:off x="2931690" y="4941168"/>
            <a:ext cx="5628893" cy="1158032"/>
          </a:xfrm>
          <a:prstGeom prst="roundRect">
            <a:avLst/>
          </a:prstGeom>
          <a:solidFill>
            <a:srgbClr val="FFFFFF"/>
          </a:solidFill>
          <a:ln w="22225" algn="ctr">
            <a:solidFill>
              <a:srgbClr val="C00000">
                <a:alpha val="50000"/>
              </a:srgbClr>
            </a:solidFill>
            <a:prstDash val="sysDash"/>
            <a:round/>
            <a:headEnd/>
            <a:tailEnd/>
          </a:ln>
        </p:spPr>
        <p:txBody>
          <a:bodyPr wrap="square" tIns="61200" bIns="0" rtlCol="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600" b="1" i="0" u="none" strike="noStrike" kern="0" cap="none" spc="0" normalizeH="0" baseline="-25000" noProof="0" dirty="0" smtClean="0">
                <a:ln>
                  <a:noFill/>
                </a:ln>
                <a:solidFill>
                  <a:srgbClr val="000000"/>
                </a:solidFill>
                <a:effectLst/>
                <a:uLnTx/>
                <a:uFillTx/>
                <a:latin typeface="黑体" panose="02010609060101010101" pitchFamily="49" charset="-122"/>
              </a:rPr>
              <a:t>严曙光——投资</a:t>
            </a:r>
            <a:r>
              <a:rPr kumimoji="0" lang="zh-CN" altLang="en-US" sz="1600" b="1" i="0" u="none" strike="noStrike" kern="0" cap="none" spc="0" normalizeH="0" baseline="-25000" noProof="0" dirty="0" smtClean="0">
                <a:ln>
                  <a:noFill/>
                </a:ln>
                <a:solidFill>
                  <a:srgbClr val="000000"/>
                </a:solidFill>
                <a:effectLst/>
                <a:uLnTx/>
                <a:uFillTx/>
                <a:latin typeface="黑体" panose="02010609060101010101" pitchFamily="49" charset="-122"/>
              </a:rPr>
              <a:t>经理</a:t>
            </a:r>
            <a:endParaRPr kumimoji="0" lang="en-US" altLang="zh-CN" sz="1600" b="1"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800" b="0"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南京大学金融学学士，南京大学金融学硕士，</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CFA</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29</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岁，拥有</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4</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年金融行业从业经验，于</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2014</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年</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8</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月加入嘉合基金。</a:t>
            </a:r>
            <a:endPar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2011——</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华泰证券研究</a:t>
            </a:r>
            <a:r>
              <a:rPr kumimoji="0" lang="zh-CN" altLang="en-US" sz="1600" b="0" i="0" u="none" strike="noStrike" kern="0" cap="none" spc="0" normalizeH="0" baseline="-25000" noProof="0" dirty="0" smtClean="0">
                <a:ln>
                  <a:noFill/>
                </a:ln>
                <a:solidFill>
                  <a:srgbClr val="000000"/>
                </a:solidFill>
                <a:effectLst/>
                <a:uLnTx/>
                <a:uFillTx/>
                <a:latin typeface="黑体" panose="02010609060101010101" pitchFamily="49" charset="-122"/>
              </a:rPr>
              <a:t>所</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 </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从事煤炭行业研究工作</a:t>
            </a:r>
            <a:r>
              <a:rPr kumimoji="0" lang="zh-CN" altLang="en-US" sz="1600" b="0" i="0" u="none" strike="noStrike" kern="0" cap="none" spc="0" normalizeH="0" baseline="-25000" noProof="0" dirty="0" smtClean="0">
                <a:ln>
                  <a:noFill/>
                </a:ln>
                <a:solidFill>
                  <a:srgbClr val="000000"/>
                </a:solidFill>
                <a:effectLst/>
                <a:uLnTx/>
                <a:uFillTx/>
                <a:latin typeface="黑体" panose="02010609060101010101" pitchFamily="49" charset="-122"/>
              </a:rPr>
              <a:t>。</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2012——</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华泰证券研究</a:t>
            </a:r>
            <a:r>
              <a:rPr kumimoji="0" lang="zh-CN" altLang="en-US" sz="1600" b="0" i="0" u="none" strike="noStrike" kern="0" cap="none" spc="0" normalizeH="0" baseline="-25000" noProof="0" dirty="0" smtClean="0">
                <a:ln>
                  <a:noFill/>
                </a:ln>
                <a:solidFill>
                  <a:srgbClr val="000000"/>
                </a:solidFill>
                <a:effectLst/>
                <a:uLnTx/>
                <a:uFillTx/>
                <a:latin typeface="黑体" panose="02010609060101010101" pitchFamily="49" charset="-122"/>
              </a:rPr>
              <a:t>所</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证券投资部</a:t>
            </a:r>
            <a:r>
              <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 </a:t>
            </a:r>
            <a:r>
              <a:rPr kumimoji="0" lang="zh-CN" altLang="zh-CN" sz="1600" b="0" i="0" u="none" strike="noStrike" kern="0" cap="none" spc="0" normalizeH="0" baseline="-25000" noProof="0" dirty="0" smtClean="0">
                <a:ln>
                  <a:noFill/>
                </a:ln>
                <a:solidFill>
                  <a:srgbClr val="000000"/>
                </a:solidFill>
                <a:effectLst/>
                <a:uLnTx/>
                <a:uFillTx/>
                <a:latin typeface="黑体" panose="02010609060101010101" pitchFamily="49" charset="-122"/>
              </a:rPr>
              <a:t>先后从事行业研究及量化对冲投资工作。</a:t>
            </a:r>
            <a:endParaRPr kumimoji="0" lang="en-US" altLang="zh-CN" sz="1600" b="0" i="0" u="none" strike="noStrike" kern="0" cap="none" spc="0" normalizeH="0" baseline="-25000" noProof="0" dirty="0" smtClean="0">
              <a:ln>
                <a:noFill/>
              </a:ln>
              <a:solidFill>
                <a:srgbClr val="000000"/>
              </a:solidFill>
              <a:effectLst/>
              <a:uLnTx/>
              <a:uFillTx/>
              <a:latin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800" b="0" i="0" u="none" strike="noStrike" kern="0" cap="none" spc="0" normalizeH="0" baseline="-25000" noProof="0" dirty="0" smtClean="0">
              <a:ln>
                <a:noFill/>
              </a:ln>
              <a:solidFill>
                <a:srgbClr val="000000"/>
              </a:solidFill>
              <a:effectLst/>
              <a:uLnTx/>
              <a:uFillTx/>
              <a:latin typeface="黑体" panose="02010609060101010101" pitchFamily="49" charset="-122"/>
            </a:endParaRPr>
          </a:p>
        </p:txBody>
      </p:sp>
      <p:sp>
        <p:nvSpPr>
          <p:cNvPr id="10" name="Oval 24"/>
          <p:cNvSpPr>
            <a:spLocks noChangeArrowheads="1"/>
          </p:cNvSpPr>
          <p:nvPr/>
        </p:nvSpPr>
        <p:spPr bwMode="auto">
          <a:xfrm>
            <a:off x="1529021" y="3463812"/>
            <a:ext cx="1170771" cy="1170771"/>
          </a:xfrm>
          <a:prstGeom prst="ellipse">
            <a:avLst/>
          </a:prstGeom>
          <a:solidFill>
            <a:srgbClr val="C00000"/>
          </a:solidFill>
          <a:ln w="3175" cmpd="sng">
            <a:solidFill>
              <a:srgbClr val="FFFFFF"/>
            </a:solidFill>
            <a:round/>
            <a:headEnd/>
            <a:tailEnd/>
          </a:ln>
          <a:effectLst>
            <a:outerShdw dist="63500" dir="3187806" algn="ctr" rotWithShape="0">
              <a:srgbClr val="1C1C1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25000" noProof="0" smtClean="0">
              <a:ln>
                <a:noFill/>
              </a:ln>
              <a:solidFill>
                <a:srgbClr val="330066"/>
              </a:solidFill>
              <a:effectLst/>
              <a:uLnTx/>
              <a:uFillTx/>
              <a:latin typeface="PMingLiU" pitchFamily="18" charset="-120"/>
              <a:ea typeface="PMingLiU" pitchFamily="18" charset="-120"/>
            </a:endParaRPr>
          </a:p>
        </p:txBody>
      </p:sp>
      <p:sp>
        <p:nvSpPr>
          <p:cNvPr id="12" name="弧形 11"/>
          <p:cNvSpPr/>
          <p:nvPr/>
        </p:nvSpPr>
        <p:spPr>
          <a:xfrm rot="2592602">
            <a:off x="-5403491" y="428004"/>
            <a:ext cx="7490614" cy="7490614"/>
          </a:xfrm>
          <a:prstGeom prst="arc">
            <a:avLst/>
          </a:prstGeom>
          <a:ln w="104775">
            <a:solidFill>
              <a:srgbClr val="C00000">
                <a:alpha val="2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标题 1"/>
          <p:cNvSpPr>
            <a:spLocks noGrp="1"/>
          </p:cNvSpPr>
          <p:nvPr>
            <p:ph type="title"/>
          </p:nvPr>
        </p:nvSpPr>
        <p:spPr>
          <a:xfrm>
            <a:off x="539552" y="620688"/>
            <a:ext cx="2530624" cy="504056"/>
          </a:xfrm>
          <a:effectLst>
            <a:outerShdw blurRad="50800" dist="63500" dir="2700000" algn="tl" rotWithShape="0">
              <a:prstClr val="black">
                <a:alpha val="40000"/>
              </a:prstClr>
            </a:outerShdw>
          </a:effectLst>
        </p:spPr>
        <p:txBody>
          <a:bodyPr>
            <a:noAutofit/>
          </a:bodyPr>
          <a:lstStyle/>
          <a:p>
            <a:r>
              <a:rPr lang="zh-CN" altLang="en-US" sz="2300" b="1" dirty="0" smtClean="0">
                <a:solidFill>
                  <a:srgbClr val="C00000"/>
                </a:solidFill>
                <a:latin typeface="黑体" panose="02010609060101010101" pitchFamily="49" charset="-122"/>
                <a:ea typeface="黑体" panose="02010609060101010101" pitchFamily="49" charset="-122"/>
              </a:rPr>
              <a:t>四、投研团队</a:t>
            </a:r>
            <a:endParaRPr lang="zh-CN" altLang="en-US" sz="2300" b="1" dirty="0">
              <a:solidFill>
                <a:srgbClr val="C00000"/>
              </a:solidFill>
              <a:latin typeface="黑体" panose="02010609060101010101" pitchFamily="49" charset="-122"/>
              <a:ea typeface="黑体" panose="02010609060101010101" pitchFamily="49" charset="-122"/>
            </a:endParaRPr>
          </a:p>
        </p:txBody>
      </p:sp>
      <p:sp>
        <p:nvSpPr>
          <p:cNvPr id="13" name="圆角矩形 12"/>
          <p:cNvSpPr/>
          <p:nvPr/>
        </p:nvSpPr>
        <p:spPr bwMode="auto">
          <a:xfrm>
            <a:off x="2931689" y="1772816"/>
            <a:ext cx="5628894" cy="1063250"/>
          </a:xfrm>
          <a:prstGeom prst="roundRect">
            <a:avLst/>
          </a:prstGeom>
          <a:solidFill>
            <a:srgbClr val="FFFFFF"/>
          </a:solidFill>
          <a:ln w="22225" algn="ctr">
            <a:solidFill>
              <a:srgbClr val="C00000">
                <a:alpha val="50000"/>
              </a:srgbClr>
            </a:solidFill>
            <a:prstDash val="sysDash"/>
            <a:round/>
            <a:headEnd/>
            <a:tailEnd/>
          </a:ln>
        </p:spPr>
        <p:txBody>
          <a:bodyPr wrap="square" tIns="36000" bIns="108000" rtlCol="0" anchor="t">
            <a:spAutoFit/>
          </a:bodyPr>
          <a:lstStyle/>
          <a:p>
            <a:r>
              <a:rPr lang="zh-CN" altLang="zh-CN" sz="1100" b="1" dirty="0"/>
              <a:t>陈潇</a:t>
            </a:r>
            <a:r>
              <a:rPr lang="en-US" altLang="zh-CN" sz="1100" b="1" dirty="0"/>
              <a:t>——</a:t>
            </a:r>
            <a:r>
              <a:rPr lang="zh-CN" altLang="zh-CN" sz="1100" b="1" dirty="0" smtClean="0"/>
              <a:t>投资</a:t>
            </a:r>
            <a:r>
              <a:rPr lang="zh-CN" altLang="en-US" sz="1100" b="1" dirty="0"/>
              <a:t>经理</a:t>
            </a:r>
            <a:endParaRPr lang="zh-CN" altLang="zh-CN" sz="800" dirty="0"/>
          </a:p>
          <a:p>
            <a:r>
              <a:rPr lang="zh-CN" altLang="zh-CN" sz="1050" dirty="0"/>
              <a:t>南京大学数学学士，美国宾夕法尼亚大学数学硕士，美国斯坦福大学金融工程硕士，</a:t>
            </a:r>
            <a:r>
              <a:rPr lang="en-US" altLang="zh-CN" sz="1050" dirty="0"/>
              <a:t>32</a:t>
            </a:r>
            <a:r>
              <a:rPr lang="zh-CN" altLang="zh-CN" sz="1050" dirty="0"/>
              <a:t>岁，拥有</a:t>
            </a:r>
            <a:r>
              <a:rPr lang="en-US" altLang="zh-CN" sz="1050" dirty="0"/>
              <a:t>4</a:t>
            </a:r>
            <a:r>
              <a:rPr lang="zh-CN" altLang="zh-CN" sz="1050" dirty="0"/>
              <a:t>年金融行业从业经验，于</a:t>
            </a:r>
            <a:r>
              <a:rPr lang="en-US" altLang="zh-CN" sz="1050" dirty="0"/>
              <a:t>2014</a:t>
            </a:r>
            <a:r>
              <a:rPr lang="zh-CN" altLang="zh-CN" sz="1050" dirty="0"/>
              <a:t>年</a:t>
            </a:r>
            <a:r>
              <a:rPr lang="en-US" altLang="zh-CN" sz="1050" dirty="0"/>
              <a:t>9</a:t>
            </a:r>
            <a:r>
              <a:rPr lang="zh-CN" altLang="zh-CN" sz="1050" dirty="0"/>
              <a:t>月加入嘉合基金。</a:t>
            </a:r>
            <a:r>
              <a:rPr lang="en-US" altLang="zh-CN" sz="1050" dirty="0"/>
              <a:t>2010</a:t>
            </a:r>
            <a:r>
              <a:rPr lang="zh-CN" altLang="zh-CN" sz="1050" dirty="0"/>
              <a:t>年进入华泰证券研究所从事金融工程研究工作，同年转入金融创新部，从事量化对冲投资工作主管约</a:t>
            </a:r>
            <a:r>
              <a:rPr lang="en-US" altLang="zh-CN" sz="1050" dirty="0"/>
              <a:t>10</a:t>
            </a:r>
            <a:r>
              <a:rPr lang="zh-CN" altLang="zh-CN" sz="1050" dirty="0"/>
              <a:t>亿券库对冲保值项目。参加中金所指数期权做市商课题研究及上交所个股期权研究筹备工作</a:t>
            </a:r>
            <a:r>
              <a:rPr lang="zh-CN" altLang="zh-CN" sz="1050" dirty="0" smtClean="0"/>
              <a:t>。</a:t>
            </a:r>
            <a:endParaRPr lang="zh-CN" altLang="zh-CN" sz="1050" dirty="0"/>
          </a:p>
        </p:txBody>
      </p:sp>
    </p:spTree>
    <p:extLst>
      <p:ext uri="{BB962C8B-B14F-4D97-AF65-F5344CB8AC3E}">
        <p14:creationId xmlns="" xmlns:p14="http://schemas.microsoft.com/office/powerpoint/2010/main" val="4252775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21</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21</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a:bodyPr>
          <a:lstStyle/>
          <a:p>
            <a:r>
              <a:rPr lang="zh-CN" altLang="en-US" b="1" dirty="0" smtClean="0">
                <a:solidFill>
                  <a:srgbClr val="C00000"/>
                </a:solidFill>
                <a:latin typeface="黑体" panose="02010609060101010101" pitchFamily="49" charset="-122"/>
                <a:ea typeface="黑体" panose="02010609060101010101" pitchFamily="49" charset="-122"/>
              </a:rPr>
              <a:t>五、产品预期收益</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90" name="矩形 89"/>
          <p:cNvSpPr/>
          <p:nvPr/>
        </p:nvSpPr>
        <p:spPr>
          <a:xfrm>
            <a:off x="5004048" y="1931471"/>
            <a:ext cx="8136904" cy="400110"/>
          </a:xfrm>
          <a:prstGeom prst="rect">
            <a:avLst/>
          </a:prstGeom>
        </p:spPr>
        <p:txBody>
          <a:bodyPr wrap="square">
            <a:spAutoFit/>
          </a:bodyPr>
          <a:lstStyle/>
          <a:p>
            <a:pPr>
              <a:spcBef>
                <a:spcPct val="50000"/>
              </a:spcBef>
              <a:spcAft>
                <a:spcPct val="0"/>
              </a:spcAft>
              <a:buFontTx/>
              <a:buChar char="•"/>
            </a:pPr>
            <a:r>
              <a:rPr lang="zh-CN" altLang="en-US" sz="2000" b="1" dirty="0" smtClean="0">
                <a:latin typeface="黑体" panose="02010609060101010101" pitchFamily="49" charset="-122"/>
                <a:ea typeface="黑体" panose="02010609060101010101" pitchFamily="49" charset="-122"/>
              </a:rPr>
              <a:t> 杠杆：</a:t>
            </a:r>
            <a:r>
              <a:rPr lang="en-US" altLang="zh-CN" sz="2000" b="1" dirty="0" smtClean="0">
                <a:solidFill>
                  <a:srgbClr val="C00000"/>
                </a:solidFill>
                <a:latin typeface="黑体" panose="02010609060101010101" pitchFamily="49" charset="-122"/>
                <a:ea typeface="黑体" panose="02010609060101010101" pitchFamily="49" charset="-122"/>
              </a:rPr>
              <a:t>1:9</a:t>
            </a: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7" name="矩形 6"/>
          <p:cNvSpPr/>
          <p:nvPr/>
        </p:nvSpPr>
        <p:spPr>
          <a:xfrm>
            <a:off x="5004048" y="2333246"/>
            <a:ext cx="8136904" cy="400110"/>
          </a:xfrm>
          <a:prstGeom prst="rect">
            <a:avLst/>
          </a:prstGeom>
        </p:spPr>
        <p:txBody>
          <a:bodyPr wrap="square">
            <a:spAutoFit/>
          </a:bodyPr>
          <a:lstStyle/>
          <a:p>
            <a:pPr>
              <a:spcBef>
                <a:spcPct val="50000"/>
              </a:spcBef>
              <a:spcAft>
                <a:spcPct val="0"/>
              </a:spcAft>
              <a:buFontTx/>
              <a:buChar char="•"/>
            </a:pPr>
            <a:r>
              <a:rPr lang="zh-CN" altLang="en-US" sz="2000" b="1" dirty="0" smtClean="0">
                <a:latin typeface="黑体" panose="02010609060101010101" pitchFamily="49" charset="-122"/>
                <a:ea typeface="黑体" panose="02010609060101010101" pitchFamily="49" charset="-122"/>
              </a:rPr>
              <a:t> 优先：保本</a:t>
            </a:r>
            <a:r>
              <a:rPr lang="zh-CN" altLang="en-US" sz="2000" b="1" dirty="0">
                <a:latin typeface="黑体" panose="02010609060101010101" pitchFamily="49" charset="-122"/>
                <a:ea typeface="黑体" panose="02010609060101010101" pitchFamily="49" charset="-122"/>
              </a:rPr>
              <a:t>不</a:t>
            </a:r>
            <a:r>
              <a:rPr lang="zh-CN" altLang="en-US" sz="2000" b="1" dirty="0" smtClean="0">
                <a:latin typeface="黑体" panose="02010609060101010101" pitchFamily="49" charset="-122"/>
                <a:ea typeface="黑体" panose="02010609060101010101" pitchFamily="49" charset="-122"/>
              </a:rPr>
              <a:t>保息</a:t>
            </a:r>
            <a:endParaRPr lang="zh-CN" altLang="en-US" sz="2000" b="1" dirty="0">
              <a:latin typeface="黑体" panose="02010609060101010101" pitchFamily="49" charset="-122"/>
              <a:ea typeface="黑体" panose="02010609060101010101" pitchFamily="49" charset="-122"/>
            </a:endParaRPr>
          </a:p>
        </p:txBody>
      </p:sp>
      <p:sp>
        <p:nvSpPr>
          <p:cNvPr id="8" name="矩形 7"/>
          <p:cNvSpPr/>
          <p:nvPr/>
        </p:nvSpPr>
        <p:spPr>
          <a:xfrm>
            <a:off x="5004048" y="2731691"/>
            <a:ext cx="3618799" cy="1785104"/>
          </a:xfrm>
          <a:prstGeom prst="rect">
            <a:avLst/>
          </a:prstGeom>
        </p:spPr>
        <p:txBody>
          <a:bodyPr wrap="square">
            <a:spAutoFit/>
          </a:bodyPr>
          <a:lstStyle/>
          <a:p>
            <a:pPr>
              <a:spcBef>
                <a:spcPct val="50000"/>
              </a:spcBef>
              <a:spcAft>
                <a:spcPct val="0"/>
              </a:spcAft>
              <a:buFontTx/>
              <a:buChar char="•"/>
            </a:pPr>
            <a:r>
              <a:rPr lang="en-US" altLang="zh-CN" sz="2000" b="1" dirty="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收益分配原则：</a:t>
            </a:r>
            <a:endParaRPr lang="en-US" altLang="zh-CN" sz="2000" b="1" dirty="0" smtClean="0">
              <a:latin typeface="黑体" panose="02010609060101010101" pitchFamily="49" charset="-122"/>
              <a:ea typeface="黑体" panose="02010609060101010101" pitchFamily="49" charset="-122"/>
            </a:endParaRPr>
          </a:p>
          <a:p>
            <a:pPr>
              <a:spcBef>
                <a:spcPct val="50000"/>
              </a:spcBef>
              <a:spcAft>
                <a:spcPct val="0"/>
              </a:spcAft>
            </a:pPr>
            <a:r>
              <a:rPr lang="en-US" altLang="zh-CN" sz="2000" b="1" dirty="0">
                <a:latin typeface="黑体" panose="02010609060101010101" pitchFamily="49" charset="-122"/>
                <a:ea typeface="黑体" panose="02010609060101010101" pitchFamily="49" charset="-122"/>
              </a:rPr>
              <a:t> </a:t>
            </a:r>
            <a:r>
              <a:rPr lang="en-US" altLang="zh-CN" sz="2000" b="1"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总收益率达到</a:t>
            </a:r>
            <a:r>
              <a:rPr lang="en-US" altLang="zh-CN" sz="2000" b="1" dirty="0" smtClean="0">
                <a:solidFill>
                  <a:srgbClr val="C00000"/>
                </a:solidFill>
                <a:latin typeface="黑体" panose="02010609060101010101" pitchFamily="49" charset="-122"/>
                <a:ea typeface="黑体" panose="02010609060101010101" pitchFamily="49" charset="-122"/>
              </a:rPr>
              <a:t>5%</a:t>
            </a:r>
            <a:r>
              <a:rPr lang="zh-CN" altLang="en-US" sz="2000" b="1" dirty="0" smtClean="0">
                <a:latin typeface="黑体" panose="02010609060101010101" pitchFamily="49" charset="-122"/>
                <a:ea typeface="黑体" panose="02010609060101010101" pitchFamily="49" charset="-122"/>
              </a:rPr>
              <a:t>以上，超额</a:t>
            </a:r>
            <a:endParaRPr lang="en-US" altLang="zh-CN" sz="2000" b="1" dirty="0" smtClean="0">
              <a:latin typeface="黑体" panose="02010609060101010101" pitchFamily="49" charset="-122"/>
              <a:ea typeface="黑体" panose="02010609060101010101" pitchFamily="49" charset="-122"/>
            </a:endParaRPr>
          </a:p>
          <a:p>
            <a:pPr>
              <a:spcBef>
                <a:spcPct val="50000"/>
              </a:spcBef>
              <a:spcAft>
                <a:spcPct val="0"/>
              </a:spcAft>
            </a:pPr>
            <a:r>
              <a:rPr lang="en-US" altLang="zh-CN" sz="2000" b="1" dirty="0">
                <a:latin typeface="黑体" panose="02010609060101010101" pitchFamily="49" charset="-122"/>
                <a:ea typeface="黑体" panose="02010609060101010101" pitchFamily="49" charset="-122"/>
              </a:rPr>
              <a:t> </a:t>
            </a:r>
            <a:r>
              <a:rPr lang="en-US" altLang="zh-CN" sz="2000" b="1"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收益部分优先</a:t>
            </a:r>
            <a:r>
              <a:rPr lang="zh-CN" altLang="en-US" sz="2000" b="1" dirty="0">
                <a:latin typeface="黑体" panose="02010609060101010101" pitchFamily="49" charset="-122"/>
                <a:ea typeface="黑体" panose="02010609060101010101" pitchFamily="49" charset="-122"/>
              </a:rPr>
              <a:t>与</a:t>
            </a:r>
            <a:r>
              <a:rPr lang="zh-CN" altLang="en-US" sz="2000" b="1" dirty="0" smtClean="0">
                <a:latin typeface="黑体" panose="02010609060101010101" pitchFamily="49" charset="-122"/>
                <a:ea typeface="黑体" panose="02010609060101010101" pitchFamily="49" charset="-122"/>
              </a:rPr>
              <a:t>劣后分成比</a:t>
            </a:r>
            <a:endParaRPr lang="en-US" altLang="zh-CN" sz="2000" b="1" dirty="0" smtClean="0">
              <a:latin typeface="黑体" panose="02010609060101010101" pitchFamily="49" charset="-122"/>
              <a:ea typeface="黑体" panose="02010609060101010101" pitchFamily="49" charset="-122"/>
            </a:endParaRPr>
          </a:p>
          <a:p>
            <a:pPr>
              <a:spcBef>
                <a:spcPct val="50000"/>
              </a:spcBef>
              <a:spcAft>
                <a:spcPct val="0"/>
              </a:spcAft>
            </a:pPr>
            <a:r>
              <a:rPr lang="en-US" altLang="zh-CN" sz="2000" b="1" dirty="0">
                <a:latin typeface="黑体" panose="02010609060101010101" pitchFamily="49" charset="-122"/>
                <a:ea typeface="黑体" panose="02010609060101010101" pitchFamily="49" charset="-122"/>
              </a:rPr>
              <a:t> </a:t>
            </a:r>
            <a:r>
              <a:rPr lang="en-US" altLang="zh-CN" sz="2000" b="1"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例为</a:t>
            </a:r>
            <a:r>
              <a:rPr lang="en-US" altLang="zh-CN" sz="2000" b="1" dirty="0" smtClean="0">
                <a:solidFill>
                  <a:srgbClr val="C00000"/>
                </a:solidFill>
                <a:latin typeface="黑体" panose="02010609060101010101" pitchFamily="49" charset="-122"/>
                <a:ea typeface="黑体" panose="02010609060101010101" pitchFamily="49" charset="-122"/>
              </a:rPr>
              <a:t>3:7</a:t>
            </a:r>
          </a:p>
        </p:txBody>
      </p:sp>
      <p:sp>
        <p:nvSpPr>
          <p:cNvPr id="10" name="矩形 9"/>
          <p:cNvSpPr/>
          <p:nvPr/>
        </p:nvSpPr>
        <p:spPr>
          <a:xfrm>
            <a:off x="5004048" y="4509120"/>
            <a:ext cx="8136904" cy="400110"/>
          </a:xfrm>
          <a:prstGeom prst="rect">
            <a:avLst/>
          </a:prstGeom>
        </p:spPr>
        <p:txBody>
          <a:bodyPr wrap="square">
            <a:spAutoFit/>
          </a:bodyPr>
          <a:lstStyle/>
          <a:p>
            <a:pPr>
              <a:spcBef>
                <a:spcPct val="50000"/>
              </a:spcBef>
              <a:spcAft>
                <a:spcPct val="0"/>
              </a:spcAft>
              <a:buFontTx/>
              <a:buChar char="•"/>
            </a:pPr>
            <a:r>
              <a:rPr lang="en-US" altLang="zh-CN" sz="2000" b="1" dirty="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费用</a:t>
            </a:r>
            <a:r>
              <a:rPr lang="zh-CN" altLang="en-US" sz="2000" b="1" dirty="0">
                <a:latin typeface="黑体" panose="02010609060101010101" pitchFamily="49" charset="-122"/>
                <a:ea typeface="黑体" panose="02010609060101010101" pitchFamily="49" charset="-122"/>
              </a:rPr>
              <a:t>总计</a:t>
            </a:r>
            <a:r>
              <a:rPr lang="zh-CN" altLang="en-US" sz="2000" b="1" dirty="0" smtClean="0">
                <a:latin typeface="黑体" panose="02010609060101010101" pitchFamily="49" charset="-122"/>
                <a:ea typeface="黑体" panose="02010609060101010101" pitchFamily="49" charset="-122"/>
              </a:rPr>
              <a:t>：</a:t>
            </a:r>
            <a:r>
              <a:rPr lang="en-US" altLang="zh-CN" sz="2000" b="1" dirty="0" smtClean="0">
                <a:solidFill>
                  <a:srgbClr val="C00000"/>
                </a:solidFill>
                <a:latin typeface="黑体" panose="02010609060101010101" pitchFamily="49" charset="-122"/>
                <a:ea typeface="黑体" panose="02010609060101010101" pitchFamily="49" charset="-122"/>
              </a:rPr>
              <a:t>2.2%</a:t>
            </a:r>
            <a:endParaRPr lang="zh-CN" altLang="en-US" sz="2000" b="1" dirty="0">
              <a:solidFill>
                <a:srgbClr val="C00000"/>
              </a:solidFill>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 xmlns:p14="http://schemas.microsoft.com/office/powerpoint/2010/main" val="90557785"/>
              </p:ext>
            </p:extLst>
          </p:nvPr>
        </p:nvGraphicFramePr>
        <p:xfrm>
          <a:off x="1187624" y="1758447"/>
          <a:ext cx="3560451" cy="3693013"/>
        </p:xfrm>
        <a:graphic>
          <a:graphicData uri="http://schemas.openxmlformats.org/drawingml/2006/table">
            <a:tbl>
              <a:tblPr/>
              <a:tblGrid>
                <a:gridCol w="1164208"/>
                <a:gridCol w="1278427"/>
                <a:gridCol w="1117816"/>
              </a:tblGrid>
              <a:tr h="315219">
                <a:tc>
                  <a:txBody>
                    <a:bodyPr/>
                    <a:lstStyle/>
                    <a:p>
                      <a:pPr marL="0" algn="ctr" defTabSz="914400" rtl="0" eaLnBrk="1" fontAlgn="ctr" latinLnBrk="0" hangingPunct="1"/>
                      <a:r>
                        <a:rPr lang="zh-CN" altLang="en-US" sz="1600" b="0" i="0" u="none" strike="noStrike" kern="1200" dirty="0" smtClean="0">
                          <a:solidFill>
                            <a:schemeClr val="bg1"/>
                          </a:solidFill>
                          <a:effectLst/>
                          <a:latin typeface="黑体" panose="02010609060101010101" pitchFamily="49" charset="-122"/>
                          <a:ea typeface="黑体" panose="02010609060101010101" pitchFamily="49" charset="-122"/>
                          <a:cs typeface="+mn-cs"/>
                        </a:rPr>
                        <a:t>总收益率</a:t>
                      </a:r>
                      <a:r>
                        <a:rPr lang="en-US" altLang="zh-CN" sz="1600" b="0" i="0" u="none" strike="noStrike" kern="1200" dirty="0" smtClean="0">
                          <a:solidFill>
                            <a:schemeClr val="bg1"/>
                          </a:solidFill>
                          <a:effectLst/>
                          <a:latin typeface="黑体" panose="02010609060101010101" pitchFamily="49" charset="-122"/>
                          <a:ea typeface="黑体" panose="02010609060101010101" pitchFamily="49" charset="-122"/>
                          <a:cs typeface="+mn-cs"/>
                        </a:rPr>
                        <a:t>%</a:t>
                      </a:r>
                      <a:endParaRPr lang="en-US" altLang="zh-CN" sz="1600" b="0" i="0" u="none" strike="noStrike" kern="1200" dirty="0">
                        <a:solidFill>
                          <a:schemeClr val="bg1"/>
                        </a:solidFill>
                        <a:effectLst/>
                        <a:latin typeface="黑体" panose="02010609060101010101" pitchFamily="49" charset="-122"/>
                        <a:ea typeface="黑体" panose="02010609060101010101" pitchFamily="49" charset="-122"/>
                        <a:cs typeface="+mn-cs"/>
                      </a:endParaRP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fontAlgn="ctr"/>
                      <a:r>
                        <a:rPr lang="zh-CN" altLang="en-US" sz="1600" b="0" i="0" u="none" strike="noStrike" dirty="0">
                          <a:solidFill>
                            <a:schemeClr val="bg1"/>
                          </a:solidFill>
                          <a:effectLst/>
                          <a:latin typeface="黑体" panose="02010609060101010101" pitchFamily="49" charset="-122"/>
                          <a:ea typeface="黑体" panose="02010609060101010101" pitchFamily="49" charset="-122"/>
                        </a:rPr>
                        <a:t>优先收益</a:t>
                      </a:r>
                      <a:r>
                        <a:rPr lang="en-US" altLang="zh-CN" sz="1600" b="0" i="0" u="none" strike="noStrike" dirty="0">
                          <a:solidFill>
                            <a:schemeClr val="bg1"/>
                          </a:solidFill>
                          <a:effectLst/>
                          <a:latin typeface="黑体" panose="02010609060101010101" pitchFamily="49" charset="-122"/>
                          <a:ea typeface="黑体" panose="02010609060101010101" pitchFamily="49" charset="-122"/>
                        </a:rPr>
                        <a:t>%</a:t>
                      </a:r>
                    </a:p>
                  </a:txBody>
                  <a:tcPr marL="12671" marR="12671" marT="1267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algn="ctr" defTabSz="914400" rtl="0" eaLnBrk="1" fontAlgn="ctr" latinLnBrk="0" hangingPunct="1"/>
                      <a:r>
                        <a:rPr lang="zh-CN" altLang="en-US" sz="1600" b="0" i="0" u="none" strike="noStrike" kern="1200" dirty="0">
                          <a:solidFill>
                            <a:schemeClr val="bg1"/>
                          </a:solidFill>
                          <a:effectLst/>
                          <a:latin typeface="黑体" panose="02010609060101010101" pitchFamily="49" charset="-122"/>
                          <a:ea typeface="黑体" panose="02010609060101010101" pitchFamily="49" charset="-122"/>
                          <a:cs typeface="+mn-cs"/>
                        </a:rPr>
                        <a:t>劣后收益</a:t>
                      </a:r>
                      <a:r>
                        <a:rPr lang="en-US" altLang="zh-CN" sz="1600" b="0" i="0" u="none" strike="noStrike" kern="1200" dirty="0">
                          <a:solidFill>
                            <a:schemeClr val="bg1"/>
                          </a:solidFill>
                          <a:effectLst/>
                          <a:latin typeface="黑体" panose="02010609060101010101" pitchFamily="49" charset="-122"/>
                          <a:ea typeface="黑体" panose="02010609060101010101" pitchFamily="49" charset="-122"/>
                          <a:cs typeface="+mn-cs"/>
                        </a:rPr>
                        <a:t>%</a:t>
                      </a:r>
                    </a:p>
                  </a:txBody>
                  <a:tcPr marL="12671" marR="12671" marT="1267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235687">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0.8%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0.8%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0.8%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2.8%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2.8%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2.8%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3.8%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3.8%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3.8%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5.8%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5.4%</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9.1%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6.1%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23.1%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9.8%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6.8%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37.1%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12.8%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58.1%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235687">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9.4%</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93.1%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27.8%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12.8%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163.1%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37.8%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16.1%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233.1%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47.8%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19.4%</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303.1%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57.8%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22.8%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373.1%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35687">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97.8%</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36.1%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653.1%</a:t>
                      </a:r>
                    </a:p>
                  </a:txBody>
                  <a:tcPr marL="12671" marR="12671" marT="12671"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Tree>
    <p:extLst>
      <p:ext uri="{BB962C8B-B14F-4D97-AF65-F5344CB8AC3E}">
        <p14:creationId xmlns="" xmlns:p14="http://schemas.microsoft.com/office/powerpoint/2010/main" val="770320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22</a:t>
            </a:fld>
            <a:endParaRPr lang="zh-CN" altLang="en-US" dirty="0"/>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22</a:t>
            </a:fld>
            <a:endParaRPr lang="en-US" altLang="zh-CN" sz="1600" b="0">
              <a:ea typeface="宋体" panose="02010600030101010101" pitchFamily="2" charset="-122"/>
            </a:endParaRPr>
          </a:p>
        </p:txBody>
      </p:sp>
      <p:sp>
        <p:nvSpPr>
          <p:cNvPr id="9"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a:bodyPr>
          <a:lstStyle/>
          <a:p>
            <a:r>
              <a:rPr lang="zh-CN" altLang="en-US" b="1" dirty="0" smtClean="0">
                <a:solidFill>
                  <a:srgbClr val="C00000"/>
                </a:solidFill>
                <a:latin typeface="黑体" panose="02010609060101010101" pitchFamily="49" charset="-122"/>
                <a:ea typeface="黑体" panose="02010609060101010101" pitchFamily="49" charset="-122"/>
              </a:rPr>
              <a:t>五、产品预期收益</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90" name="矩形 89"/>
          <p:cNvSpPr/>
          <p:nvPr/>
        </p:nvSpPr>
        <p:spPr>
          <a:xfrm>
            <a:off x="3995936" y="2420888"/>
            <a:ext cx="8136904" cy="400110"/>
          </a:xfrm>
          <a:prstGeom prst="rect">
            <a:avLst/>
          </a:prstGeom>
        </p:spPr>
        <p:txBody>
          <a:bodyPr wrap="square">
            <a:spAutoFit/>
          </a:bodyPr>
          <a:lstStyle/>
          <a:p>
            <a:pPr>
              <a:spcBef>
                <a:spcPct val="50000"/>
              </a:spcBef>
              <a:spcAft>
                <a:spcPct val="0"/>
              </a:spcAft>
              <a:buFontTx/>
              <a:buChar char="•"/>
            </a:pPr>
            <a:r>
              <a:rPr lang="zh-CN" altLang="en-US" sz="2000" b="1" dirty="0" smtClean="0">
                <a:latin typeface="黑体" panose="02010609060101010101" pitchFamily="49" charset="-122"/>
                <a:ea typeface="黑体" panose="02010609060101010101" pitchFamily="49" charset="-122"/>
              </a:rPr>
              <a:t> 杠杆：</a:t>
            </a:r>
            <a:r>
              <a:rPr lang="en-US" altLang="zh-CN" sz="2000" b="1" dirty="0" smtClean="0">
                <a:solidFill>
                  <a:srgbClr val="C00000"/>
                </a:solidFill>
                <a:latin typeface="黑体" panose="02010609060101010101" pitchFamily="49" charset="-122"/>
                <a:ea typeface="黑体" panose="02010609060101010101" pitchFamily="49" charset="-122"/>
              </a:rPr>
              <a:t>1:4</a:t>
            </a:r>
            <a:endParaRPr lang="zh-CN" altLang="en-US" sz="2000" b="1" dirty="0">
              <a:solidFill>
                <a:srgbClr val="C00000"/>
              </a:solidFill>
              <a:latin typeface="黑体" panose="02010609060101010101" pitchFamily="49" charset="-122"/>
              <a:ea typeface="黑体" panose="02010609060101010101" pitchFamily="49" charset="-122"/>
            </a:endParaRPr>
          </a:p>
        </p:txBody>
      </p:sp>
      <p:sp>
        <p:nvSpPr>
          <p:cNvPr id="7" name="矩形 6"/>
          <p:cNvSpPr/>
          <p:nvPr/>
        </p:nvSpPr>
        <p:spPr>
          <a:xfrm>
            <a:off x="3995936" y="2822663"/>
            <a:ext cx="7632848" cy="861774"/>
          </a:xfrm>
          <a:prstGeom prst="rect">
            <a:avLst/>
          </a:prstGeom>
        </p:spPr>
        <p:txBody>
          <a:bodyPr wrap="square">
            <a:spAutoFit/>
          </a:bodyPr>
          <a:lstStyle/>
          <a:p>
            <a:pPr>
              <a:spcBef>
                <a:spcPct val="50000"/>
              </a:spcBef>
              <a:spcAft>
                <a:spcPct val="0"/>
              </a:spcAft>
              <a:buFontTx/>
              <a:buChar char="•"/>
            </a:pPr>
            <a:r>
              <a:rPr lang="zh-CN" altLang="en-US" sz="2000" b="1" dirty="0" smtClean="0">
                <a:latin typeface="黑体" panose="02010609060101010101" pitchFamily="49" charset="-122"/>
                <a:ea typeface="黑体" panose="02010609060101010101" pitchFamily="49" charset="-122"/>
              </a:rPr>
              <a:t> 优先级固定收益为</a:t>
            </a:r>
            <a:r>
              <a:rPr lang="en-US" altLang="zh-CN" sz="2000" b="1" dirty="0" smtClean="0">
                <a:solidFill>
                  <a:srgbClr val="C00000"/>
                </a:solidFill>
                <a:latin typeface="黑体" panose="02010609060101010101" pitchFamily="49" charset="-122"/>
                <a:ea typeface="黑体" panose="02010609060101010101" pitchFamily="49" charset="-122"/>
              </a:rPr>
              <a:t>6.5%/</a:t>
            </a:r>
            <a:r>
              <a:rPr lang="zh-CN" altLang="en-US" sz="2000" b="1" dirty="0" smtClean="0">
                <a:solidFill>
                  <a:srgbClr val="C00000"/>
                </a:solidFill>
                <a:latin typeface="黑体" panose="02010609060101010101" pitchFamily="49" charset="-122"/>
                <a:ea typeface="黑体" panose="02010609060101010101" pitchFamily="49" charset="-122"/>
              </a:rPr>
              <a:t>年，</a:t>
            </a:r>
            <a:endParaRPr lang="en-US" altLang="zh-CN" sz="2000" b="1" dirty="0" smtClean="0">
              <a:solidFill>
                <a:srgbClr val="C00000"/>
              </a:solidFill>
              <a:latin typeface="黑体" panose="02010609060101010101" pitchFamily="49" charset="-122"/>
              <a:ea typeface="黑体" panose="02010609060101010101" pitchFamily="49" charset="-122"/>
            </a:endParaRPr>
          </a:p>
          <a:p>
            <a:pPr>
              <a:spcBef>
                <a:spcPct val="50000"/>
              </a:spcBef>
              <a:spcAft>
                <a:spcPct val="0"/>
              </a:spcAft>
            </a:pPr>
            <a:r>
              <a:rPr lang="en-US" altLang="zh-CN" sz="2000" b="1" dirty="0">
                <a:solidFill>
                  <a:srgbClr val="C00000"/>
                </a:solidFill>
                <a:latin typeface="黑体" panose="02010609060101010101" pitchFamily="49" charset="-122"/>
                <a:ea typeface="黑体" panose="02010609060101010101" pitchFamily="49" charset="-122"/>
              </a:rPr>
              <a:t> </a:t>
            </a:r>
            <a:r>
              <a:rPr lang="en-US" altLang="zh-CN" sz="2000" b="1" dirty="0" smtClean="0">
                <a:solidFill>
                  <a:srgbClr val="C00000"/>
                </a:solidFill>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无浮动分成。</a:t>
            </a:r>
            <a:endParaRPr lang="zh-CN" altLang="en-US" sz="2000" b="1" dirty="0">
              <a:latin typeface="黑体" panose="02010609060101010101" pitchFamily="49" charset="-122"/>
              <a:ea typeface="黑体" panose="02010609060101010101" pitchFamily="49" charset="-122"/>
            </a:endParaRPr>
          </a:p>
        </p:txBody>
      </p:sp>
      <p:sp>
        <p:nvSpPr>
          <p:cNvPr id="8" name="矩形 7"/>
          <p:cNvSpPr/>
          <p:nvPr/>
        </p:nvSpPr>
        <p:spPr>
          <a:xfrm>
            <a:off x="4012891" y="3647346"/>
            <a:ext cx="4303525" cy="861774"/>
          </a:xfrm>
          <a:prstGeom prst="rect">
            <a:avLst/>
          </a:prstGeom>
        </p:spPr>
        <p:txBody>
          <a:bodyPr wrap="square">
            <a:spAutoFit/>
          </a:bodyPr>
          <a:lstStyle/>
          <a:p>
            <a:pPr>
              <a:spcBef>
                <a:spcPct val="50000"/>
              </a:spcBef>
              <a:spcAft>
                <a:spcPct val="0"/>
              </a:spcAft>
              <a:buFontTx/>
              <a:buChar char="•"/>
            </a:pPr>
            <a:r>
              <a:rPr lang="zh-CN" altLang="en-US" sz="2000" b="1" dirty="0" smtClean="0">
                <a:latin typeface="黑体" panose="02010609060101010101" pitchFamily="49" charset="-122"/>
                <a:ea typeface="黑体" panose="02010609060101010101" pitchFamily="49" charset="-122"/>
              </a:rPr>
              <a:t> 在扣除优先级的应计收益后的全部</a:t>
            </a:r>
            <a:endParaRPr lang="en-US" altLang="zh-CN" sz="2000" b="1" dirty="0" smtClean="0">
              <a:latin typeface="黑体" panose="02010609060101010101" pitchFamily="49" charset="-122"/>
              <a:ea typeface="黑体" panose="02010609060101010101" pitchFamily="49" charset="-122"/>
            </a:endParaRPr>
          </a:p>
          <a:p>
            <a:pPr>
              <a:spcBef>
                <a:spcPct val="50000"/>
              </a:spcBef>
              <a:spcAft>
                <a:spcPct val="0"/>
              </a:spcAft>
            </a:pPr>
            <a:r>
              <a:rPr lang="en-US" altLang="zh-CN" sz="2000" b="1" dirty="0">
                <a:latin typeface="黑体" panose="02010609060101010101" pitchFamily="49" charset="-122"/>
                <a:ea typeface="黑体" panose="02010609060101010101" pitchFamily="49" charset="-122"/>
              </a:rPr>
              <a:t> </a:t>
            </a:r>
            <a:r>
              <a:rPr lang="en-US" altLang="zh-CN" sz="2000" b="1"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剩余收益归次级享有。</a:t>
            </a:r>
            <a:endParaRPr lang="zh-CN" altLang="en-US" sz="2000" b="1" dirty="0">
              <a:latin typeface="黑体" panose="02010609060101010101" pitchFamily="49" charset="-122"/>
              <a:ea typeface="黑体" panose="02010609060101010101" pitchFamily="49" charset="-122"/>
            </a:endParaRPr>
          </a:p>
        </p:txBody>
      </p:sp>
      <p:sp>
        <p:nvSpPr>
          <p:cNvPr id="10" name="矩形 9"/>
          <p:cNvSpPr/>
          <p:nvPr/>
        </p:nvSpPr>
        <p:spPr>
          <a:xfrm>
            <a:off x="4012891" y="4469050"/>
            <a:ext cx="8136904" cy="400110"/>
          </a:xfrm>
          <a:prstGeom prst="rect">
            <a:avLst/>
          </a:prstGeom>
        </p:spPr>
        <p:txBody>
          <a:bodyPr wrap="square">
            <a:spAutoFit/>
          </a:bodyPr>
          <a:lstStyle/>
          <a:p>
            <a:pPr>
              <a:spcBef>
                <a:spcPct val="50000"/>
              </a:spcBef>
              <a:spcAft>
                <a:spcPct val="0"/>
              </a:spcAft>
              <a:buFontTx/>
              <a:buChar char="•"/>
            </a:pPr>
            <a:r>
              <a:rPr lang="en-US" altLang="zh-CN" sz="2000" b="1" dirty="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费用总计：</a:t>
            </a:r>
            <a:r>
              <a:rPr lang="en-US" altLang="zh-CN" sz="2000" b="1" dirty="0" smtClean="0">
                <a:solidFill>
                  <a:srgbClr val="C00000"/>
                </a:solidFill>
                <a:latin typeface="黑体" panose="02010609060101010101" pitchFamily="49" charset="-122"/>
                <a:ea typeface="黑体" panose="02010609060101010101" pitchFamily="49" charset="-122"/>
              </a:rPr>
              <a:t>2.1%</a:t>
            </a:r>
            <a:endParaRPr lang="zh-CN" altLang="en-US" sz="2000" b="1" dirty="0">
              <a:solidFill>
                <a:srgbClr val="C00000"/>
              </a:solidFill>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 xmlns:p14="http://schemas.microsoft.com/office/powerpoint/2010/main" val="3146542916"/>
              </p:ext>
            </p:extLst>
          </p:nvPr>
        </p:nvGraphicFramePr>
        <p:xfrm>
          <a:off x="1259632" y="1759810"/>
          <a:ext cx="2232248" cy="4122336"/>
        </p:xfrm>
        <a:graphic>
          <a:graphicData uri="http://schemas.openxmlformats.org/drawingml/2006/table">
            <a:tbl>
              <a:tblPr/>
              <a:tblGrid>
                <a:gridCol w="1067597"/>
                <a:gridCol w="1164651"/>
              </a:tblGrid>
              <a:tr h="259328">
                <a:tc>
                  <a:txBody>
                    <a:bodyPr/>
                    <a:lstStyle/>
                    <a:p>
                      <a:pPr algn="ctr" fontAlgn="ctr"/>
                      <a:r>
                        <a:rPr lang="zh-CN" altLang="en-US" sz="1600" b="0" i="0" u="none" strike="noStrike" dirty="0">
                          <a:solidFill>
                            <a:schemeClr val="bg1"/>
                          </a:solidFill>
                          <a:effectLst/>
                          <a:latin typeface="黑体" panose="02010609060101010101" pitchFamily="49" charset="-122"/>
                          <a:ea typeface="黑体" panose="02010609060101010101" pitchFamily="49" charset="-122"/>
                        </a:rPr>
                        <a:t>总收益率</a:t>
                      </a:r>
                      <a:r>
                        <a:rPr lang="en-US" altLang="zh-CN" sz="1600" b="0" i="0" u="none" strike="noStrike" dirty="0">
                          <a:solidFill>
                            <a:schemeClr val="bg1"/>
                          </a:solidFill>
                          <a:effectLst/>
                          <a:latin typeface="黑体" panose="02010609060101010101" pitchFamily="49" charset="-122"/>
                          <a:ea typeface="黑体" panose="02010609060101010101" pitchFamily="49" charset="-122"/>
                        </a:rPr>
                        <a:t>%</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fontAlgn="ctr"/>
                      <a:r>
                        <a:rPr lang="zh-CN" altLang="en-US" sz="1600" b="0" i="0" u="none" strike="noStrike" dirty="0">
                          <a:solidFill>
                            <a:schemeClr val="bg1"/>
                          </a:solidFill>
                          <a:effectLst/>
                          <a:latin typeface="黑体" panose="02010609060101010101" pitchFamily="49" charset="-122"/>
                          <a:ea typeface="黑体" panose="02010609060101010101" pitchFamily="49" charset="-122"/>
                        </a:rPr>
                        <a:t>劣后收益</a:t>
                      </a:r>
                      <a:r>
                        <a:rPr lang="en-US" altLang="zh-CN" sz="1600" b="0" i="0" u="none" strike="noStrike" dirty="0">
                          <a:solidFill>
                            <a:schemeClr val="bg1"/>
                          </a:solidFill>
                          <a:effectLst/>
                          <a:latin typeface="黑体" panose="02010609060101010101" pitchFamily="49" charset="-122"/>
                          <a:ea typeface="黑体" panose="02010609060101010101" pitchFamily="49" charset="-122"/>
                        </a:rPr>
                        <a:t>%</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r>
              <a:tr h="238788">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-27.0%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2.0%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-22.0%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3.0%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-17.0%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4.0%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-12.0%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5.0%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-7.0%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6.0%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-2.0%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8.0%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10.0%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18.0%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12.0%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28.0%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dirty="0">
                          <a:solidFill>
                            <a:srgbClr val="000000"/>
                          </a:solidFill>
                          <a:effectLst/>
                          <a:latin typeface="宋体" panose="02010600030101010101" pitchFamily="2" charset="-122"/>
                          <a:ea typeface="宋体" panose="02010600030101010101" pitchFamily="2" charset="-122"/>
                        </a:rPr>
                        <a:t>15.0%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43.0%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20.0%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68.0%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30.0%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118.0%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40.0%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168.0%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b"/>
                      <a:r>
                        <a:rPr lang="en-US" altLang="zh-CN" sz="1500" b="0" i="0" u="none" strike="noStrike">
                          <a:solidFill>
                            <a:srgbClr val="000000"/>
                          </a:solidFill>
                          <a:effectLst/>
                          <a:latin typeface="宋体" panose="02010600030101010101" pitchFamily="2" charset="-122"/>
                          <a:ea typeface="宋体" panose="02010600030101010101" pitchFamily="2" charset="-122"/>
                        </a:rPr>
                        <a:t>50.0%</a:t>
                      </a:r>
                    </a:p>
                  </a:txBody>
                  <a:tcPr marL="12838" marR="12838" marT="12838"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218.0%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ctr"/>
                      <a:r>
                        <a:rPr lang="en-US" altLang="zh-CN" sz="1500" b="0" i="0" u="none" strike="noStrike">
                          <a:solidFill>
                            <a:srgbClr val="000000"/>
                          </a:solidFill>
                          <a:effectLst/>
                          <a:latin typeface="宋体" panose="02010600030101010101" pitchFamily="2" charset="-122"/>
                          <a:ea typeface="宋体" panose="02010600030101010101" pitchFamily="2" charset="-122"/>
                        </a:rPr>
                        <a:t>60.0%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268.0%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r h="238788">
                <a:tc>
                  <a:txBody>
                    <a:bodyPr/>
                    <a:lstStyle/>
                    <a:p>
                      <a:pPr algn="ctr" fontAlgn="ctr"/>
                      <a:r>
                        <a:rPr lang="en-US" altLang="zh-CN" sz="1500" b="0" i="0" u="none" strike="noStrike">
                          <a:solidFill>
                            <a:srgbClr val="000000"/>
                          </a:solidFill>
                          <a:effectLst/>
                          <a:latin typeface="宋体" panose="02010600030101010101" pitchFamily="2" charset="-122"/>
                          <a:ea typeface="宋体" panose="02010600030101010101" pitchFamily="2" charset="-122"/>
                        </a:rPr>
                        <a:t>100.0%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1500" b="0" i="0" u="none" strike="noStrike" dirty="0">
                          <a:solidFill>
                            <a:srgbClr val="000000"/>
                          </a:solidFill>
                          <a:effectLst/>
                          <a:latin typeface="宋体" panose="02010600030101010101" pitchFamily="2" charset="-122"/>
                          <a:ea typeface="宋体" panose="02010600030101010101" pitchFamily="2" charset="-122"/>
                        </a:rPr>
                        <a:t>468.0%</a:t>
                      </a:r>
                    </a:p>
                  </a:txBody>
                  <a:tcPr marL="12838" marR="12838" marT="12838"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 xmlns:p14="http://schemas.microsoft.com/office/powerpoint/2010/main" val="619467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 xmlns:p14="http://schemas.microsoft.com/office/powerpoint/2010/main" val="2746571216"/>
              </p:ext>
            </p:extLst>
          </p:nvPr>
        </p:nvGraphicFramePr>
        <p:xfrm>
          <a:off x="827584" y="1484784"/>
          <a:ext cx="7416824" cy="4103328"/>
        </p:xfrm>
        <a:graphic>
          <a:graphicData uri="http://schemas.openxmlformats.org/drawingml/2006/table">
            <a:tbl>
              <a:tblPr/>
              <a:tblGrid>
                <a:gridCol w="1758931"/>
                <a:gridCol w="5657893"/>
              </a:tblGrid>
              <a:tr h="165352">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发行类型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专户理财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352">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产品发行机构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嘉合基金管理有限公司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352">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产品名称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嘉合鑫源量化对冲</a:t>
                      </a:r>
                      <a:r>
                        <a:rPr lang="en-US" altLang="zh-CN" sz="1100" b="0" i="0" u="none" strike="noStrike">
                          <a:solidFill>
                            <a:srgbClr val="000000"/>
                          </a:solidFill>
                          <a:effectLst/>
                          <a:latin typeface="宋体" panose="02010600030101010101" pitchFamily="2" charset="-122"/>
                          <a:ea typeface="宋体" panose="02010600030101010101" pitchFamily="2" charset="-122"/>
                        </a:rPr>
                        <a:t>X</a:t>
                      </a:r>
                      <a:r>
                        <a:rPr lang="zh-CN" altLang="en-US" sz="1100" b="0" i="0" u="none" strike="noStrike">
                          <a:solidFill>
                            <a:srgbClr val="000000"/>
                          </a:solidFill>
                          <a:effectLst/>
                          <a:latin typeface="宋体" panose="02010600030101010101" pitchFamily="2" charset="-122"/>
                          <a:ea typeface="宋体" panose="02010600030101010101" pitchFamily="2" charset="-122"/>
                        </a:rPr>
                        <a:t>号资产管理计划</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352">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风控顾问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5352">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投资顾问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352">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次级出资人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次级出资人为多个客户，其中不包含实际投顾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0338">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产品结构设计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C00000"/>
                          </a:solidFill>
                          <a:effectLst/>
                          <a:latin typeface="宋体" panose="02010600030101010101" pitchFamily="2" charset="-122"/>
                          <a:ea typeface="宋体" panose="02010600030101010101" pitchFamily="2" charset="-122"/>
                        </a:rPr>
                        <a:t>优先级：</a:t>
                      </a:r>
                      <a:r>
                        <a:rPr lang="en-US" altLang="zh-CN" sz="1100" b="0" i="0" u="none" strike="noStrike" dirty="0">
                          <a:solidFill>
                            <a:srgbClr val="C00000"/>
                          </a:solidFill>
                          <a:effectLst/>
                          <a:latin typeface="宋体" panose="02010600030101010101" pitchFamily="2" charset="-122"/>
                          <a:ea typeface="宋体" panose="02010600030101010101" pitchFamily="2" charset="-122"/>
                        </a:rPr>
                        <a:t>20000</a:t>
                      </a:r>
                      <a:r>
                        <a:rPr lang="zh-CN" altLang="en-US" sz="1100" b="0" i="0" u="none" strike="noStrike" dirty="0">
                          <a:solidFill>
                            <a:srgbClr val="C00000"/>
                          </a:solidFill>
                          <a:effectLst/>
                          <a:latin typeface="宋体" panose="02010600030101010101" pitchFamily="2" charset="-122"/>
                          <a:ea typeface="宋体" panose="02010600030101010101" pitchFamily="2" charset="-122"/>
                        </a:rPr>
                        <a:t>万；列后级：</a:t>
                      </a:r>
                      <a:r>
                        <a:rPr lang="en-US" altLang="zh-CN" sz="1100" b="0" i="0" u="none" strike="noStrike" dirty="0">
                          <a:solidFill>
                            <a:srgbClr val="C00000"/>
                          </a:solidFill>
                          <a:effectLst/>
                          <a:latin typeface="宋体" panose="02010600030101010101" pitchFamily="2" charset="-122"/>
                          <a:ea typeface="宋体" panose="02010600030101010101" pitchFamily="2" charset="-122"/>
                        </a:rPr>
                        <a:t>5000</a:t>
                      </a:r>
                      <a:r>
                        <a:rPr lang="zh-CN" altLang="en-US" sz="1100" b="0" i="0" u="none" strike="noStrike" dirty="0">
                          <a:solidFill>
                            <a:srgbClr val="C00000"/>
                          </a:solidFill>
                          <a:effectLst/>
                          <a:latin typeface="宋体" panose="02010600030101010101" pitchFamily="2" charset="-122"/>
                          <a:ea typeface="宋体" panose="02010600030101010101" pitchFamily="2" charset="-122"/>
                        </a:rPr>
                        <a:t>万</a:t>
                      </a:r>
                      <a:br>
                        <a:rPr lang="zh-CN" altLang="en-US" sz="1100" b="0" i="0" u="none" strike="noStrike" dirty="0">
                          <a:solidFill>
                            <a:srgbClr val="C00000"/>
                          </a:solidFill>
                          <a:effectLst/>
                          <a:latin typeface="宋体" panose="02010600030101010101" pitchFamily="2" charset="-122"/>
                          <a:ea typeface="宋体" panose="02010600030101010101" pitchFamily="2" charset="-122"/>
                        </a:rPr>
                      </a:br>
                      <a:r>
                        <a:rPr lang="zh-CN" altLang="en-US" sz="1100" b="0" i="0" u="none" strike="noStrike" dirty="0">
                          <a:solidFill>
                            <a:srgbClr val="C00000"/>
                          </a:solidFill>
                          <a:effectLst/>
                          <a:latin typeface="宋体" panose="02010600030101010101" pitchFamily="2" charset="-122"/>
                          <a:ea typeface="宋体" panose="02010600030101010101" pitchFamily="2" charset="-122"/>
                        </a:rPr>
                        <a:t>预警线：</a:t>
                      </a:r>
                      <a:r>
                        <a:rPr lang="en-US" altLang="zh-CN" sz="1100" b="0" i="0" u="none" strike="noStrike" dirty="0">
                          <a:solidFill>
                            <a:srgbClr val="C00000"/>
                          </a:solidFill>
                          <a:effectLst/>
                          <a:latin typeface="宋体" panose="02010600030101010101" pitchFamily="2" charset="-122"/>
                          <a:ea typeface="宋体" panose="02010600030101010101" pitchFamily="2" charset="-122"/>
                        </a:rPr>
                        <a:t>0.93</a:t>
                      </a:r>
                      <a:r>
                        <a:rPr lang="zh-CN" altLang="en-US" sz="1100" b="0" i="0" u="none" strike="noStrike" dirty="0">
                          <a:solidFill>
                            <a:srgbClr val="C00000"/>
                          </a:solidFill>
                          <a:effectLst/>
                          <a:latin typeface="宋体" panose="02010600030101010101" pitchFamily="2" charset="-122"/>
                          <a:ea typeface="宋体" panose="02010600030101010101" pitchFamily="2" charset="-122"/>
                        </a:rPr>
                        <a:t>（</a:t>
                      </a:r>
                      <a:r>
                        <a:rPr lang="en-US" altLang="zh-CN" sz="1100" b="0" i="0" u="none" strike="noStrike" dirty="0">
                          <a:solidFill>
                            <a:srgbClr val="C00000"/>
                          </a:solidFill>
                          <a:effectLst/>
                          <a:latin typeface="宋体" panose="02010600030101010101" pitchFamily="2" charset="-122"/>
                          <a:ea typeface="宋体" panose="02010600030101010101" pitchFamily="2" charset="-122"/>
                        </a:rPr>
                        <a:t>T</a:t>
                      </a:r>
                      <a:r>
                        <a:rPr lang="zh-CN" altLang="en-US" sz="1100" b="0" i="0" u="none" strike="noStrike" dirty="0">
                          <a:solidFill>
                            <a:srgbClr val="C00000"/>
                          </a:solidFill>
                          <a:effectLst/>
                          <a:latin typeface="宋体" panose="02010600030101010101" pitchFamily="2" charset="-122"/>
                          <a:ea typeface="宋体" panose="02010600030101010101" pitchFamily="2" charset="-122"/>
                        </a:rPr>
                        <a:t>日收盘净值）；止损线：</a:t>
                      </a:r>
                      <a:r>
                        <a:rPr lang="en-US" altLang="zh-CN" sz="1100" b="0" i="0" u="none" strike="noStrike" dirty="0">
                          <a:solidFill>
                            <a:srgbClr val="C00000"/>
                          </a:solidFill>
                          <a:effectLst/>
                          <a:latin typeface="宋体" panose="02010600030101010101" pitchFamily="2" charset="-122"/>
                          <a:ea typeface="宋体" panose="02010600030101010101" pitchFamily="2" charset="-122"/>
                        </a:rPr>
                        <a:t>0.90</a:t>
                      </a:r>
                      <a:r>
                        <a:rPr lang="zh-CN" altLang="en-US" sz="1100" b="0" i="0" u="none" strike="noStrike" dirty="0">
                          <a:solidFill>
                            <a:srgbClr val="C00000"/>
                          </a:solidFill>
                          <a:effectLst/>
                          <a:latin typeface="宋体" panose="02010600030101010101" pitchFamily="2" charset="-122"/>
                          <a:ea typeface="宋体" panose="02010600030101010101" pitchFamily="2" charset="-122"/>
                        </a:rPr>
                        <a:t>（</a:t>
                      </a:r>
                      <a:r>
                        <a:rPr lang="en-US" altLang="zh-CN" sz="1100" b="0" i="0" u="none" strike="noStrike" dirty="0">
                          <a:solidFill>
                            <a:srgbClr val="C00000"/>
                          </a:solidFill>
                          <a:effectLst/>
                          <a:latin typeface="宋体" panose="02010600030101010101" pitchFamily="2" charset="-122"/>
                          <a:ea typeface="宋体" panose="02010600030101010101" pitchFamily="2" charset="-122"/>
                        </a:rPr>
                        <a:t>T</a:t>
                      </a:r>
                      <a:r>
                        <a:rPr lang="zh-CN" altLang="en-US" sz="1100" b="0" i="0" u="none" strike="noStrike" dirty="0">
                          <a:solidFill>
                            <a:srgbClr val="C00000"/>
                          </a:solidFill>
                          <a:effectLst/>
                          <a:latin typeface="宋体" panose="02010600030101010101" pitchFamily="2" charset="-122"/>
                          <a:ea typeface="宋体" panose="02010600030101010101" pitchFamily="2" charset="-122"/>
                        </a:rPr>
                        <a:t>日收盘净值）</a:t>
                      </a:r>
                      <a:br>
                        <a:rPr lang="zh-CN" altLang="en-US" sz="1100" b="0" i="0" u="none" strike="noStrike" dirty="0">
                          <a:solidFill>
                            <a:srgbClr val="C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r>
                        <a:rPr lang="en-US" altLang="zh-CN" sz="1100" b="0" i="0" u="none" strike="noStrike" dirty="0">
                          <a:solidFill>
                            <a:srgbClr val="000000"/>
                          </a:solidFill>
                          <a:effectLst/>
                          <a:latin typeface="宋体" panose="02010600030101010101" pitchFamily="2" charset="-122"/>
                          <a:ea typeface="宋体" panose="02010600030101010101" pitchFamily="2" charset="-122"/>
                        </a:rPr>
                        <a:t>1</a:t>
                      </a:r>
                      <a:r>
                        <a:rPr lang="zh-CN" altLang="en-US" sz="1100" b="0" i="0" u="none" strike="noStrike" dirty="0">
                          <a:solidFill>
                            <a:srgbClr val="000000"/>
                          </a:solidFill>
                          <a:effectLst/>
                          <a:latin typeface="宋体" panose="02010600030101010101" pitchFamily="2" charset="-122"/>
                          <a:ea typeface="宋体" panose="02010600030101010101" pitchFamily="2" charset="-122"/>
                        </a:rPr>
                        <a:t>）预警线的设定</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如</a:t>
                      </a:r>
                      <a:r>
                        <a:rPr lang="en-US" altLang="zh-CN" sz="1100" b="0" i="0" u="none" strike="noStrike" dirty="0">
                          <a:solidFill>
                            <a:srgbClr val="000000"/>
                          </a:solidFill>
                          <a:effectLst/>
                          <a:latin typeface="宋体" panose="02010600030101010101" pitchFamily="2" charset="-122"/>
                          <a:ea typeface="宋体" panose="02010600030101010101" pitchFamily="2" charset="-122"/>
                        </a:rPr>
                        <a:t>T</a:t>
                      </a:r>
                      <a:r>
                        <a:rPr lang="zh-CN" altLang="en-US" sz="1100" b="0" i="0" u="none" strike="noStrike" dirty="0">
                          <a:solidFill>
                            <a:srgbClr val="000000"/>
                          </a:solidFill>
                          <a:effectLst/>
                          <a:latin typeface="宋体" panose="02010600030101010101" pitchFamily="2" charset="-122"/>
                          <a:ea typeface="宋体" panose="02010600030101010101" pitchFamily="2" charset="-122"/>
                        </a:rPr>
                        <a:t>日（沪深证券交易所正常工作日）日终“嘉合鑫源量化对冲</a:t>
                      </a:r>
                      <a:r>
                        <a:rPr lang="en-US" altLang="zh-CN" sz="1100" b="0" i="0" u="none" strike="noStrike" dirty="0">
                          <a:solidFill>
                            <a:srgbClr val="000000"/>
                          </a:solidFill>
                          <a:effectLst/>
                          <a:latin typeface="宋体" panose="02010600030101010101" pitchFamily="2" charset="-122"/>
                          <a:ea typeface="宋体" panose="02010600030101010101" pitchFamily="2" charset="-122"/>
                        </a:rPr>
                        <a:t>x</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号”的单位净值跌至预警线：</a:t>
                      </a:r>
                      <a:r>
                        <a:rPr lang="en-US" altLang="zh-CN" sz="1100" b="0" i="0" u="none" strike="noStrike" dirty="0">
                          <a:solidFill>
                            <a:srgbClr val="000000"/>
                          </a:solidFill>
                          <a:effectLst/>
                          <a:latin typeface="宋体" panose="02010600030101010101" pitchFamily="2" charset="-122"/>
                          <a:ea typeface="宋体" panose="02010600030101010101" pitchFamily="2" charset="-122"/>
                        </a:rPr>
                        <a:t>0.930</a:t>
                      </a:r>
                      <a:r>
                        <a:rPr lang="zh-CN" altLang="en-US" sz="1100" b="0" i="0" u="none" strike="noStrike" dirty="0">
                          <a:solidFill>
                            <a:srgbClr val="000000"/>
                          </a:solidFill>
                          <a:effectLst/>
                          <a:latin typeface="宋体" panose="02010600030101010101" pitchFamily="2" charset="-122"/>
                          <a:ea typeface="宋体" panose="02010600030101010101" pitchFamily="2" charset="-122"/>
                        </a:rPr>
                        <a:t>元（含）以下时，资产管理人自下一交易日（</a:t>
                      </a:r>
                      <a:r>
                        <a:rPr lang="en-US" altLang="zh-CN" sz="1100" b="0" i="0" u="none" strike="noStrike" dirty="0">
                          <a:solidFill>
                            <a:srgbClr val="000000"/>
                          </a:solidFill>
                          <a:effectLst/>
                          <a:latin typeface="宋体" panose="02010600030101010101" pitchFamily="2" charset="-122"/>
                          <a:ea typeface="宋体" panose="02010600030101010101" pitchFamily="2" charset="-122"/>
                        </a:rPr>
                        <a:t>T+1</a:t>
                      </a:r>
                      <a:r>
                        <a:rPr lang="zh-CN" altLang="en-US" sz="1100" b="0" i="0" u="none" strike="noStrike" dirty="0">
                          <a:solidFill>
                            <a:srgbClr val="000000"/>
                          </a:solidFill>
                          <a:effectLst/>
                          <a:latin typeface="宋体" panose="02010600030101010101" pitchFamily="2" charset="-122"/>
                          <a:ea typeface="宋体" panose="02010600030101010101" pitchFamily="2" charset="-122"/>
                        </a:rPr>
                        <a:t>日）起立即开始变现“嘉合鑫源量化对冲</a:t>
                      </a:r>
                      <a:r>
                        <a:rPr lang="en-US" altLang="zh-CN" sz="1100" b="0" i="0" u="none" strike="noStrike" dirty="0">
                          <a:solidFill>
                            <a:srgbClr val="000000"/>
                          </a:solidFill>
                          <a:effectLst/>
                          <a:latin typeface="宋体" panose="02010600030101010101" pitchFamily="2" charset="-122"/>
                          <a:ea typeface="宋体" panose="02010600030101010101" pitchFamily="2" charset="-122"/>
                        </a:rPr>
                        <a:t>x</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号”所持有的非现金资产，使“嘉合鑫源量化对冲</a:t>
                      </a:r>
                      <a:r>
                        <a:rPr lang="en-US" altLang="zh-CN" sz="1100" b="0" i="0" u="none" strike="noStrike" dirty="0">
                          <a:solidFill>
                            <a:srgbClr val="000000"/>
                          </a:solidFill>
                          <a:effectLst/>
                          <a:latin typeface="宋体" panose="02010600030101010101" pitchFamily="2" charset="-122"/>
                          <a:ea typeface="宋体" panose="02010600030101010101" pitchFamily="2" charset="-122"/>
                        </a:rPr>
                        <a:t>x</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号”所持有的非现金资产比例不高于资产总值的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50%</a:t>
                      </a:r>
                      <a:r>
                        <a:rPr lang="zh-CN" altLang="en-US" sz="1100" b="0" i="0" u="none" strike="noStrike" dirty="0">
                          <a:solidFill>
                            <a:srgbClr val="000000"/>
                          </a:solidFill>
                          <a:effectLst/>
                          <a:latin typeface="宋体" panose="02010600030101010101" pitchFamily="2" charset="-122"/>
                          <a:ea typeface="宋体" panose="02010600030101010101" pitchFamily="2" charset="-122"/>
                        </a:rPr>
                        <a:t>，直至“嘉合鑫源量化对冲</a:t>
                      </a:r>
                      <a:r>
                        <a:rPr lang="en-US" altLang="zh-CN" sz="1100" b="0" i="0" u="none" strike="noStrike" dirty="0">
                          <a:solidFill>
                            <a:srgbClr val="000000"/>
                          </a:solidFill>
                          <a:effectLst/>
                          <a:latin typeface="宋体" panose="02010600030101010101" pitchFamily="2" charset="-122"/>
                          <a:ea typeface="宋体" panose="02010600030101010101" pitchFamily="2" charset="-122"/>
                        </a:rPr>
                        <a:t>x</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号”的单位净值恢复至高于预警线为止。</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如</a:t>
                      </a:r>
                      <a:r>
                        <a:rPr lang="en-US" altLang="zh-CN" sz="1100" b="0" i="0" u="none" strike="noStrike" dirty="0">
                          <a:solidFill>
                            <a:srgbClr val="000000"/>
                          </a:solidFill>
                          <a:effectLst/>
                          <a:latin typeface="宋体" panose="02010600030101010101" pitchFamily="2" charset="-122"/>
                          <a:ea typeface="宋体" panose="02010600030101010101" pitchFamily="2" charset="-122"/>
                        </a:rPr>
                        <a:t>T</a:t>
                      </a:r>
                      <a:r>
                        <a:rPr lang="zh-CN" altLang="en-US" sz="1100" b="0" i="0" u="none" strike="noStrike" dirty="0">
                          <a:solidFill>
                            <a:srgbClr val="000000"/>
                          </a:solidFill>
                          <a:effectLst/>
                          <a:latin typeface="宋体" panose="02010600030101010101" pitchFamily="2" charset="-122"/>
                          <a:ea typeface="宋体" panose="02010600030101010101" pitchFamily="2" charset="-122"/>
                        </a:rPr>
                        <a:t>日（沪深证券交易所正常工作日）日终“嘉合鑫源量化对冲</a:t>
                      </a:r>
                      <a:r>
                        <a:rPr lang="en-US" altLang="zh-CN" sz="1100" b="0" i="0" u="none" strike="noStrike" dirty="0">
                          <a:solidFill>
                            <a:srgbClr val="000000"/>
                          </a:solidFill>
                          <a:effectLst/>
                          <a:latin typeface="宋体" panose="02010600030101010101" pitchFamily="2" charset="-122"/>
                          <a:ea typeface="宋体" panose="02010600030101010101" pitchFamily="2" charset="-122"/>
                        </a:rPr>
                        <a:t>x</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号”的单位净值跌至预警线：</a:t>
                      </a:r>
                      <a:r>
                        <a:rPr lang="en-US" altLang="zh-CN" sz="1100" b="0" i="0" u="none" strike="noStrike" dirty="0">
                          <a:solidFill>
                            <a:srgbClr val="000000"/>
                          </a:solidFill>
                          <a:effectLst/>
                          <a:latin typeface="宋体" panose="02010600030101010101" pitchFamily="2" charset="-122"/>
                          <a:ea typeface="宋体" panose="02010600030101010101" pitchFamily="2" charset="-122"/>
                        </a:rPr>
                        <a:t>0.930</a:t>
                      </a:r>
                      <a:r>
                        <a:rPr lang="zh-CN" altLang="en-US" sz="1100" b="0" i="0" u="none" strike="noStrike" dirty="0">
                          <a:solidFill>
                            <a:srgbClr val="000000"/>
                          </a:solidFill>
                          <a:effectLst/>
                          <a:latin typeface="宋体" panose="02010600030101010101" pitchFamily="2" charset="-122"/>
                          <a:ea typeface="宋体" panose="02010600030101010101" pitchFamily="2" charset="-122"/>
                        </a:rPr>
                        <a:t>元（含）以下时，资产管理人采取相关止损操作和并通知本计划的进取级份额资产委托人追加资金，在此情形下，资产管理人应及时书面通知所有进取级份额资产委托人，并提出投资风险警示及补仓通知。</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r>
                        <a:rPr lang="en-US" altLang="zh-CN" sz="1100" b="0" i="0" u="none" strike="noStrike" dirty="0">
                          <a:solidFill>
                            <a:srgbClr val="000000"/>
                          </a:solidFill>
                          <a:effectLst/>
                          <a:latin typeface="宋体" panose="02010600030101010101" pitchFamily="2" charset="-122"/>
                          <a:ea typeface="宋体" panose="02010600030101010101" pitchFamily="2" charset="-122"/>
                        </a:rPr>
                        <a:t>2</a:t>
                      </a:r>
                      <a:r>
                        <a:rPr lang="zh-CN" altLang="en-US" sz="1100" b="0" i="0" u="none" strike="noStrike" dirty="0">
                          <a:solidFill>
                            <a:srgbClr val="000000"/>
                          </a:solidFill>
                          <a:effectLst/>
                          <a:latin typeface="宋体" panose="02010600030101010101" pitchFamily="2" charset="-122"/>
                          <a:ea typeface="宋体" panose="02010600030101010101" pitchFamily="2" charset="-122"/>
                        </a:rPr>
                        <a:t>）止损线的设定</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如</a:t>
                      </a:r>
                      <a:r>
                        <a:rPr lang="en-US" altLang="zh-CN" sz="1100" b="0" i="0" u="none" strike="noStrike" dirty="0">
                          <a:solidFill>
                            <a:srgbClr val="000000"/>
                          </a:solidFill>
                          <a:effectLst/>
                          <a:latin typeface="宋体" panose="02010600030101010101" pitchFamily="2" charset="-122"/>
                          <a:ea typeface="宋体" panose="02010600030101010101" pitchFamily="2" charset="-122"/>
                        </a:rPr>
                        <a:t>T</a:t>
                      </a:r>
                      <a:r>
                        <a:rPr lang="zh-CN" altLang="en-US" sz="1100" b="0" i="0" u="none" strike="noStrike" dirty="0">
                          <a:solidFill>
                            <a:srgbClr val="000000"/>
                          </a:solidFill>
                          <a:effectLst/>
                          <a:latin typeface="宋体" panose="02010600030101010101" pitchFamily="2" charset="-122"/>
                          <a:ea typeface="宋体" panose="02010600030101010101" pitchFamily="2" charset="-122"/>
                        </a:rPr>
                        <a:t>日（沪深证券交易所正常工作日）日终“嘉合鑫源量化对冲</a:t>
                      </a:r>
                      <a:r>
                        <a:rPr lang="en-US" altLang="zh-CN" sz="1100" b="0" i="0" u="none" strike="noStrike" dirty="0">
                          <a:solidFill>
                            <a:srgbClr val="000000"/>
                          </a:solidFill>
                          <a:effectLst/>
                          <a:latin typeface="宋体" panose="02010600030101010101" pitchFamily="2" charset="-122"/>
                          <a:ea typeface="宋体" panose="02010600030101010101" pitchFamily="2" charset="-122"/>
                        </a:rPr>
                        <a:t>x</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号”的单位净值跌破止损线：</a:t>
                      </a:r>
                      <a:r>
                        <a:rPr lang="en-US" altLang="zh-CN" sz="1100" b="0" i="0" u="none" strike="noStrike" dirty="0">
                          <a:solidFill>
                            <a:srgbClr val="000000"/>
                          </a:solidFill>
                          <a:effectLst/>
                          <a:latin typeface="宋体" panose="02010600030101010101" pitchFamily="2" charset="-122"/>
                          <a:ea typeface="宋体" panose="02010600030101010101" pitchFamily="2" charset="-122"/>
                        </a:rPr>
                        <a:t>0.900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元（含）以下时，资产管理人自下一交易日（</a:t>
                      </a:r>
                      <a:r>
                        <a:rPr lang="en-US" altLang="zh-CN" sz="1100" b="0" i="0" u="none" strike="noStrike" dirty="0">
                          <a:solidFill>
                            <a:srgbClr val="000000"/>
                          </a:solidFill>
                          <a:effectLst/>
                          <a:latin typeface="宋体" panose="02010600030101010101" pitchFamily="2" charset="-122"/>
                          <a:ea typeface="宋体" panose="02010600030101010101" pitchFamily="2" charset="-122"/>
                        </a:rPr>
                        <a:t>T+1</a:t>
                      </a:r>
                      <a:r>
                        <a:rPr lang="zh-CN" altLang="en-US" sz="1100" b="0" i="0" u="none" strike="noStrike" dirty="0">
                          <a:solidFill>
                            <a:srgbClr val="000000"/>
                          </a:solidFill>
                          <a:effectLst/>
                          <a:latin typeface="宋体" panose="02010600030101010101" pitchFamily="2" charset="-122"/>
                          <a:ea typeface="宋体" panose="02010600030101010101" pitchFamily="2" charset="-122"/>
                        </a:rPr>
                        <a:t>日）起立即对“嘉合鑫源量化对冲</a:t>
                      </a:r>
                      <a:r>
                        <a:rPr lang="en-US" altLang="zh-CN" sz="1100" b="0" i="0" u="none" strike="noStrike" dirty="0">
                          <a:solidFill>
                            <a:srgbClr val="000000"/>
                          </a:solidFill>
                          <a:effectLst/>
                          <a:latin typeface="宋体" panose="02010600030101010101" pitchFamily="2" charset="-122"/>
                          <a:ea typeface="宋体" panose="02010600030101010101" pitchFamily="2" charset="-122"/>
                        </a:rPr>
                        <a:t>x</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号”持有的全部资产按市价委托方式进行变现，直至计划单位净值恢复至不低于</a:t>
                      </a:r>
                      <a:r>
                        <a:rPr lang="en-US" altLang="zh-CN" sz="1100" b="0" i="0" u="none" strike="noStrike" dirty="0">
                          <a:solidFill>
                            <a:srgbClr val="000000"/>
                          </a:solidFill>
                          <a:effectLst/>
                          <a:latin typeface="宋体" panose="02010600030101010101" pitchFamily="2" charset="-122"/>
                          <a:ea typeface="宋体" panose="02010600030101010101" pitchFamily="2" charset="-122"/>
                        </a:rPr>
                        <a:t>0.900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元为止，资产管理计划终止。</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11" name="标题 1"/>
          <p:cNvSpPr>
            <a:spLocks noGrp="1"/>
          </p:cNvSpPr>
          <p:nvPr>
            <p:ph type="title"/>
          </p:nvPr>
        </p:nvSpPr>
        <p:spPr>
          <a:xfrm>
            <a:off x="539552" y="620688"/>
            <a:ext cx="5085928" cy="504056"/>
          </a:xfrm>
          <a:effectLst>
            <a:outerShdw blurRad="50800" dist="38100" dir="2700000" algn="tl" rotWithShape="0">
              <a:prstClr val="black">
                <a:alpha val="40000"/>
              </a:prstClr>
            </a:outerShdw>
          </a:effectLst>
        </p:spPr>
        <p:txBody>
          <a:bodyPr>
            <a:normAutofit/>
          </a:bodyPr>
          <a:lstStyle/>
          <a:p>
            <a:r>
              <a:rPr lang="zh-CN" altLang="en-US" b="1" dirty="0" smtClean="0">
                <a:solidFill>
                  <a:srgbClr val="C00000"/>
                </a:solidFill>
                <a:latin typeface="黑体" panose="02010609060101010101" pitchFamily="49" charset="-122"/>
                <a:ea typeface="黑体" panose="02010609060101010101" pitchFamily="49" charset="-122"/>
              </a:rPr>
              <a:t>产 品 要 素</a:t>
            </a:r>
            <a:endParaRPr lang="zh-CN" altLang="en-US" b="1" dirty="0">
              <a:solidFill>
                <a:srgbClr val="C00000"/>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249673176"/>
              </p:ext>
            </p:extLst>
          </p:nvPr>
        </p:nvGraphicFramePr>
        <p:xfrm>
          <a:off x="827584" y="5661248"/>
          <a:ext cx="7416824" cy="354092"/>
        </p:xfrm>
        <a:graphic>
          <a:graphicData uri="http://schemas.openxmlformats.org/drawingml/2006/table">
            <a:tbl>
              <a:tblPr/>
              <a:tblGrid>
                <a:gridCol w="1750037"/>
                <a:gridCol w="5666787"/>
              </a:tblGrid>
              <a:tr h="174944">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投资策略</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趋势与套利混合策略</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4944">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风控模式</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事前风控（交易经过发行机构审核再到期货柜台）</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137440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 xmlns:p14="http://schemas.microsoft.com/office/powerpoint/2010/main" val="599174258"/>
              </p:ext>
            </p:extLst>
          </p:nvPr>
        </p:nvGraphicFramePr>
        <p:xfrm>
          <a:off x="899592" y="1340768"/>
          <a:ext cx="7560840" cy="3708147"/>
        </p:xfrm>
        <a:graphic>
          <a:graphicData uri="http://schemas.openxmlformats.org/drawingml/2006/table">
            <a:tbl>
              <a:tblPr/>
              <a:tblGrid>
                <a:gridCol w="1793085"/>
                <a:gridCol w="5767755"/>
              </a:tblGrid>
              <a:tr h="2520280">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风险控制</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（一）期货</a:t>
                      </a:r>
                      <a:r>
                        <a:rPr lang="en-US" altLang="zh-CN" sz="1100" b="0" i="0" u="none" strike="noStrike" dirty="0">
                          <a:solidFill>
                            <a:srgbClr val="000000"/>
                          </a:solidFill>
                          <a:effectLst/>
                          <a:latin typeface="宋体" panose="02010600030101010101" pitchFamily="2" charset="-122"/>
                          <a:ea typeface="宋体" panose="02010600030101010101" pitchFamily="2" charset="-122"/>
                        </a:rPr>
                        <a:t>(</a:t>
                      </a:r>
                      <a:r>
                        <a:rPr lang="zh-CN" altLang="en-US" sz="1100" b="0" i="0" u="none" strike="noStrike" dirty="0">
                          <a:solidFill>
                            <a:srgbClr val="000000"/>
                          </a:solidFill>
                          <a:effectLst/>
                          <a:latin typeface="宋体" panose="02010600030101010101" pitchFamily="2" charset="-122"/>
                          <a:ea typeface="宋体" panose="02010600030101010101" pitchFamily="2" charset="-122"/>
                        </a:rPr>
                        <a:t>含商品期货和股指期货</a:t>
                      </a:r>
                      <a:r>
                        <a:rPr lang="en-US" altLang="zh-CN" sz="1100" b="0" i="0" u="none" strike="noStrike" dirty="0">
                          <a:solidFill>
                            <a:srgbClr val="000000"/>
                          </a:solidFill>
                          <a:effectLst/>
                          <a:latin typeface="宋体" panose="02010600030101010101" pitchFamily="2" charset="-122"/>
                          <a:ea typeface="宋体" panose="02010600030101010101" pitchFamily="2" charset="-122"/>
                        </a:rPr>
                        <a:t>)</a:t>
                      </a:r>
                      <a:r>
                        <a:rPr lang="zh-CN" altLang="en-US" sz="1100" b="0" i="0" u="none" strike="noStrike" dirty="0">
                          <a:solidFill>
                            <a:srgbClr val="000000"/>
                          </a:solidFill>
                          <a:effectLst/>
                          <a:latin typeface="宋体" panose="02010600030101010101" pitchFamily="2" charset="-122"/>
                          <a:ea typeface="宋体" panose="02010600030101010101" pitchFamily="2" charset="-122"/>
                        </a:rPr>
                        <a:t>、固定收益类证券投资基金、股票、固定收益品种（剩余期限不超过</a:t>
                      </a:r>
                      <a:r>
                        <a:rPr lang="en-US" altLang="zh-CN" sz="1100" b="0" i="0" u="none" strike="noStrike" dirty="0">
                          <a:solidFill>
                            <a:srgbClr val="000000"/>
                          </a:solidFill>
                          <a:effectLst/>
                          <a:latin typeface="宋体" panose="02010600030101010101" pitchFamily="2" charset="-122"/>
                          <a:ea typeface="宋体" panose="02010600030101010101" pitchFamily="2" charset="-122"/>
                        </a:rPr>
                        <a:t>1</a:t>
                      </a:r>
                      <a:r>
                        <a:rPr lang="zh-CN" altLang="en-US" sz="1100" b="0" i="0" u="none" strike="noStrike" dirty="0">
                          <a:solidFill>
                            <a:srgbClr val="000000"/>
                          </a:solidFill>
                          <a:effectLst/>
                          <a:latin typeface="宋体" panose="02010600030101010101" pitchFamily="2" charset="-122"/>
                          <a:ea typeface="宋体" panose="02010600030101010101" pitchFamily="2" charset="-122"/>
                        </a:rPr>
                        <a:t>年的国债和央行票据、债券回购、银行存款）及现金。其中，固定收益品种投资比例为资产管理计划财产净值的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；现金比例为资产管理计划财产总值的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；固定收益类证券投资基金投资比例为资产管理计划财产净值的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0~100%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；股票的投资比例为资产管理计划财产净值的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；组合所持有的全部期货合约价值（轧差计算），合计为资产管理计划财产净值的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（二）投资单只股票，其市值不超过本计划资产净值的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（三）权益类证券市值及股指期货多头合约价值总额之和与股指期货空头合约价值总额的差不小于资产净值的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a:t>
                      </a:r>
                      <a:r>
                        <a:rPr lang="zh-CN" altLang="en-US" sz="1100" b="0" i="0" u="none" strike="noStrike" dirty="0">
                          <a:solidFill>
                            <a:srgbClr val="000000"/>
                          </a:solidFill>
                          <a:effectLst/>
                          <a:latin typeface="宋体" panose="02010600030101010101" pitchFamily="2" charset="-122"/>
                          <a:ea typeface="宋体" panose="02010600030101010101" pitchFamily="2" charset="-122"/>
                        </a:rPr>
                        <a:t>，不大于资产净值的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10%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（四） 投资于单个期货合约的保证金使用比例不得超过资产管理计划净值的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20%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（五）应投资于沪深交易所的</a:t>
                      </a:r>
                      <a:r>
                        <a:rPr lang="en-US" altLang="zh-CN" sz="1100" b="0" i="0" u="none" strike="noStrike" dirty="0">
                          <a:solidFill>
                            <a:srgbClr val="000000"/>
                          </a:solidFill>
                          <a:effectLst/>
                          <a:latin typeface="宋体" panose="02010600030101010101" pitchFamily="2" charset="-122"/>
                          <a:ea typeface="宋体" panose="02010600030101010101" pitchFamily="2" charset="-122"/>
                        </a:rPr>
                        <a:t>AA</a:t>
                      </a:r>
                      <a:r>
                        <a:rPr lang="zh-CN" altLang="en-US" sz="1100" b="0" i="0" u="none" strike="noStrike" dirty="0">
                          <a:solidFill>
                            <a:srgbClr val="000000"/>
                          </a:solidFill>
                          <a:effectLst/>
                          <a:latin typeface="宋体" panose="02010600030101010101" pitchFamily="2" charset="-122"/>
                          <a:ea typeface="宋体" panose="02010600030101010101" pitchFamily="2" charset="-122"/>
                        </a:rPr>
                        <a:t>及以上评级的债券。</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zh-CN" altLang="en-US" sz="1100" b="0" i="0" u="none" strike="noStrike" dirty="0">
                          <a:solidFill>
                            <a:srgbClr val="000000"/>
                          </a:solidFill>
                          <a:effectLst/>
                          <a:latin typeface="宋体" panose="02010600030101010101" pitchFamily="2" charset="-122"/>
                          <a:ea typeface="宋体" panose="02010600030101010101" pitchFamily="2" charset="-122"/>
                        </a:rPr>
                        <a:t>（六）若因证券市场波动、上市公司合并、资产管理计划规模变动等资产管理人之外的因素致使计划资产配置比例不符合本合同的有关规定，资产管理人应当及时调整组合，使之符合法律法规或者本合同的约定</a:t>
                      </a:r>
                      <a:r>
                        <a:rPr lang="zh-CN" altLang="en-US" sz="1100" b="0" i="0" u="none" strike="noStrike" dirty="0" smtClean="0">
                          <a:solidFill>
                            <a:srgbClr val="000000"/>
                          </a:solidFill>
                          <a:effectLst/>
                          <a:latin typeface="宋体" panose="02010600030101010101" pitchFamily="2" charset="-122"/>
                          <a:ea typeface="宋体" panose="02010600030101010101" pitchFamily="2" charset="-122"/>
                        </a:rPr>
                        <a:t>。</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7901">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投资标的</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宋体" panose="02010600030101010101" pitchFamily="2" charset="-122"/>
                          <a:ea typeface="宋体" panose="02010600030101010101" pitchFamily="2" charset="-122"/>
                        </a:rPr>
                        <a:t>股票、债券、证券投资基金（含资产管理人所管理的证券投资基金）、股指期货、集合资产管理计划、</a:t>
                      </a:r>
                      <a:r>
                        <a:rPr lang="en-US" altLang="zh-CN" sz="1100" b="0" i="0" u="none" strike="noStrike">
                          <a:solidFill>
                            <a:srgbClr val="000000"/>
                          </a:solidFill>
                          <a:effectLst/>
                          <a:latin typeface="宋体" panose="02010600030101010101" pitchFamily="2" charset="-122"/>
                          <a:ea typeface="宋体" panose="02010600030101010101" pitchFamily="2" charset="-122"/>
                        </a:rPr>
                        <a:t>ETF</a:t>
                      </a:r>
                      <a:r>
                        <a:rPr lang="zh-CN" altLang="en-US" sz="1100" b="0" i="0" u="none" strike="noStrike">
                          <a:solidFill>
                            <a:srgbClr val="000000"/>
                          </a:solidFill>
                          <a:effectLst/>
                          <a:latin typeface="宋体" panose="02010600030101010101" pitchFamily="2" charset="-122"/>
                          <a:ea typeface="宋体" panose="02010600030101010101" pitchFamily="2" charset="-122"/>
                        </a:rPr>
                        <a:t>、央行票据、短期融资券、资产支持证券。</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7201">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其他限制</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a:t>
                      </a:r>
                      <a:r>
                        <a:rPr lang="zh-CN" altLang="en-US" sz="1100" b="0" i="0" u="none" strike="noStrike" dirty="0">
                          <a:solidFill>
                            <a:srgbClr val="000000"/>
                          </a:solidFill>
                          <a:effectLst/>
                          <a:latin typeface="宋体" panose="02010600030101010101" pitchFamily="2" charset="-122"/>
                          <a:ea typeface="宋体" panose="02010600030101010101" pitchFamily="2" charset="-122"/>
                        </a:rPr>
                        <a:t>、单个品种保证金占用不超过</a:t>
                      </a:r>
                      <a:r>
                        <a:rPr lang="en-US" altLang="zh-CN" sz="1100" b="0" i="0" u="none" strike="noStrike" dirty="0">
                          <a:solidFill>
                            <a:srgbClr val="000000"/>
                          </a:solidFill>
                          <a:effectLst/>
                          <a:latin typeface="宋体" panose="02010600030101010101" pitchFamily="2" charset="-122"/>
                          <a:ea typeface="宋体" panose="02010600030101010101" pitchFamily="2" charset="-122"/>
                        </a:rPr>
                        <a:t>20%</a:t>
                      </a:r>
                      <a:r>
                        <a:rPr lang="zh-CN" altLang="en-US" sz="1100" b="0" i="0" u="none" strike="noStrike" dirty="0">
                          <a:solidFill>
                            <a:srgbClr val="000000"/>
                          </a:solidFill>
                          <a:effectLst/>
                          <a:latin typeface="宋体" panose="02010600030101010101" pitchFamily="2" charset="-122"/>
                          <a:ea typeface="宋体" panose="02010600030101010101" pitchFamily="2" charset="-122"/>
                        </a:rPr>
                        <a:t>；</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en-US" altLang="zh-CN" sz="1100" b="0" i="0" u="none" strike="noStrike" dirty="0">
                          <a:solidFill>
                            <a:srgbClr val="000000"/>
                          </a:solidFill>
                          <a:effectLst/>
                          <a:latin typeface="宋体" panose="02010600030101010101" pitchFamily="2" charset="-122"/>
                          <a:ea typeface="宋体" panose="02010600030101010101" pitchFamily="2" charset="-122"/>
                        </a:rPr>
                        <a:t>2</a:t>
                      </a:r>
                      <a:r>
                        <a:rPr lang="zh-CN" altLang="en-US" sz="1100" b="0" i="0" u="none" strike="noStrike" dirty="0">
                          <a:solidFill>
                            <a:srgbClr val="000000"/>
                          </a:solidFill>
                          <a:effectLst/>
                          <a:latin typeface="宋体" panose="02010600030101010101" pitchFamily="2" charset="-122"/>
                          <a:ea typeface="宋体" panose="02010600030101010101" pitchFamily="2" charset="-122"/>
                        </a:rPr>
                        <a:t>、商品期货不能买交割月份的合约，管理人要做好防交割管理；</a:t>
                      </a:r>
                      <a:br>
                        <a:rPr lang="zh-CN" altLang="en-US" sz="1100" b="0" i="0" u="none" strike="noStrike" dirty="0">
                          <a:solidFill>
                            <a:srgbClr val="000000"/>
                          </a:solidFill>
                          <a:effectLst/>
                          <a:latin typeface="宋体" panose="02010600030101010101" pitchFamily="2" charset="-122"/>
                          <a:ea typeface="宋体" panose="02010600030101010101" pitchFamily="2" charset="-122"/>
                        </a:rPr>
                      </a:br>
                      <a:r>
                        <a:rPr lang="en-US" altLang="zh-CN" sz="1100" b="0" i="0" u="none" strike="noStrike" dirty="0">
                          <a:solidFill>
                            <a:srgbClr val="000000"/>
                          </a:solidFill>
                          <a:effectLst/>
                          <a:latin typeface="宋体" panose="02010600030101010101" pitchFamily="2" charset="-122"/>
                          <a:ea typeface="宋体" panose="02010600030101010101" pitchFamily="2" charset="-122"/>
                        </a:rPr>
                        <a:t>3</a:t>
                      </a:r>
                      <a:r>
                        <a:rPr lang="zh-CN" altLang="en-US" sz="1100" b="0" i="0" u="none" strike="noStrike" dirty="0">
                          <a:solidFill>
                            <a:srgbClr val="000000"/>
                          </a:solidFill>
                          <a:effectLst/>
                          <a:latin typeface="宋体" panose="02010600030101010101" pitchFamily="2" charset="-122"/>
                          <a:ea typeface="宋体" panose="02010600030101010101" pitchFamily="2" charset="-122"/>
                        </a:rPr>
                        <a:t>、当投资策略中有趋势交易策略时，净值低于</a:t>
                      </a:r>
                      <a:r>
                        <a:rPr lang="en-US" altLang="zh-CN" sz="1100" b="0" i="0" u="none" strike="noStrike" dirty="0">
                          <a:solidFill>
                            <a:srgbClr val="000000"/>
                          </a:solidFill>
                          <a:effectLst/>
                          <a:latin typeface="宋体" panose="02010600030101010101" pitchFamily="2" charset="-122"/>
                          <a:ea typeface="宋体" panose="02010600030101010101" pitchFamily="2" charset="-122"/>
                        </a:rPr>
                        <a:t>0.9</a:t>
                      </a:r>
                      <a:r>
                        <a:rPr lang="zh-CN" altLang="en-US" sz="1100" b="0" i="0" u="none" strike="noStrike" dirty="0">
                          <a:solidFill>
                            <a:srgbClr val="000000"/>
                          </a:solidFill>
                          <a:effectLst/>
                          <a:latin typeface="宋体" panose="02010600030101010101" pitchFamily="2" charset="-122"/>
                          <a:ea typeface="宋体" panose="02010600030101010101" pitchFamily="2" charset="-122"/>
                        </a:rPr>
                        <a:t>时，每日亏损达到</a:t>
                      </a:r>
                      <a:r>
                        <a:rPr lang="en-US" altLang="zh-CN" sz="1100" b="0" i="0" u="none" strike="noStrike" dirty="0">
                          <a:solidFill>
                            <a:srgbClr val="000000"/>
                          </a:solidFill>
                          <a:effectLst/>
                          <a:latin typeface="宋体" panose="02010600030101010101" pitchFamily="2" charset="-122"/>
                          <a:ea typeface="宋体" panose="02010600030101010101" pitchFamily="2" charset="-122"/>
                        </a:rPr>
                        <a:t>2%</a:t>
                      </a:r>
                      <a:r>
                        <a:rPr lang="zh-CN" altLang="en-US" sz="1100" b="0" i="0" u="none" strike="noStrike" dirty="0">
                          <a:solidFill>
                            <a:srgbClr val="000000"/>
                          </a:solidFill>
                          <a:effectLst/>
                          <a:latin typeface="宋体" panose="02010600030101010101" pitchFamily="2" charset="-122"/>
                          <a:ea typeface="宋体" panose="02010600030101010101" pitchFamily="2" charset="-122"/>
                        </a:rPr>
                        <a:t>须当日平仓，隔日可按照风控标准开仓。套利策略不受此限制。</a:t>
                      </a:r>
                    </a:p>
                  </a:txBody>
                  <a:tcPr marL="9406" marR="9406" marT="94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标题 1"/>
          <p:cNvSpPr>
            <a:spLocks noGrp="1"/>
          </p:cNvSpPr>
          <p:nvPr>
            <p:ph type="title"/>
          </p:nvPr>
        </p:nvSpPr>
        <p:spPr>
          <a:xfrm>
            <a:off x="539552" y="620688"/>
            <a:ext cx="5085928" cy="504056"/>
          </a:xfrm>
          <a:effectLst>
            <a:outerShdw blurRad="50800" dist="38100" dir="2700000" algn="tl" rotWithShape="0">
              <a:prstClr val="black">
                <a:alpha val="40000"/>
              </a:prstClr>
            </a:outerShdw>
          </a:effectLst>
        </p:spPr>
        <p:txBody>
          <a:bodyPr>
            <a:normAutofit/>
          </a:bodyPr>
          <a:lstStyle/>
          <a:p>
            <a:r>
              <a:rPr lang="zh-CN" altLang="en-US" b="1" dirty="0" smtClean="0">
                <a:solidFill>
                  <a:srgbClr val="C00000"/>
                </a:solidFill>
                <a:latin typeface="黑体" panose="02010609060101010101" pitchFamily="49" charset="-122"/>
                <a:ea typeface="黑体" panose="02010609060101010101" pitchFamily="49" charset="-122"/>
              </a:rPr>
              <a:t>产 品 要 素</a:t>
            </a:r>
            <a:endParaRPr lang="zh-CN" altLang="en-US" b="1" dirty="0">
              <a:solidFill>
                <a:srgbClr val="C00000"/>
              </a:solidFill>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565068975"/>
              </p:ext>
            </p:extLst>
          </p:nvPr>
        </p:nvGraphicFramePr>
        <p:xfrm>
          <a:off x="899592" y="5157192"/>
          <a:ext cx="7560840" cy="708660"/>
        </p:xfrm>
        <a:graphic>
          <a:graphicData uri="http://schemas.openxmlformats.org/drawingml/2006/table">
            <a:tbl>
              <a:tblPr/>
              <a:tblGrid>
                <a:gridCol w="1793085"/>
                <a:gridCol w="5767755"/>
              </a:tblGrid>
              <a:tr h="171450">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基金管理费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优先级销售服务费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托管费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业绩报酬（若有）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超额收益部分</a:t>
                      </a:r>
                      <a:r>
                        <a:rPr lang="en-US" altLang="zh-CN" sz="1100" b="0" i="0" u="none" strike="noStrike" dirty="0">
                          <a:solidFill>
                            <a:srgbClr val="000000"/>
                          </a:solidFill>
                          <a:effectLst/>
                          <a:latin typeface="宋体" panose="02010600030101010101" pitchFamily="2" charset="-122"/>
                          <a:ea typeface="宋体" panose="02010600030101010101" pitchFamily="2" charset="-122"/>
                        </a:rPr>
                        <a:t>(</a:t>
                      </a:r>
                      <a:r>
                        <a:rPr lang="zh-CN" altLang="en-US" sz="1100" b="0" i="0" u="none" strike="noStrike" dirty="0">
                          <a:solidFill>
                            <a:srgbClr val="000000"/>
                          </a:solidFill>
                          <a:effectLst/>
                          <a:latin typeface="宋体" panose="02010600030101010101" pitchFamily="2" charset="-122"/>
                          <a:ea typeface="宋体" panose="02010600030101010101" pitchFamily="2" charset="-122"/>
                        </a:rPr>
                        <a:t>超出</a:t>
                      </a:r>
                      <a:r>
                        <a:rPr lang="en-US" altLang="zh-CN" sz="1100" b="0" i="0" u="none" strike="noStrike" dirty="0">
                          <a:solidFill>
                            <a:srgbClr val="000000"/>
                          </a:solidFill>
                          <a:effectLst/>
                          <a:latin typeface="宋体" panose="02010600030101010101" pitchFamily="2" charset="-122"/>
                          <a:ea typeface="宋体" panose="02010600030101010101" pitchFamily="2" charset="-122"/>
                        </a:rPr>
                        <a:t>8%)</a:t>
                      </a:r>
                      <a:r>
                        <a:rPr lang="zh-CN" altLang="en-US" sz="1100" b="0" i="0" u="none" strike="noStrike" dirty="0">
                          <a:solidFill>
                            <a:srgbClr val="000000"/>
                          </a:solidFill>
                          <a:effectLst/>
                          <a:latin typeface="宋体" panose="02010600030101010101" pitchFamily="2" charset="-122"/>
                          <a:ea typeface="宋体" panose="02010600030101010101" pitchFamily="2" charset="-122"/>
                        </a:rPr>
                        <a:t>提取</a:t>
                      </a:r>
                      <a:r>
                        <a:rPr lang="en-US" altLang="zh-CN" sz="1100" b="0" i="0" u="none" strike="noStrike" dirty="0">
                          <a:solidFill>
                            <a:srgbClr val="000000"/>
                          </a:solidFill>
                          <a:effectLst/>
                          <a:latin typeface="宋体" panose="02010600030101010101" pitchFamily="2" charset="-122"/>
                          <a:ea typeface="宋体" panose="02010600030101010101" pitchFamily="2" charset="-122"/>
                        </a:rPr>
                        <a:t>20%</a:t>
                      </a:r>
                      <a:r>
                        <a:rPr lang="zh-CN" altLang="en-US" sz="1100" b="0" i="0" u="none" strike="noStrike" dirty="0">
                          <a:solidFill>
                            <a:srgbClr val="000000"/>
                          </a:solidFill>
                          <a:effectLst/>
                          <a:latin typeface="宋体" panose="02010600030101010101" pitchFamily="2" charset="-122"/>
                          <a:ea typeface="宋体" panose="02010600030101010101" pitchFamily="2" charset="-122"/>
                        </a:rPr>
                        <a:t>业绩报酬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 xmlns:p14="http://schemas.microsoft.com/office/powerpoint/2010/main" val="4089720428"/>
              </p:ext>
            </p:extLst>
          </p:nvPr>
        </p:nvGraphicFramePr>
        <p:xfrm>
          <a:off x="899592" y="5949280"/>
          <a:ext cx="7560840" cy="354330"/>
        </p:xfrm>
        <a:graphic>
          <a:graphicData uri="http://schemas.openxmlformats.org/drawingml/2006/table">
            <a:tbl>
              <a:tblPr/>
              <a:tblGrid>
                <a:gridCol w="1800200"/>
                <a:gridCol w="5760640"/>
              </a:tblGrid>
              <a:tr h="144016">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产品期限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宋体" panose="02010600030101010101" pitchFamily="2" charset="-122"/>
                          <a:ea typeface="宋体" panose="02010600030101010101" pitchFamily="2" charset="-122"/>
                        </a:rPr>
                        <a:t>1</a:t>
                      </a:r>
                      <a:r>
                        <a:rPr lang="zh-CN" altLang="en-US" sz="1100" b="0" i="0" u="none" strike="noStrike" dirty="0">
                          <a:solidFill>
                            <a:srgbClr val="000000"/>
                          </a:solidFill>
                          <a:effectLst/>
                          <a:latin typeface="宋体" panose="02010600030101010101" pitchFamily="2" charset="-122"/>
                          <a:ea typeface="宋体" panose="02010600030101010101" pitchFamily="2" charset="-122"/>
                        </a:rPr>
                        <a:t>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ctr" fontAlgn="ctr"/>
                      <a:r>
                        <a:rPr lang="zh-CN" altLang="en-US" sz="1100" b="0" i="0" u="none" strike="noStrike" dirty="0">
                          <a:solidFill>
                            <a:srgbClr val="C00000"/>
                          </a:solidFill>
                          <a:effectLst/>
                          <a:latin typeface="宋体" panose="02010600030101010101" pitchFamily="2" charset="-122"/>
                          <a:ea typeface="宋体" panose="02010600030101010101" pitchFamily="2" charset="-122"/>
                        </a:rPr>
                        <a:t>优先客户收益率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C00000"/>
                          </a:solidFill>
                          <a:effectLst/>
                          <a:latin typeface="宋体" panose="02010600030101010101" pitchFamily="2" charset="-122"/>
                          <a:ea typeface="宋体" panose="02010600030101010101" pitchFamily="2" charset="-122"/>
                        </a:rPr>
                        <a:t>6.5%/</a:t>
                      </a:r>
                      <a:r>
                        <a:rPr lang="zh-CN" altLang="en-US" sz="1100" b="0" i="0" u="none" strike="noStrike" dirty="0">
                          <a:solidFill>
                            <a:srgbClr val="C00000"/>
                          </a:solidFill>
                          <a:effectLst/>
                          <a:latin typeface="宋体" panose="02010600030101010101" pitchFamily="2" charset="-122"/>
                          <a:ea typeface="宋体" panose="02010600030101010101" pitchFamily="2" charset="-122"/>
                        </a:rPr>
                        <a:t>年，客户收益率作为费用在组合净值里每日计提，按年支付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95550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世界地图"/>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839788" y="2590204"/>
            <a:ext cx="7464425" cy="256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3"/>
          <p:cNvSpPr>
            <a:spLocks noChangeArrowheads="1"/>
          </p:cNvSpPr>
          <p:nvPr/>
        </p:nvSpPr>
        <p:spPr bwMode="auto">
          <a:xfrm>
            <a:off x="2123728" y="1944261"/>
            <a:ext cx="5256584" cy="30518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eaLnBrk="0" fontAlgn="base" hangingPunct="0">
              <a:spcBef>
                <a:spcPct val="0"/>
              </a:spcBef>
              <a:spcAft>
                <a:spcPct val="0"/>
              </a:spcAft>
            </a:pPr>
            <a:r>
              <a:rPr lang="en-US" altLang="zh-CN" sz="1400" dirty="0" smtClean="0">
                <a:solidFill>
                  <a:srgbClr val="333333"/>
                </a:solidFill>
                <a:latin typeface="Arial" panose="020B0604020202020204" pitchFamily="34" charset="0"/>
                <a:cs typeface="Arial" panose="020B0604020202020204" pitchFamily="34" charset="0"/>
              </a:rPr>
              <a:t>Welcome to the Dynamic Finance </a:t>
            </a:r>
            <a:r>
              <a:rPr lang="en-US" altLang="zh-CN" sz="1400" dirty="0">
                <a:solidFill>
                  <a:srgbClr val="333333"/>
                </a:solidFill>
                <a:latin typeface="Arial" panose="020B0604020202020204" pitchFamily="34" charset="0"/>
                <a:cs typeface="Arial" panose="020B0604020202020204" pitchFamily="34" charset="0"/>
              </a:rPr>
              <a:t>W</a:t>
            </a:r>
            <a:r>
              <a:rPr lang="zh-CN" altLang="zh-CN" sz="1400" dirty="0" smtClean="0">
                <a:solidFill>
                  <a:srgbClr val="333333"/>
                </a:solidFill>
                <a:latin typeface="Arial" panose="020B0604020202020204" pitchFamily="34" charset="0"/>
                <a:cs typeface="Arial" panose="020B0604020202020204" pitchFamily="34" charset="0"/>
              </a:rPr>
              <a:t>orld</a:t>
            </a:r>
            <a:r>
              <a:rPr lang="en-US" altLang="zh-CN" sz="1400" dirty="0" smtClean="0">
                <a:solidFill>
                  <a:srgbClr val="333333"/>
                </a:solidFill>
                <a:latin typeface="Arial" panose="020B0604020202020204" pitchFamily="34" charset="0"/>
                <a:cs typeface="Arial" panose="020B0604020202020204" pitchFamily="34" charset="0"/>
              </a:rPr>
              <a:t>!</a:t>
            </a:r>
            <a:r>
              <a:rPr lang="zh-CN" altLang="zh-CN" sz="1400" dirty="0" smtClean="0">
                <a:solidFill>
                  <a:prstClr val="black"/>
                </a:solidFill>
              </a:rPr>
              <a:t> </a:t>
            </a:r>
            <a:endParaRPr lang="zh-CN" altLang="zh-CN" sz="1400" dirty="0" smtClean="0">
              <a:solidFill>
                <a:prstClr val="black"/>
              </a:solidFill>
              <a:latin typeface="Arial" panose="020B0604020202020204" pitchFamily="34" charset="0"/>
            </a:endParaRPr>
          </a:p>
        </p:txBody>
      </p:sp>
    </p:spTree>
    <p:extLst>
      <p:ext uri="{BB962C8B-B14F-4D97-AF65-F5344CB8AC3E}">
        <p14:creationId xmlns="" xmlns:p14="http://schemas.microsoft.com/office/powerpoint/2010/main" val="131024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85329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3240360"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一、量化投资全球现状</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4FA1570D-3167-4FE1-A53D-7B25A8A43668}" type="slidenum">
              <a:rPr lang="zh-CN" altLang="en-US" smtClean="0"/>
              <a:pPr/>
              <a:t>3</a:t>
            </a:fld>
            <a:endParaRPr lang="zh-CN" altLang="en-US" dirty="0"/>
          </a:p>
        </p:txBody>
      </p:sp>
      <p:sp>
        <p:nvSpPr>
          <p:cNvPr id="9" name="Rectangle 4"/>
          <p:cNvSpPr>
            <a:spLocks noChangeArrowheads="1"/>
          </p:cNvSpPr>
          <p:nvPr/>
        </p:nvSpPr>
        <p:spPr bwMode="auto">
          <a:xfrm>
            <a:off x="683568" y="5304864"/>
            <a:ext cx="9361488" cy="430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chemeClr val="tx1"/>
                </a:solidFill>
                <a:latin typeface="Arial" panose="020B0604020202020204" pitchFamily="34" charset="0"/>
                <a:ea typeface="楷体_GB2312" pitchFamily="49" charset="-122"/>
              </a:defRPr>
            </a:lvl1pPr>
            <a:lvl2pPr marL="742950" indent="-285750" eaLnBrk="0" hangingPunct="0">
              <a:defRPr sz="1400">
                <a:solidFill>
                  <a:schemeClr val="tx1"/>
                </a:solidFill>
                <a:latin typeface="Arial" panose="020B0604020202020204" pitchFamily="34" charset="0"/>
                <a:ea typeface="楷体_GB2312" pitchFamily="49" charset="-122"/>
              </a:defRPr>
            </a:lvl2pPr>
            <a:lvl3pPr marL="1143000" indent="-228600" eaLnBrk="0" hangingPunct="0">
              <a:defRPr sz="1400">
                <a:solidFill>
                  <a:schemeClr val="tx1"/>
                </a:solidFill>
                <a:latin typeface="Arial" panose="020B0604020202020204" pitchFamily="34" charset="0"/>
                <a:ea typeface="楷体_GB2312" pitchFamily="49" charset="-122"/>
              </a:defRPr>
            </a:lvl3pPr>
            <a:lvl4pPr marL="1600200" indent="-228600" eaLnBrk="0" hangingPunct="0">
              <a:defRPr sz="1400">
                <a:solidFill>
                  <a:schemeClr val="tx1"/>
                </a:solidFill>
                <a:latin typeface="Arial" panose="020B0604020202020204" pitchFamily="34" charset="0"/>
                <a:ea typeface="楷体_GB2312" pitchFamily="49" charset="-122"/>
              </a:defRPr>
            </a:lvl4pPr>
            <a:lvl5pPr marL="2057400" indent="-228600" eaLnBrk="0" hangingPunct="0">
              <a:defRPr sz="1400">
                <a:solidFill>
                  <a:schemeClr val="tx1"/>
                </a:solidFill>
                <a:latin typeface="Arial" panose="020B0604020202020204" pitchFamily="34" charset="0"/>
                <a:ea typeface="楷体_GB2312" pitchFamily="49" charset="-122"/>
              </a:defRPr>
            </a:lvl5pPr>
            <a:lvl6pPr marL="2514600" indent="-228600" algn="ctr" eaLnBrk="0" fontAlgn="base" hangingPunct="0">
              <a:lnSpc>
                <a:spcPct val="110000"/>
              </a:lnSpc>
              <a:spcBef>
                <a:spcPct val="0"/>
              </a:spcBef>
              <a:spcAft>
                <a:spcPct val="40000"/>
              </a:spcAft>
              <a:buClr>
                <a:srgbClr val="FF0000"/>
              </a:buClr>
              <a:buSzPct val="80000"/>
              <a:buFont typeface="Wingdings" panose="05000000000000000000" pitchFamily="2" charset="2"/>
              <a:defRPr sz="1400">
                <a:solidFill>
                  <a:schemeClr val="tx1"/>
                </a:solidFill>
                <a:latin typeface="Arial" panose="020B0604020202020204" pitchFamily="34" charset="0"/>
                <a:ea typeface="楷体_GB2312" pitchFamily="49" charset="-122"/>
              </a:defRPr>
            </a:lvl6pPr>
            <a:lvl7pPr marL="2971800" indent="-228600" algn="ctr" eaLnBrk="0" fontAlgn="base" hangingPunct="0">
              <a:lnSpc>
                <a:spcPct val="110000"/>
              </a:lnSpc>
              <a:spcBef>
                <a:spcPct val="0"/>
              </a:spcBef>
              <a:spcAft>
                <a:spcPct val="40000"/>
              </a:spcAft>
              <a:buClr>
                <a:srgbClr val="FF0000"/>
              </a:buClr>
              <a:buSzPct val="80000"/>
              <a:buFont typeface="Wingdings" panose="05000000000000000000" pitchFamily="2" charset="2"/>
              <a:defRPr sz="1400">
                <a:solidFill>
                  <a:schemeClr val="tx1"/>
                </a:solidFill>
                <a:latin typeface="Arial" panose="020B0604020202020204" pitchFamily="34" charset="0"/>
                <a:ea typeface="楷体_GB2312" pitchFamily="49" charset="-122"/>
              </a:defRPr>
            </a:lvl7pPr>
            <a:lvl8pPr marL="3429000" indent="-228600" algn="ctr" eaLnBrk="0" fontAlgn="base" hangingPunct="0">
              <a:lnSpc>
                <a:spcPct val="110000"/>
              </a:lnSpc>
              <a:spcBef>
                <a:spcPct val="0"/>
              </a:spcBef>
              <a:spcAft>
                <a:spcPct val="40000"/>
              </a:spcAft>
              <a:buClr>
                <a:srgbClr val="FF0000"/>
              </a:buClr>
              <a:buSzPct val="80000"/>
              <a:buFont typeface="Wingdings" panose="05000000000000000000" pitchFamily="2" charset="2"/>
              <a:defRPr sz="1400">
                <a:solidFill>
                  <a:schemeClr val="tx1"/>
                </a:solidFill>
                <a:latin typeface="Arial" panose="020B0604020202020204" pitchFamily="34" charset="0"/>
                <a:ea typeface="楷体_GB2312" pitchFamily="49" charset="-122"/>
              </a:defRPr>
            </a:lvl8pPr>
            <a:lvl9pPr marL="3886200" indent="-228600" algn="ctr" eaLnBrk="0" fontAlgn="base" hangingPunct="0">
              <a:lnSpc>
                <a:spcPct val="110000"/>
              </a:lnSpc>
              <a:spcBef>
                <a:spcPct val="0"/>
              </a:spcBef>
              <a:spcAft>
                <a:spcPct val="40000"/>
              </a:spcAft>
              <a:buClr>
                <a:srgbClr val="FF0000"/>
              </a:buClr>
              <a:buSzPct val="80000"/>
              <a:buFont typeface="Wingdings" panose="05000000000000000000" pitchFamily="2" charset="2"/>
              <a:defRPr sz="1400">
                <a:solidFill>
                  <a:schemeClr val="tx1"/>
                </a:solidFill>
                <a:latin typeface="Arial" panose="020B0604020202020204" pitchFamily="34" charset="0"/>
                <a:ea typeface="楷体_GB2312" pitchFamily="49" charset="-122"/>
              </a:defRPr>
            </a:lvl9pPr>
          </a:lstStyle>
          <a:p>
            <a:pPr algn="l" eaLnBrk="1" hangingPunct="1">
              <a:lnSpc>
                <a:spcPct val="100000"/>
              </a:lnSpc>
              <a:spcBef>
                <a:spcPct val="50000"/>
              </a:spcBef>
              <a:spcAft>
                <a:spcPct val="0"/>
              </a:spcAft>
              <a:buClrTx/>
              <a:buSzTx/>
              <a:buFontTx/>
              <a:buChar char="•"/>
            </a:pPr>
            <a:r>
              <a:rPr lang="en-US" altLang="zh-CN" sz="2400" b="1" dirty="0" smtClean="0"/>
              <a:t> </a:t>
            </a:r>
            <a:r>
              <a:rPr lang="en-US" altLang="zh-CN" sz="2000" dirty="0" smtClean="0">
                <a:latin typeface="黑体" panose="02010609060101010101" pitchFamily="49" charset="-122"/>
                <a:ea typeface="黑体" panose="02010609060101010101" pitchFamily="49" charset="-122"/>
              </a:rPr>
              <a:t>20</a:t>
            </a:r>
            <a:r>
              <a:rPr lang="zh-CN" altLang="en-US" sz="2000" dirty="0" smtClean="0">
                <a:latin typeface="黑体" panose="02010609060101010101" pitchFamily="49" charset="-122"/>
                <a:ea typeface="黑体" panose="02010609060101010101" pitchFamily="49" charset="-122"/>
              </a:rPr>
              <a:t>世纪</a:t>
            </a:r>
            <a:r>
              <a:rPr lang="en-US" altLang="zh-CN" sz="2000" dirty="0" smtClean="0">
                <a:latin typeface="黑体" panose="02010609060101010101" pitchFamily="49" charset="-122"/>
                <a:ea typeface="黑体" panose="02010609060101010101" pitchFamily="49" charset="-122"/>
              </a:rPr>
              <a:t>50</a:t>
            </a:r>
            <a:r>
              <a:rPr lang="zh-CN" altLang="en-US" sz="2000" dirty="0" smtClean="0">
                <a:latin typeface="黑体" panose="02010609060101010101" pitchFamily="49" charset="-122"/>
                <a:ea typeface="黑体" panose="02010609060101010101" pitchFamily="49" charset="-122"/>
              </a:rPr>
              <a:t>年代出现，</a:t>
            </a:r>
            <a:r>
              <a:rPr lang="en-US" altLang="zh-CN" sz="2000" dirty="0" smtClean="0">
                <a:latin typeface="黑体" panose="02010609060101010101" pitchFamily="49" charset="-122"/>
                <a:ea typeface="黑体" panose="02010609060101010101" pitchFamily="49" charset="-122"/>
              </a:rPr>
              <a:t>2000’</a:t>
            </a:r>
            <a:r>
              <a:rPr lang="zh-CN" altLang="en-US" sz="2000" dirty="0" smtClean="0">
                <a:latin typeface="黑体" panose="02010609060101010101" pitchFamily="49" charset="-122"/>
                <a:ea typeface="黑体" panose="02010609060101010101" pitchFamily="49" charset="-122"/>
              </a:rPr>
              <a:t>后蓬勃兴旺，占全美投资的</a:t>
            </a:r>
            <a:r>
              <a:rPr lang="en-US" altLang="zh-CN" sz="2000" b="1" dirty="0" smtClean="0">
                <a:solidFill>
                  <a:srgbClr val="C00000"/>
                </a:solidFill>
                <a:latin typeface="黑体" panose="02010609060101010101" pitchFamily="49" charset="-122"/>
                <a:ea typeface="黑体" panose="02010609060101010101" pitchFamily="49" charset="-122"/>
              </a:rPr>
              <a:t>30%</a:t>
            </a:r>
          </a:p>
          <a:p>
            <a:pPr algn="l" eaLnBrk="1" hangingPunct="1">
              <a:lnSpc>
                <a:spcPct val="100000"/>
              </a:lnSpc>
              <a:spcBef>
                <a:spcPct val="50000"/>
              </a:spcBef>
              <a:spcAft>
                <a:spcPct val="0"/>
              </a:spcAft>
              <a:buClrTx/>
              <a:buSzTx/>
              <a:buFontTx/>
              <a:buChar char="•"/>
            </a:pPr>
            <a:r>
              <a:rPr lang="zh-CN" altLang="en-US" sz="2000" dirty="0" smtClean="0">
                <a:latin typeface="黑体" panose="02010609060101010101" pitchFamily="49" charset="-122"/>
                <a:ea typeface="黑体" panose="02010609060101010101" pitchFamily="49" charset="-122"/>
              </a:rPr>
              <a:t> 绝对数额：量化资管规模</a:t>
            </a:r>
            <a:r>
              <a:rPr lang="zh-CN" altLang="en-US" sz="2000" b="1" dirty="0" smtClean="0">
                <a:solidFill>
                  <a:srgbClr val="C00000"/>
                </a:solidFill>
                <a:latin typeface="黑体" panose="02010609060101010101" pitchFamily="49" charset="-122"/>
                <a:ea typeface="黑体" panose="02010609060101010101" pitchFamily="49" charset="-122"/>
              </a:rPr>
              <a:t>小于传统模式</a:t>
            </a:r>
          </a:p>
          <a:p>
            <a:pPr algn="l" eaLnBrk="1" hangingPunct="1">
              <a:lnSpc>
                <a:spcPct val="100000"/>
              </a:lnSpc>
              <a:spcBef>
                <a:spcPct val="50000"/>
              </a:spcBef>
              <a:spcAft>
                <a:spcPct val="0"/>
              </a:spcAft>
              <a:buClrTx/>
              <a:buSzTx/>
              <a:buFontTx/>
              <a:buChar char="•"/>
            </a:pPr>
            <a:r>
              <a:rPr lang="zh-CN" altLang="en-US" sz="2000" dirty="0" smtClean="0">
                <a:latin typeface="黑体" panose="02010609060101010101" pitchFamily="49" charset="-122"/>
                <a:ea typeface="黑体" panose="02010609060101010101" pitchFamily="49" charset="-122"/>
              </a:rPr>
              <a:t> 发展速度：</a:t>
            </a:r>
            <a:r>
              <a:rPr lang="en-US" altLang="zh-CN" sz="2000" dirty="0" smtClean="0">
                <a:latin typeface="黑体" panose="02010609060101010101" pitchFamily="49" charset="-122"/>
                <a:ea typeface="黑体" panose="02010609060101010101" pitchFamily="49" charset="-122"/>
              </a:rPr>
              <a:t>03’</a:t>
            </a:r>
            <a:r>
              <a:rPr lang="zh-CN" altLang="en-US" sz="2000" dirty="0" smtClean="0">
                <a:latin typeface="黑体" panose="02010609060101010101" pitchFamily="49" charset="-122"/>
                <a:ea typeface="黑体" panose="02010609060101010101" pitchFamily="49" charset="-122"/>
              </a:rPr>
              <a:t>后年增速</a:t>
            </a:r>
            <a:r>
              <a:rPr lang="en-US" altLang="zh-CN" sz="2000" b="1" dirty="0" smtClean="0">
                <a:solidFill>
                  <a:srgbClr val="C00000"/>
                </a:solidFill>
                <a:latin typeface="黑体" panose="02010609060101010101" pitchFamily="49" charset="-122"/>
                <a:ea typeface="黑体" panose="02010609060101010101" pitchFamily="49" charset="-122"/>
              </a:rPr>
              <a:t>15%</a:t>
            </a:r>
            <a:r>
              <a:rPr lang="zh-CN" altLang="en-US" sz="2000" dirty="0" smtClean="0">
                <a:latin typeface="黑体" panose="02010609060101010101" pitchFamily="49" charset="-122"/>
                <a:ea typeface="黑体" panose="02010609060101010101" pitchFamily="49" charset="-122"/>
              </a:rPr>
              <a:t>，而传统增速</a:t>
            </a:r>
            <a:r>
              <a:rPr lang="zh-CN" altLang="en-US" sz="2000" dirty="0" smtClean="0">
                <a:solidFill>
                  <a:srgbClr val="C00000"/>
                </a:solidFill>
                <a:latin typeface="黑体" panose="02010609060101010101" pitchFamily="49" charset="-122"/>
                <a:ea typeface="黑体" panose="02010609060101010101" pitchFamily="49" charset="-122"/>
              </a:rPr>
              <a:t>小于</a:t>
            </a:r>
            <a:r>
              <a:rPr lang="en-US" altLang="zh-CN" sz="2000" b="1" dirty="0" smtClean="0">
                <a:solidFill>
                  <a:srgbClr val="C00000"/>
                </a:solidFill>
                <a:latin typeface="黑体" panose="02010609060101010101" pitchFamily="49" charset="-122"/>
                <a:ea typeface="黑体" panose="02010609060101010101" pitchFamily="49" charset="-122"/>
              </a:rPr>
              <a:t>5%</a:t>
            </a:r>
            <a:endParaRPr lang="en-US" altLang="zh-CN" sz="2000" b="1" dirty="0">
              <a:solidFill>
                <a:srgbClr val="C00000"/>
              </a:solidFill>
              <a:latin typeface="黑体" panose="02010609060101010101" pitchFamily="49" charset="-122"/>
              <a:ea typeface="黑体" panose="02010609060101010101" pitchFamily="49" charset="-122"/>
            </a:endParaRPr>
          </a:p>
        </p:txBody>
      </p:sp>
      <p:pic>
        <p:nvPicPr>
          <p:cNvPr id="10" name="Picture 14" descr="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5342" y="1501117"/>
            <a:ext cx="8606676" cy="3124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22880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3210357" y="6520259"/>
            <a:ext cx="2133600" cy="365125"/>
          </a:xfrm>
        </p:spPr>
        <p:txBody>
          <a:bodyPr/>
          <a:lstStyle/>
          <a:p>
            <a:fld id="{4FA1570D-3167-4FE1-A53D-7B25A8A43668}" type="slidenum">
              <a:rPr lang="zh-CN" altLang="en-US" smtClean="0"/>
              <a:pPr/>
              <a:t>4</a:t>
            </a:fld>
            <a:endParaRPr lang="zh-CN" altLang="en-US" dirty="0"/>
          </a:p>
        </p:txBody>
      </p:sp>
      <p:sp>
        <p:nvSpPr>
          <p:cNvPr id="15" name="椭圆 3"/>
          <p:cNvSpPr>
            <a:spLocks noChangeArrowheads="1"/>
          </p:cNvSpPr>
          <p:nvPr/>
        </p:nvSpPr>
        <p:spPr bwMode="auto">
          <a:xfrm>
            <a:off x="5179665" y="1444377"/>
            <a:ext cx="1501775" cy="150177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eaLnBrk="0" hangingPunct="0">
              <a:defRPr kumimoji="1" sz="1600" b="1">
                <a:solidFill>
                  <a:schemeClr val="tx1"/>
                </a:solidFill>
                <a:latin typeface="华文细黑" panose="02010600040101010101" pitchFamily="2" charset="-122"/>
                <a:ea typeface="华文细黑" panose="02010600040101010101" pitchFamily="2" charset="-122"/>
              </a:defRPr>
            </a:lvl1pPr>
            <a:lvl2pPr marL="742950" indent="-285750" eaLnBrk="0" hangingPunct="0">
              <a:defRPr kumimoji="1" sz="1600" b="1">
                <a:solidFill>
                  <a:schemeClr val="tx1"/>
                </a:solidFill>
                <a:latin typeface="华文细黑" panose="02010600040101010101" pitchFamily="2" charset="-122"/>
                <a:ea typeface="华文细黑" panose="02010600040101010101" pitchFamily="2" charset="-122"/>
              </a:defRPr>
            </a:lvl2pPr>
            <a:lvl3pPr marL="1143000" indent="-228600" eaLnBrk="0" hangingPunct="0">
              <a:defRPr kumimoji="1" sz="1600" b="1">
                <a:solidFill>
                  <a:schemeClr val="tx1"/>
                </a:solidFill>
                <a:latin typeface="华文细黑" panose="02010600040101010101" pitchFamily="2" charset="-122"/>
                <a:ea typeface="华文细黑" panose="02010600040101010101" pitchFamily="2" charset="-122"/>
              </a:defRPr>
            </a:lvl3pPr>
            <a:lvl4pPr marL="1600200" indent="-228600" eaLnBrk="0" hangingPunct="0">
              <a:defRPr kumimoji="1" sz="1600" b="1">
                <a:solidFill>
                  <a:schemeClr val="tx1"/>
                </a:solidFill>
                <a:latin typeface="华文细黑" panose="02010600040101010101" pitchFamily="2" charset="-122"/>
                <a:ea typeface="华文细黑" panose="02010600040101010101" pitchFamily="2" charset="-122"/>
              </a:defRPr>
            </a:lvl4pPr>
            <a:lvl5pPr marL="2057400" indent="-228600" eaLnBrk="0" hangingPunct="0">
              <a:defRPr kumimoji="1" sz="16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9pPr>
          </a:lstStyle>
          <a:p>
            <a:pPr algn="ctr" eaLnBrk="1" hangingPunct="1"/>
            <a:endParaRPr kumimoji="0" lang="zh-CN" altLang="en-US" sz="1800" b="0">
              <a:solidFill>
                <a:srgbClr val="FFFFFF"/>
              </a:solidFill>
              <a:latin typeface="Calibri" panose="020F0502020204030204" pitchFamily="34" charset="0"/>
              <a:ea typeface="宋体" panose="02010600030101010101" pitchFamily="2" charset="-122"/>
            </a:endParaRPr>
          </a:p>
        </p:txBody>
      </p:sp>
      <p:sp>
        <p:nvSpPr>
          <p:cNvPr id="17" name="椭圆 3"/>
          <p:cNvSpPr>
            <a:spLocks noChangeArrowheads="1"/>
          </p:cNvSpPr>
          <p:nvPr/>
        </p:nvSpPr>
        <p:spPr bwMode="auto">
          <a:xfrm>
            <a:off x="5162203" y="1426915"/>
            <a:ext cx="1501775" cy="1501775"/>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eaLnBrk="0" hangingPunct="0">
              <a:defRPr kumimoji="1" sz="1600" b="1">
                <a:solidFill>
                  <a:schemeClr val="tx1"/>
                </a:solidFill>
                <a:latin typeface="华文细黑" panose="02010600040101010101" pitchFamily="2" charset="-122"/>
                <a:ea typeface="华文细黑" panose="02010600040101010101" pitchFamily="2" charset="-122"/>
              </a:defRPr>
            </a:lvl1pPr>
            <a:lvl2pPr marL="742950" indent="-285750" eaLnBrk="0" hangingPunct="0">
              <a:defRPr kumimoji="1" sz="1600" b="1">
                <a:solidFill>
                  <a:schemeClr val="tx1"/>
                </a:solidFill>
                <a:latin typeface="华文细黑" panose="02010600040101010101" pitchFamily="2" charset="-122"/>
                <a:ea typeface="华文细黑" panose="02010600040101010101" pitchFamily="2" charset="-122"/>
              </a:defRPr>
            </a:lvl2pPr>
            <a:lvl3pPr marL="1143000" indent="-228600" eaLnBrk="0" hangingPunct="0">
              <a:defRPr kumimoji="1" sz="1600" b="1">
                <a:solidFill>
                  <a:schemeClr val="tx1"/>
                </a:solidFill>
                <a:latin typeface="华文细黑" panose="02010600040101010101" pitchFamily="2" charset="-122"/>
                <a:ea typeface="华文细黑" panose="02010600040101010101" pitchFamily="2" charset="-122"/>
              </a:defRPr>
            </a:lvl3pPr>
            <a:lvl4pPr marL="1600200" indent="-228600" eaLnBrk="0" hangingPunct="0">
              <a:defRPr kumimoji="1" sz="1600" b="1">
                <a:solidFill>
                  <a:schemeClr val="tx1"/>
                </a:solidFill>
                <a:latin typeface="华文细黑" panose="02010600040101010101" pitchFamily="2" charset="-122"/>
                <a:ea typeface="华文细黑" panose="02010600040101010101" pitchFamily="2" charset="-122"/>
              </a:defRPr>
            </a:lvl4pPr>
            <a:lvl5pPr marL="2057400" indent="-228600" eaLnBrk="0" hangingPunct="0">
              <a:defRPr kumimoji="1" sz="1600" b="1">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kumimoji="1" sz="1600" b="1">
                <a:solidFill>
                  <a:schemeClr val="tx1"/>
                </a:solidFill>
                <a:latin typeface="华文细黑" panose="02010600040101010101" pitchFamily="2" charset="-122"/>
                <a:ea typeface="华文细黑" panose="02010600040101010101" pitchFamily="2" charset="-122"/>
              </a:defRPr>
            </a:lvl9pPr>
          </a:lstStyle>
          <a:p>
            <a:pPr algn="ctr" eaLnBrk="1" hangingPunct="1"/>
            <a:endParaRPr kumimoji="0" lang="zh-CN" altLang="en-US" sz="1800" b="0">
              <a:solidFill>
                <a:srgbClr val="FFFFFF"/>
              </a:solidFill>
              <a:latin typeface="Calibri" panose="020F0502020204030204" pitchFamily="34" charset="0"/>
              <a:ea typeface="宋体" panose="02010600030101010101" pitchFamily="2" charset="-122"/>
            </a:endParaRPr>
          </a:p>
        </p:txBody>
      </p:sp>
      <p:sp>
        <p:nvSpPr>
          <p:cNvPr id="6" name="矩形 5"/>
          <p:cNvSpPr/>
          <p:nvPr/>
        </p:nvSpPr>
        <p:spPr>
          <a:xfrm>
            <a:off x="2483768" y="4493438"/>
            <a:ext cx="7383828" cy="1815882"/>
          </a:xfrm>
          <a:prstGeom prst="rect">
            <a:avLst/>
          </a:prstGeom>
        </p:spPr>
        <p:txBody>
          <a:bodyPr wrap="square">
            <a:spAutoFit/>
          </a:bodyPr>
          <a:lstStyle/>
          <a:p>
            <a:pPr>
              <a:spcBef>
                <a:spcPct val="50000"/>
              </a:spcBef>
              <a:spcAft>
                <a:spcPct val="0"/>
              </a:spcAft>
            </a:pPr>
            <a:r>
              <a:rPr lang="en-US" altLang="zh-CN" sz="1600" b="1" dirty="0" smtClean="0"/>
              <a:t>      * </a:t>
            </a:r>
            <a:r>
              <a:rPr lang="en-US" altLang="zh-CN" sz="1600" b="1" dirty="0"/>
              <a:t>88’-08’</a:t>
            </a:r>
            <a:r>
              <a:rPr lang="zh-CN" altLang="en-US" sz="1600" b="1" dirty="0"/>
              <a:t>：</a:t>
            </a:r>
            <a:r>
              <a:rPr lang="en-US" altLang="zh-CN" sz="1600" b="1" dirty="0"/>
              <a:t>35.6%</a:t>
            </a:r>
            <a:r>
              <a:rPr lang="zh-CN" altLang="en-US" sz="1600" b="1" dirty="0"/>
              <a:t>，高出巴菲特的</a:t>
            </a:r>
            <a:r>
              <a:rPr lang="en-US" altLang="zh-CN" sz="1600" b="1" dirty="0"/>
              <a:t>18 %</a:t>
            </a:r>
          </a:p>
          <a:p>
            <a:pPr>
              <a:spcBef>
                <a:spcPct val="50000"/>
              </a:spcBef>
              <a:spcAft>
                <a:spcPct val="0"/>
              </a:spcAft>
            </a:pPr>
            <a:r>
              <a:rPr lang="en-US" altLang="zh-CN" sz="1600" b="1" dirty="0"/>
              <a:t>      * 88’-99’</a:t>
            </a:r>
            <a:r>
              <a:rPr lang="zh-CN" altLang="en-US" sz="1600" b="1" dirty="0"/>
              <a:t>：</a:t>
            </a:r>
            <a:r>
              <a:rPr lang="en-US" altLang="zh-CN" sz="1600" b="1" dirty="0"/>
              <a:t>2478%</a:t>
            </a:r>
            <a:r>
              <a:rPr lang="zh-CN" altLang="en-US" sz="1600" b="1" dirty="0"/>
              <a:t>，</a:t>
            </a:r>
            <a:r>
              <a:rPr lang="en-US" altLang="zh-CN" sz="1600" b="1" dirty="0"/>
              <a:t>1</a:t>
            </a:r>
            <a:r>
              <a:rPr lang="en-US" altLang="zh-CN" sz="1600" b="1" baseline="30000" dirty="0"/>
              <a:t>st</a:t>
            </a:r>
            <a:r>
              <a:rPr lang="zh-CN" altLang="en-US" sz="1600" b="1" dirty="0"/>
              <a:t>；量子基金</a:t>
            </a:r>
            <a:r>
              <a:rPr lang="en-US" altLang="zh-CN" sz="1600" b="1" dirty="0"/>
              <a:t>1710%</a:t>
            </a:r>
            <a:r>
              <a:rPr lang="zh-CN" altLang="en-US" sz="1600" b="1" dirty="0"/>
              <a:t>，</a:t>
            </a:r>
            <a:r>
              <a:rPr lang="en-US" altLang="zh-CN" sz="1600" b="1" dirty="0"/>
              <a:t>2</a:t>
            </a:r>
            <a:r>
              <a:rPr lang="en-US" altLang="zh-CN" sz="1600" b="1" baseline="30000" dirty="0"/>
              <a:t>nd</a:t>
            </a:r>
            <a:r>
              <a:rPr lang="zh-CN" altLang="en-US" sz="1600" b="1" dirty="0"/>
              <a:t>；</a:t>
            </a:r>
            <a:r>
              <a:rPr lang="en-US" altLang="zh-CN" sz="1600" b="1" dirty="0"/>
              <a:t>S&amp;P</a:t>
            </a:r>
            <a:r>
              <a:rPr lang="zh-CN" altLang="en-US" sz="1600" b="1" dirty="0"/>
              <a:t>同期</a:t>
            </a:r>
            <a:r>
              <a:rPr lang="en-US" altLang="zh-CN" sz="1600" b="1" dirty="0"/>
              <a:t>9.6%</a:t>
            </a:r>
          </a:p>
          <a:p>
            <a:pPr>
              <a:spcBef>
                <a:spcPct val="50000"/>
              </a:spcBef>
              <a:spcAft>
                <a:spcPct val="0"/>
              </a:spcAft>
            </a:pPr>
            <a:r>
              <a:rPr lang="en-US" altLang="zh-CN" sz="1600" b="1" dirty="0"/>
              <a:t>      * </a:t>
            </a:r>
            <a:r>
              <a:rPr lang="zh-CN" altLang="en-US" sz="1600" b="1" dirty="0"/>
              <a:t>费用</a:t>
            </a:r>
            <a:r>
              <a:rPr lang="en-US" altLang="zh-CN" sz="1600" b="1" dirty="0"/>
              <a:t>5%</a:t>
            </a:r>
            <a:r>
              <a:rPr lang="zh-CN" altLang="en-US" sz="1600" b="1" dirty="0"/>
              <a:t>、</a:t>
            </a:r>
            <a:r>
              <a:rPr lang="zh-CN" altLang="en-US" sz="1600" b="1" dirty="0" smtClean="0"/>
              <a:t>利润参与率</a:t>
            </a:r>
            <a:r>
              <a:rPr lang="en-US" altLang="zh-CN" sz="1600" b="1" dirty="0" smtClean="0"/>
              <a:t>36%</a:t>
            </a:r>
            <a:r>
              <a:rPr lang="zh-CN" altLang="en-US" sz="1600" b="1" dirty="0"/>
              <a:t>，一般对冲基金为</a:t>
            </a:r>
            <a:r>
              <a:rPr lang="en-US" altLang="zh-CN" sz="1600" b="1" dirty="0"/>
              <a:t>2%</a:t>
            </a:r>
            <a:r>
              <a:rPr lang="zh-CN" altLang="en-US" sz="1600" b="1" dirty="0"/>
              <a:t>和</a:t>
            </a:r>
            <a:r>
              <a:rPr lang="en-US" altLang="zh-CN" sz="1600" b="1" dirty="0"/>
              <a:t>20%</a:t>
            </a:r>
          </a:p>
          <a:p>
            <a:pPr>
              <a:spcBef>
                <a:spcPct val="50000"/>
              </a:spcBef>
              <a:spcAft>
                <a:spcPct val="0"/>
              </a:spcAft>
            </a:pPr>
            <a:r>
              <a:rPr lang="en-US" altLang="zh-CN" sz="1600" b="1" dirty="0"/>
              <a:t>      * 02’-05’</a:t>
            </a:r>
            <a:r>
              <a:rPr lang="zh-CN" altLang="en-US" sz="1600" b="1" dirty="0"/>
              <a:t>：规模</a:t>
            </a:r>
            <a:r>
              <a:rPr lang="en-US" altLang="zh-CN" sz="1600" b="1" dirty="0"/>
              <a:t>50</a:t>
            </a:r>
            <a:r>
              <a:rPr lang="zh-CN" altLang="en-US" sz="1600" b="1" dirty="0"/>
              <a:t>亿</a:t>
            </a:r>
            <a:r>
              <a:rPr lang="en-US" altLang="zh-CN" sz="1600" b="1" dirty="0"/>
              <a:t>$</a:t>
            </a:r>
            <a:r>
              <a:rPr lang="zh-CN" altLang="en-US" sz="1600" b="1" dirty="0"/>
              <a:t>的大奖章，为投资者回报达</a:t>
            </a:r>
            <a:r>
              <a:rPr lang="en-US" altLang="zh-CN" sz="1600" b="1" dirty="0"/>
              <a:t>60</a:t>
            </a:r>
            <a:r>
              <a:rPr lang="zh-CN" altLang="en-US" sz="1600" b="1" dirty="0"/>
              <a:t>多亿</a:t>
            </a:r>
            <a:r>
              <a:rPr lang="en-US" altLang="zh-CN" sz="1600" b="1" dirty="0"/>
              <a:t>$</a:t>
            </a:r>
          </a:p>
          <a:p>
            <a:pPr>
              <a:spcBef>
                <a:spcPct val="50000"/>
              </a:spcBef>
              <a:spcAft>
                <a:spcPct val="0"/>
              </a:spcAft>
            </a:pPr>
            <a:r>
              <a:rPr lang="en-US" altLang="zh-CN" sz="1600" b="1" dirty="0"/>
              <a:t>      * </a:t>
            </a:r>
            <a:r>
              <a:rPr lang="zh-CN" altLang="en-US" sz="1600" b="1" dirty="0"/>
              <a:t>统计历史数据、日内短线交易、</a:t>
            </a:r>
            <a:r>
              <a:rPr lang="en-US" altLang="zh-CN" sz="1600" b="1" dirty="0"/>
              <a:t>Nasdaq</a:t>
            </a:r>
            <a:r>
              <a:rPr lang="zh-CN" altLang="en-US" sz="1600" b="1" dirty="0"/>
              <a:t>交易量</a:t>
            </a:r>
            <a:r>
              <a:rPr lang="en-US" altLang="zh-CN" sz="1600" b="1" dirty="0"/>
              <a:t>10</a:t>
            </a:r>
            <a:r>
              <a:rPr lang="en-US" altLang="zh-CN" sz="1600" b="1" dirty="0" smtClean="0"/>
              <a:t>%</a:t>
            </a:r>
            <a:endParaRPr lang="en-US" altLang="zh-CN" sz="1600" b="1" dirty="0"/>
          </a:p>
        </p:txBody>
      </p:sp>
      <p:sp>
        <p:nvSpPr>
          <p:cNvPr id="24" name="标题 1"/>
          <p:cNvSpPr>
            <a:spLocks noGrp="1"/>
          </p:cNvSpPr>
          <p:nvPr>
            <p:ph type="title"/>
          </p:nvPr>
        </p:nvSpPr>
        <p:spPr>
          <a:xfrm>
            <a:off x="539552" y="620688"/>
            <a:ext cx="3240360"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一、量化投资全球现状</a:t>
            </a:r>
            <a:endParaRPr lang="zh-CN" altLang="en-US" b="1" dirty="0">
              <a:solidFill>
                <a:srgbClr val="C00000"/>
              </a:solidFill>
              <a:latin typeface="黑体" panose="02010609060101010101" pitchFamily="49" charset="-122"/>
              <a:ea typeface="黑体" panose="02010609060101010101" pitchFamily="49" charset="-122"/>
            </a:endParaRPr>
          </a:p>
        </p:txBody>
      </p:sp>
      <p:grpSp>
        <p:nvGrpSpPr>
          <p:cNvPr id="25" name="Group 3"/>
          <p:cNvGrpSpPr>
            <a:grpSpLocks/>
          </p:cNvGrpSpPr>
          <p:nvPr/>
        </p:nvGrpSpPr>
        <p:grpSpPr bwMode="auto">
          <a:xfrm>
            <a:off x="1488273" y="2133601"/>
            <a:ext cx="2766509" cy="1918838"/>
            <a:chOff x="-23" y="0"/>
            <a:chExt cx="2170" cy="1681"/>
          </a:xfrm>
        </p:grpSpPr>
        <p:sp>
          <p:nvSpPr>
            <p:cNvPr id="26" name="AutoShape 4"/>
            <p:cNvSpPr>
              <a:spLocks noChangeArrowheads="1"/>
            </p:cNvSpPr>
            <p:nvPr/>
          </p:nvSpPr>
          <p:spPr bwMode="auto">
            <a:xfrm>
              <a:off x="-23" y="508"/>
              <a:ext cx="2170" cy="1173"/>
            </a:xfrm>
            <a:prstGeom prst="roundRect">
              <a:avLst>
                <a:gd name="adj" fmla="val 10347"/>
              </a:avLst>
            </a:prstGeom>
            <a:gradFill rotWithShape="1">
              <a:gsLst>
                <a:gs pos="0">
                  <a:srgbClr val="CCECFF"/>
                </a:gs>
                <a:gs pos="100000">
                  <a:srgbClr val="CCECFF">
                    <a:gamma/>
                    <a:tint val="0"/>
                    <a:invGamma/>
                  </a:srgbClr>
                </a:gs>
              </a:gsLst>
              <a:lin ang="18900000" scaled="1"/>
            </a:gradFill>
            <a:ln w="50800" cmpd="sng">
              <a:solidFill>
                <a:srgbClr val="7099E2"/>
              </a:solidFill>
              <a:round/>
              <a:headEnd/>
              <a:tailEnd/>
            </a:ln>
            <a:effectLst>
              <a:outerShdw dist="107763" dir="2700000" algn="ctr" rotWithShape="0">
                <a:srgbClr val="C0C0C0">
                  <a:alpha val="50000"/>
                </a:srgbClr>
              </a:outerShdw>
            </a:effectLst>
          </p:spPr>
          <p:txBody>
            <a:bodyPr wrap="none" anchor="ctr"/>
            <a:lstStyle/>
            <a:p>
              <a:pPr fontAlgn="base">
                <a:spcBef>
                  <a:spcPct val="0"/>
                </a:spcBef>
                <a:spcAft>
                  <a:spcPct val="0"/>
                </a:spcAft>
                <a:defRPr/>
              </a:pPr>
              <a:endParaRPr lang="zh-CN" altLang="en-US">
                <a:solidFill>
                  <a:srgbClr val="000000"/>
                </a:solidFill>
                <a:latin typeface="Arial"/>
              </a:endParaRPr>
            </a:p>
          </p:txBody>
        </p:sp>
        <p:grpSp>
          <p:nvGrpSpPr>
            <p:cNvPr id="27" name="Group 5"/>
            <p:cNvGrpSpPr>
              <a:grpSpLocks/>
            </p:cNvGrpSpPr>
            <p:nvPr/>
          </p:nvGrpSpPr>
          <p:grpSpPr bwMode="auto">
            <a:xfrm>
              <a:off x="1662" y="0"/>
              <a:ext cx="376" cy="1163"/>
              <a:chOff x="30" y="0"/>
              <a:chExt cx="376" cy="1163"/>
            </a:xfrm>
          </p:grpSpPr>
          <p:sp>
            <p:nvSpPr>
              <p:cNvPr id="28" name="未知"/>
              <p:cNvSpPr>
                <a:spLocks/>
              </p:cNvSpPr>
              <p:nvPr/>
            </p:nvSpPr>
            <p:spPr bwMode="auto">
              <a:xfrm>
                <a:off x="121" y="0"/>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w="9525">
                <a:noFill/>
                <a:round/>
                <a:headEnd/>
                <a:tailEnd/>
              </a:ln>
              <a:effectLst>
                <a:outerShdw dist="91581" dir="3378596" algn="ctr" rotWithShape="0">
                  <a:srgbClr val="C0C0C0">
                    <a:alpha val="50000"/>
                  </a:srgbClr>
                </a:outerShdw>
              </a:effectLst>
            </p:spPr>
            <p:txBody>
              <a:bodyPr/>
              <a:lstStyle/>
              <a:p>
                <a:pPr fontAlgn="base">
                  <a:spcBef>
                    <a:spcPct val="0"/>
                  </a:spcBef>
                  <a:spcAft>
                    <a:spcPct val="0"/>
                  </a:spcAft>
                  <a:defRPr/>
                </a:pPr>
                <a:endParaRPr lang="zh-CN" altLang="en-US">
                  <a:solidFill>
                    <a:srgbClr val="000000"/>
                  </a:solidFill>
                  <a:latin typeface="Arial"/>
                </a:endParaRPr>
              </a:p>
            </p:txBody>
          </p:sp>
          <p:sp>
            <p:nvSpPr>
              <p:cNvPr id="29" name="未知"/>
              <p:cNvSpPr>
                <a:spLocks/>
              </p:cNvSpPr>
              <p:nvPr/>
            </p:nvSpPr>
            <p:spPr bwMode="auto">
              <a:xfrm>
                <a:off x="30" y="435"/>
                <a:ext cx="376" cy="728"/>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7099E2"/>
              </a:solidFill>
              <a:ln w="9525">
                <a:noFill/>
                <a:round/>
                <a:headEnd/>
                <a:tailEnd/>
              </a:ln>
              <a:effectLst>
                <a:outerShdw dist="91581" dir="3378596" algn="ctr" rotWithShape="0">
                  <a:srgbClr val="C0C0C0">
                    <a:alpha val="50000"/>
                  </a:srgbClr>
                </a:outerShdw>
              </a:effectLst>
            </p:spPr>
            <p:txBody>
              <a:bodyPr/>
              <a:lstStyle/>
              <a:p>
                <a:pPr fontAlgn="base">
                  <a:spcBef>
                    <a:spcPct val="0"/>
                  </a:spcBef>
                  <a:spcAft>
                    <a:spcPct val="0"/>
                  </a:spcAft>
                  <a:defRPr/>
                </a:pPr>
                <a:endParaRPr lang="zh-CN" altLang="en-US">
                  <a:solidFill>
                    <a:srgbClr val="000000"/>
                  </a:solidFill>
                  <a:latin typeface="Arial"/>
                </a:endParaRPr>
              </a:p>
            </p:txBody>
          </p:sp>
        </p:grpSp>
      </p:grpSp>
      <p:grpSp>
        <p:nvGrpSpPr>
          <p:cNvPr id="30" name="Group 9"/>
          <p:cNvGrpSpPr>
            <a:grpSpLocks/>
          </p:cNvGrpSpPr>
          <p:nvPr/>
        </p:nvGrpSpPr>
        <p:grpSpPr bwMode="auto">
          <a:xfrm>
            <a:off x="5161737" y="2133600"/>
            <a:ext cx="2722363" cy="1918839"/>
            <a:chOff x="24" y="0"/>
            <a:chExt cx="2034" cy="1737"/>
          </a:xfrm>
        </p:grpSpPr>
        <p:sp>
          <p:nvSpPr>
            <p:cNvPr id="31" name="AutoShape 10"/>
            <p:cNvSpPr>
              <a:spLocks noChangeArrowheads="1"/>
            </p:cNvSpPr>
            <p:nvPr/>
          </p:nvSpPr>
          <p:spPr bwMode="auto">
            <a:xfrm>
              <a:off x="24" y="479"/>
              <a:ext cx="2034" cy="1258"/>
            </a:xfrm>
            <a:prstGeom prst="roundRect">
              <a:avLst>
                <a:gd name="adj" fmla="val 10347"/>
              </a:avLst>
            </a:prstGeom>
            <a:gradFill rotWithShape="1">
              <a:gsLst>
                <a:gs pos="0">
                  <a:srgbClr val="D8F4BE">
                    <a:gamma/>
                    <a:tint val="0"/>
                    <a:invGamma/>
                  </a:srgbClr>
                </a:gs>
                <a:gs pos="100000">
                  <a:srgbClr val="D8F4BE"/>
                </a:gs>
              </a:gsLst>
              <a:lin ang="2700000" scaled="1"/>
            </a:gradFill>
            <a:ln w="50800" cmpd="sng">
              <a:solidFill>
                <a:srgbClr val="44988C"/>
              </a:solidFill>
              <a:round/>
              <a:headEnd/>
              <a:tailEnd/>
            </a:ln>
            <a:effectLst>
              <a:outerShdw dist="107763" dir="2700000" algn="ctr" rotWithShape="0">
                <a:srgbClr val="C0C0C0">
                  <a:alpha val="50000"/>
                </a:srgbClr>
              </a:outerShdw>
            </a:effectLst>
          </p:spPr>
          <p:txBody>
            <a:bodyPr wrap="none" anchor="ctr"/>
            <a:lstStyle/>
            <a:p>
              <a:pPr fontAlgn="base">
                <a:spcBef>
                  <a:spcPct val="0"/>
                </a:spcBef>
                <a:spcAft>
                  <a:spcPct val="0"/>
                </a:spcAft>
                <a:defRPr/>
              </a:pPr>
              <a:endParaRPr lang="zh-CN" altLang="en-US">
                <a:solidFill>
                  <a:srgbClr val="000000"/>
                </a:solidFill>
                <a:latin typeface="Arial"/>
              </a:endParaRPr>
            </a:p>
          </p:txBody>
        </p:sp>
        <p:sp>
          <p:nvSpPr>
            <p:cNvPr id="32" name="Text Box 11"/>
            <p:cNvSpPr txBox="1">
              <a:spLocks noChangeArrowheads="1"/>
            </p:cNvSpPr>
            <p:nvPr/>
          </p:nvSpPr>
          <p:spPr bwMode="auto">
            <a:xfrm>
              <a:off x="308" y="421"/>
              <a:ext cx="1632" cy="1296"/>
            </a:xfrm>
            <a:prstGeom prst="rect">
              <a:avLst/>
            </a:prstGeom>
            <a:noFill/>
            <a:ln>
              <a:noFill/>
            </a:ln>
            <a:effectLst>
              <a:outerShdw blurRad="635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lnSpc>
                  <a:spcPct val="150000"/>
                </a:lnSpc>
                <a:spcBef>
                  <a:spcPct val="0"/>
                </a:spcBef>
                <a:spcAft>
                  <a:spcPct val="0"/>
                </a:spcAft>
              </a:pPr>
              <a:r>
                <a:rPr lang="zh-CN" altLang="en-US" sz="2400" b="1" dirty="0" smtClean="0">
                  <a:latin typeface="黑体" panose="02010609060101010101" pitchFamily="49" charset="-122"/>
                  <a:ea typeface="黑体" panose="02010609060101010101" pitchFamily="49" charset="-122"/>
                  <a:cs typeface="Arial" panose="020B0604020202020204" pitchFamily="34" charset="0"/>
                </a:rPr>
                <a:t>量化投资</a:t>
              </a:r>
              <a:endParaRPr lang="en-US" altLang="zh-CN" sz="2400" b="1" dirty="0" smtClean="0">
                <a:latin typeface="黑体" panose="02010609060101010101" pitchFamily="49" charset="-122"/>
                <a:ea typeface="黑体" panose="02010609060101010101" pitchFamily="49" charset="-122"/>
                <a:cs typeface="Arial" panose="020B0604020202020204" pitchFamily="34" charset="0"/>
              </a:endParaRPr>
            </a:p>
            <a:p>
              <a:pPr algn="ctr" fontAlgn="base">
                <a:lnSpc>
                  <a:spcPct val="150000"/>
                </a:lnSpc>
                <a:spcBef>
                  <a:spcPct val="0"/>
                </a:spcBef>
                <a:spcAft>
                  <a:spcPct val="0"/>
                </a:spcAft>
              </a:pPr>
              <a:r>
                <a:rPr lang="zh-CN" altLang="en-US" sz="1600" dirty="0" smtClean="0">
                  <a:solidFill>
                    <a:srgbClr val="000000"/>
                  </a:solidFill>
                  <a:latin typeface="黑体" panose="02010609060101010101" pitchFamily="49" charset="-122"/>
                  <a:ea typeface="黑体" panose="02010609060101010101" pitchFamily="49" charset="-122"/>
                  <a:cs typeface="Arial" panose="020B0604020202020204" pitchFamily="34" charset="0"/>
                </a:rPr>
                <a:t>西蒙斯</a:t>
              </a:r>
              <a:endParaRPr lang="en-US" altLang="zh-CN" sz="1600" dirty="0" smtClean="0">
                <a:solidFill>
                  <a:srgbClr val="000000"/>
                </a:solidFill>
                <a:latin typeface="黑体" panose="02010609060101010101" pitchFamily="49" charset="-122"/>
                <a:ea typeface="黑体" panose="02010609060101010101" pitchFamily="49" charset="-122"/>
                <a:cs typeface="Arial" panose="020B0604020202020204" pitchFamily="34" charset="0"/>
              </a:endParaRPr>
            </a:p>
            <a:p>
              <a:pPr algn="ct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Arial" panose="020B0604020202020204" pitchFamily="34" charset="0"/>
                </a:rPr>
                <a:t>文艺复兴科技</a:t>
              </a:r>
              <a:endParaRPr lang="zh-CN" altLang="zh-CN" dirty="0" smtClean="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grpSp>
          <p:nvGrpSpPr>
            <p:cNvPr id="33" name="Group 12"/>
            <p:cNvGrpSpPr>
              <a:grpSpLocks/>
            </p:cNvGrpSpPr>
            <p:nvPr/>
          </p:nvGrpSpPr>
          <p:grpSpPr bwMode="auto">
            <a:xfrm>
              <a:off x="84" y="0"/>
              <a:ext cx="387" cy="1205"/>
              <a:chOff x="84" y="0"/>
              <a:chExt cx="387" cy="1205"/>
            </a:xfrm>
          </p:grpSpPr>
          <p:sp>
            <p:nvSpPr>
              <p:cNvPr id="34" name="未知"/>
              <p:cNvSpPr>
                <a:spLocks/>
              </p:cNvSpPr>
              <p:nvPr/>
            </p:nvSpPr>
            <p:spPr bwMode="auto">
              <a:xfrm>
                <a:off x="121" y="0"/>
                <a:ext cx="233" cy="254"/>
              </a:xfrm>
              <a:custGeom>
                <a:avLst/>
                <a:gdLst/>
                <a:ahLst/>
                <a:cxnLst>
                  <a:cxn ang="0">
                    <a:pos x="133" y="0"/>
                  </a:cxn>
                  <a:cxn ang="0">
                    <a:pos x="161" y="3"/>
                  </a:cxn>
                  <a:cxn ang="0">
                    <a:pos x="186" y="12"/>
                  </a:cxn>
                  <a:cxn ang="0">
                    <a:pos x="209" y="25"/>
                  </a:cxn>
                  <a:cxn ang="0">
                    <a:pos x="228" y="42"/>
                  </a:cxn>
                  <a:cxn ang="0">
                    <a:pos x="245" y="64"/>
                  </a:cxn>
                  <a:cxn ang="0">
                    <a:pos x="257" y="88"/>
                  </a:cxn>
                  <a:cxn ang="0">
                    <a:pos x="265" y="116"/>
                  </a:cxn>
                  <a:cxn ang="0">
                    <a:pos x="267" y="146"/>
                  </a:cxn>
                  <a:cxn ang="0">
                    <a:pos x="265" y="175"/>
                  </a:cxn>
                  <a:cxn ang="0">
                    <a:pos x="257" y="203"/>
                  </a:cxn>
                  <a:cxn ang="0">
                    <a:pos x="245" y="227"/>
                  </a:cxn>
                  <a:cxn ang="0">
                    <a:pos x="228" y="249"/>
                  </a:cxn>
                  <a:cxn ang="0">
                    <a:pos x="209" y="267"/>
                  </a:cxn>
                  <a:cxn ang="0">
                    <a:pos x="186" y="281"/>
                  </a:cxn>
                  <a:cxn ang="0">
                    <a:pos x="161" y="289"/>
                  </a:cxn>
                  <a:cxn ang="0">
                    <a:pos x="133" y="292"/>
                  </a:cxn>
                  <a:cxn ang="0">
                    <a:pos x="103" y="288"/>
                  </a:cxn>
                  <a:cxn ang="0">
                    <a:pos x="75" y="277"/>
                  </a:cxn>
                  <a:cxn ang="0">
                    <a:pos x="51" y="260"/>
                  </a:cxn>
                  <a:cxn ang="0">
                    <a:pos x="29" y="237"/>
                  </a:cxn>
                  <a:cxn ang="0">
                    <a:pos x="13" y="210"/>
                  </a:cxn>
                  <a:cxn ang="0">
                    <a:pos x="4" y="178"/>
                  </a:cxn>
                  <a:cxn ang="0">
                    <a:pos x="0" y="146"/>
                  </a:cxn>
                  <a:cxn ang="0">
                    <a:pos x="4" y="113"/>
                  </a:cxn>
                  <a:cxn ang="0">
                    <a:pos x="13" y="81"/>
                  </a:cxn>
                  <a:cxn ang="0">
                    <a:pos x="29" y="54"/>
                  </a:cxn>
                  <a:cxn ang="0">
                    <a:pos x="51" y="32"/>
                  </a:cxn>
                  <a:cxn ang="0">
                    <a:pos x="75" y="14"/>
                  </a:cxn>
                  <a:cxn ang="0">
                    <a:pos x="103" y="3"/>
                  </a:cxn>
                  <a:cxn ang="0">
                    <a:pos x="133" y="0"/>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44988C"/>
              </a:solidFill>
              <a:ln w="9525">
                <a:noFill/>
                <a:round/>
                <a:headEnd/>
                <a:tailEnd/>
              </a:ln>
              <a:effectLst>
                <a:outerShdw dist="91581" dir="3378596" algn="ctr" rotWithShape="0">
                  <a:srgbClr val="C0C0C0">
                    <a:alpha val="50000"/>
                  </a:srgbClr>
                </a:outerShdw>
              </a:effectLst>
            </p:spPr>
            <p:txBody>
              <a:bodyPr/>
              <a:lstStyle/>
              <a:p>
                <a:pPr fontAlgn="base">
                  <a:spcBef>
                    <a:spcPct val="0"/>
                  </a:spcBef>
                  <a:spcAft>
                    <a:spcPct val="0"/>
                  </a:spcAft>
                  <a:defRPr/>
                </a:pPr>
                <a:endParaRPr lang="zh-CN" altLang="en-US">
                  <a:solidFill>
                    <a:srgbClr val="000000"/>
                  </a:solidFill>
                  <a:latin typeface="Arial"/>
                </a:endParaRPr>
              </a:p>
            </p:txBody>
          </p:sp>
          <p:sp>
            <p:nvSpPr>
              <p:cNvPr id="35" name="未知"/>
              <p:cNvSpPr>
                <a:spLocks/>
              </p:cNvSpPr>
              <p:nvPr/>
            </p:nvSpPr>
            <p:spPr bwMode="auto">
              <a:xfrm>
                <a:off x="84" y="420"/>
                <a:ext cx="387" cy="785"/>
              </a:xfrm>
              <a:custGeom>
                <a:avLst/>
                <a:gdLst/>
                <a:ahLst/>
                <a:cxnLst>
                  <a:cxn ang="0">
                    <a:pos x="72" y="5"/>
                  </a:cxn>
                  <a:cxn ang="0">
                    <a:pos x="30" y="32"/>
                  </a:cxn>
                  <a:cxn ang="0">
                    <a:pos x="4" y="75"/>
                  </a:cxn>
                  <a:cxn ang="0">
                    <a:pos x="0" y="509"/>
                  </a:cxn>
                  <a:cxn ang="0">
                    <a:pos x="1" y="516"/>
                  </a:cxn>
                  <a:cxn ang="0">
                    <a:pos x="9" y="533"/>
                  </a:cxn>
                  <a:cxn ang="0">
                    <a:pos x="26" y="550"/>
                  </a:cxn>
                  <a:cxn ang="0">
                    <a:pos x="56" y="557"/>
                  </a:cxn>
                  <a:cxn ang="0">
                    <a:pos x="84" y="551"/>
                  </a:cxn>
                  <a:cxn ang="0">
                    <a:pos x="100" y="534"/>
                  </a:cxn>
                  <a:cxn ang="0">
                    <a:pos x="106" y="516"/>
                  </a:cxn>
                  <a:cxn ang="0">
                    <a:pos x="108" y="503"/>
                  </a:cxn>
                  <a:cxn ang="0">
                    <a:pos x="108" y="166"/>
                  </a:cxn>
                  <a:cxn ang="0">
                    <a:pos x="135" y="1066"/>
                  </a:cxn>
                  <a:cxn ang="0">
                    <a:pos x="138" y="1073"/>
                  </a:cxn>
                  <a:cxn ang="0">
                    <a:pos x="151" y="1089"/>
                  </a:cxn>
                  <a:cxn ang="0">
                    <a:pos x="174" y="1105"/>
                  </a:cxn>
                  <a:cxn ang="0">
                    <a:pos x="199" y="1111"/>
                  </a:cxn>
                  <a:cxn ang="0">
                    <a:pos x="227" y="1110"/>
                  </a:cxn>
                  <a:cxn ang="0">
                    <a:pos x="255" y="1097"/>
                  </a:cxn>
                  <a:cxn ang="0">
                    <a:pos x="272" y="1080"/>
                  </a:cxn>
                  <a:cxn ang="0">
                    <a:pos x="278" y="1068"/>
                  </a:cxn>
                  <a:cxn ang="0">
                    <a:pos x="279" y="499"/>
                  </a:cxn>
                  <a:cxn ang="0">
                    <a:pos x="302" y="503"/>
                  </a:cxn>
                  <a:cxn ang="0">
                    <a:pos x="302" y="534"/>
                  </a:cxn>
                  <a:cxn ang="0">
                    <a:pos x="304" y="590"/>
                  </a:cxn>
                  <a:cxn ang="0">
                    <a:pos x="304" y="664"/>
                  </a:cxn>
                  <a:cxn ang="0">
                    <a:pos x="304" y="750"/>
                  </a:cxn>
                  <a:cxn ang="0">
                    <a:pos x="304" y="838"/>
                  </a:cxn>
                  <a:cxn ang="0">
                    <a:pos x="305" y="926"/>
                  </a:cxn>
                  <a:cxn ang="0">
                    <a:pos x="305" y="1004"/>
                  </a:cxn>
                  <a:cxn ang="0">
                    <a:pos x="305" y="1066"/>
                  </a:cxn>
                  <a:cxn ang="0">
                    <a:pos x="306" y="1073"/>
                  </a:cxn>
                  <a:cxn ang="0">
                    <a:pos x="315" y="1088"/>
                  </a:cxn>
                  <a:cxn ang="0">
                    <a:pos x="335" y="1103"/>
                  </a:cxn>
                  <a:cxn ang="0">
                    <a:pos x="372" y="1111"/>
                  </a:cxn>
                  <a:cxn ang="0">
                    <a:pos x="408" y="1103"/>
                  </a:cxn>
                  <a:cxn ang="0">
                    <a:pos x="429" y="1089"/>
                  </a:cxn>
                  <a:cxn ang="0">
                    <a:pos x="437" y="1073"/>
                  </a:cxn>
                  <a:cxn ang="0">
                    <a:pos x="438" y="1067"/>
                  </a:cxn>
                  <a:cxn ang="0">
                    <a:pos x="466" y="166"/>
                  </a:cxn>
                  <a:cxn ang="0">
                    <a:pos x="468" y="503"/>
                  </a:cxn>
                  <a:cxn ang="0">
                    <a:pos x="472" y="517"/>
                  </a:cxn>
                  <a:cxn ang="0">
                    <a:pos x="483" y="537"/>
                  </a:cxn>
                  <a:cxn ang="0">
                    <a:pos x="505" y="551"/>
                  </a:cxn>
                  <a:cxn ang="0">
                    <a:pos x="536" y="551"/>
                  </a:cxn>
                  <a:cxn ang="0">
                    <a:pos x="557" y="537"/>
                  </a:cxn>
                  <a:cxn ang="0">
                    <a:pos x="570" y="517"/>
                  </a:cxn>
                  <a:cxn ang="0">
                    <a:pos x="573" y="508"/>
                  </a:cxn>
                  <a:cxn ang="0">
                    <a:pos x="572" y="68"/>
                  </a:cxn>
                  <a:cxn ang="0">
                    <a:pos x="546" y="28"/>
                  </a:cxn>
                  <a:cxn ang="0">
                    <a:pos x="506" y="4"/>
                  </a:cxn>
                  <a:cxn ang="0">
                    <a:pos x="94" y="0"/>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solidFill>
                <a:srgbClr val="44988C"/>
              </a:solidFill>
              <a:ln w="9525">
                <a:noFill/>
                <a:round/>
                <a:headEnd/>
                <a:tailEnd/>
              </a:ln>
              <a:effectLst>
                <a:outerShdw dist="91581" dir="3378596" algn="ctr" rotWithShape="0">
                  <a:srgbClr val="C0C0C0">
                    <a:alpha val="50000"/>
                  </a:srgbClr>
                </a:outerShdw>
              </a:effectLst>
            </p:spPr>
            <p:txBody>
              <a:bodyPr/>
              <a:lstStyle/>
              <a:p>
                <a:pPr fontAlgn="base">
                  <a:spcBef>
                    <a:spcPct val="0"/>
                  </a:spcBef>
                  <a:spcAft>
                    <a:spcPct val="0"/>
                  </a:spcAft>
                  <a:defRPr/>
                </a:pPr>
                <a:endParaRPr lang="zh-CN" altLang="en-US">
                  <a:solidFill>
                    <a:srgbClr val="000000"/>
                  </a:solidFill>
                  <a:latin typeface="Arial"/>
                </a:endParaRPr>
              </a:p>
            </p:txBody>
          </p:sp>
        </p:grpSp>
      </p:grpSp>
      <p:pic>
        <p:nvPicPr>
          <p:cNvPr id="36" name="图片 3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419872" y="1303136"/>
            <a:ext cx="957060" cy="1327535"/>
          </a:xfrm>
          <a:prstGeom prst="rect">
            <a:avLst/>
          </a:prstGeom>
        </p:spPr>
      </p:pic>
      <p:pic>
        <p:nvPicPr>
          <p:cNvPr id="37" name="图片 3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968559" y="1280630"/>
            <a:ext cx="1005794" cy="1335125"/>
          </a:xfrm>
          <a:prstGeom prst="rect">
            <a:avLst/>
          </a:prstGeom>
        </p:spPr>
      </p:pic>
      <p:sp>
        <p:nvSpPr>
          <p:cNvPr id="38" name="Text Box 8"/>
          <p:cNvSpPr txBox="1">
            <a:spLocks noChangeArrowheads="1"/>
          </p:cNvSpPr>
          <p:nvPr/>
        </p:nvSpPr>
        <p:spPr bwMode="auto">
          <a:xfrm>
            <a:off x="1487867" y="2636912"/>
            <a:ext cx="2438400" cy="1431161"/>
          </a:xfrm>
          <a:prstGeom prst="rect">
            <a:avLst/>
          </a:prstGeom>
          <a:noFill/>
          <a:ln>
            <a:noFill/>
          </a:ln>
          <a:effectLst>
            <a:outerShdw blurRad="635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2400" b="1" dirty="0">
                <a:latin typeface="黑体" panose="02010609060101010101" pitchFamily="49" charset="-122"/>
                <a:ea typeface="黑体" panose="02010609060101010101" pitchFamily="49" charset="-122"/>
              </a:rPr>
              <a:t>传统</a:t>
            </a:r>
            <a:r>
              <a:rPr lang="zh-CN" altLang="en-US" sz="2400" b="1" dirty="0" smtClean="0">
                <a:latin typeface="黑体" panose="02010609060101010101" pitchFamily="49" charset="-122"/>
                <a:ea typeface="黑体" panose="02010609060101010101" pitchFamily="49" charset="-122"/>
              </a:rPr>
              <a:t>投资</a:t>
            </a:r>
            <a:endParaRPr lang="en-US" altLang="zh-CN" sz="2400" b="1" dirty="0" smtClean="0">
              <a:latin typeface="黑体" panose="02010609060101010101" pitchFamily="49" charset="-122"/>
              <a:ea typeface="黑体" panose="02010609060101010101" pitchFamily="49" charset="-122"/>
            </a:endParaRPr>
          </a:p>
          <a:p>
            <a:pPr algn="ctr" eaLnBrk="1" hangingPunct="1">
              <a:lnSpc>
                <a:spcPct val="150000"/>
              </a:lnSpc>
            </a:pPr>
            <a:r>
              <a:rPr lang="zh-CN" altLang="en-US" sz="1600" dirty="0" smtClean="0">
                <a:latin typeface="黑体" panose="02010609060101010101" pitchFamily="49" charset="-122"/>
                <a:ea typeface="黑体" panose="02010609060101010101" pitchFamily="49" charset="-122"/>
              </a:rPr>
              <a:t>巴菲特</a:t>
            </a:r>
            <a:endParaRPr lang="en-US" altLang="zh-CN" sz="1600" dirty="0" smtClean="0">
              <a:latin typeface="黑体" panose="02010609060101010101" pitchFamily="49" charset="-122"/>
              <a:ea typeface="黑体" panose="02010609060101010101" pitchFamily="49" charset="-122"/>
            </a:endParaRPr>
          </a:p>
          <a:p>
            <a:pPr algn="ctr" eaLnBrk="1" hangingPunct="1">
              <a:lnSpc>
                <a:spcPct val="150000"/>
              </a:lnSpc>
            </a:pPr>
            <a:r>
              <a:rPr lang="zh-CN" altLang="en-US" dirty="0" smtClean="0">
                <a:latin typeface="黑体" panose="02010609060101010101" pitchFamily="49" charset="-122"/>
                <a:ea typeface="黑体" panose="02010609060101010101" pitchFamily="49" charset="-122"/>
              </a:rPr>
              <a:t>伯 克 希 尔</a:t>
            </a:r>
            <a:endParaRPr lang="zh-CN" altLang="en-US" dirty="0">
              <a:latin typeface="黑体" panose="02010609060101010101" pitchFamily="49" charset="-122"/>
              <a:ea typeface="黑体" panose="02010609060101010101" pitchFamily="49" charset="-122"/>
            </a:endParaRPr>
          </a:p>
        </p:txBody>
      </p:sp>
      <p:sp>
        <p:nvSpPr>
          <p:cNvPr id="9" name="闪电形 8"/>
          <p:cNvSpPr/>
          <p:nvPr/>
        </p:nvSpPr>
        <p:spPr>
          <a:xfrm>
            <a:off x="4258448" y="2436320"/>
            <a:ext cx="836584" cy="868266"/>
          </a:xfrm>
          <a:prstGeom prst="lightningBolt">
            <a:avLst/>
          </a:prstGeom>
          <a:solidFill>
            <a:srgbClr val="FFFF00"/>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426503" y="2653450"/>
            <a:ext cx="969046" cy="461665"/>
          </a:xfrm>
          <a:prstGeom prst="rect">
            <a:avLst/>
          </a:prstGeom>
          <a:noFill/>
        </p:spPr>
        <p:txBody>
          <a:bodyPr wrap="square" rtlCol="0">
            <a:spAutoFit/>
          </a:bodyPr>
          <a:lstStyle/>
          <a:p>
            <a:r>
              <a:rPr lang="en-US" altLang="zh-CN" sz="2400" b="1" dirty="0" smtClean="0">
                <a:latin typeface="Ebrima" panose="02000000000000000000" pitchFamily="2" charset="0"/>
                <a:ea typeface="Ebrima" panose="02000000000000000000" pitchFamily="2" charset="0"/>
                <a:cs typeface="Ebrima" panose="02000000000000000000" pitchFamily="2" charset="0"/>
              </a:rPr>
              <a:t>PK</a:t>
            </a:r>
            <a:endParaRPr lang="zh-CN" altLang="en-US" sz="2400" b="1" dirty="0">
              <a:latin typeface="Ebrima" panose="02000000000000000000" pitchFamily="2" charset="0"/>
              <a:ea typeface="黑体" panose="02010609060101010101" pitchFamily="49" charset="-122"/>
              <a:cs typeface="Ebrima" panose="02000000000000000000" pitchFamily="2" charset="0"/>
            </a:endParaRPr>
          </a:p>
        </p:txBody>
      </p:sp>
      <p:sp>
        <p:nvSpPr>
          <p:cNvPr id="39" name="文本框 38"/>
          <p:cNvSpPr txBox="1"/>
          <p:nvPr/>
        </p:nvSpPr>
        <p:spPr>
          <a:xfrm>
            <a:off x="539552" y="4924325"/>
            <a:ext cx="2160240" cy="954107"/>
          </a:xfrm>
          <a:prstGeom prst="rect">
            <a:avLst/>
          </a:prstGeom>
          <a:noFill/>
        </p:spPr>
        <p:txBody>
          <a:bodyPr wrap="square" rtlCol="0">
            <a:spAutoFit/>
          </a:bodyPr>
          <a:lstStyle/>
          <a:p>
            <a:pPr algn="ctr"/>
            <a:r>
              <a:rPr lang="zh-CN" altLang="en-US" sz="2000" b="1" dirty="0"/>
              <a:t>大奖章</a:t>
            </a:r>
            <a:r>
              <a:rPr lang="zh-CN" altLang="en-US" sz="2000" b="1" dirty="0" smtClean="0"/>
              <a:t>基金</a:t>
            </a:r>
            <a:endParaRPr lang="en-US" altLang="zh-CN" sz="2000" b="1" dirty="0"/>
          </a:p>
          <a:p>
            <a:pPr algn="ctr"/>
            <a:r>
              <a:rPr lang="zh-CN" altLang="en-US" b="1" dirty="0" smtClean="0"/>
              <a:t>    </a:t>
            </a:r>
            <a:r>
              <a:rPr lang="en-US" altLang="zh-CN" b="1" dirty="0" smtClean="0"/>
              <a:t>Medallion Fund</a:t>
            </a:r>
            <a:r>
              <a:rPr lang="zh-CN" altLang="en-US" b="1" dirty="0" smtClean="0"/>
              <a:t>：</a:t>
            </a:r>
            <a:endParaRPr lang="zh-CN" altLang="en-US" b="1" dirty="0"/>
          </a:p>
          <a:p>
            <a:endParaRPr lang="zh-CN" altLang="en-US" dirty="0"/>
          </a:p>
        </p:txBody>
      </p:sp>
    </p:spTree>
    <p:extLst>
      <p:ext uri="{BB962C8B-B14F-4D97-AF65-F5344CB8AC3E}">
        <p14:creationId xmlns="" xmlns:p14="http://schemas.microsoft.com/office/powerpoint/2010/main" val="1946375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3024336" cy="504056"/>
          </a:xfrm>
          <a:effectLst>
            <a:outerShdw blurRad="50800" dist="38100" dir="2700000" algn="tl" rotWithShape="0">
              <a:prstClr val="black">
                <a:alpha val="40000"/>
              </a:prstClr>
            </a:outerShdw>
          </a:effectLst>
        </p:spPr>
        <p:txBody>
          <a:bodyPr>
            <a:normAutofit fontScale="90000"/>
          </a:bodyPr>
          <a:lstStyle/>
          <a:p>
            <a:r>
              <a:rPr lang="zh-CN" altLang="en-US" dirty="0" smtClean="0">
                <a:solidFill>
                  <a:srgbClr val="C00000"/>
                </a:solidFill>
                <a:latin typeface="黑体" panose="02010609060101010101" pitchFamily="49" charset="-122"/>
                <a:ea typeface="黑体" panose="02010609060101010101" pitchFamily="49" charset="-122"/>
              </a:rPr>
              <a:t>二、</a:t>
            </a:r>
            <a:r>
              <a:rPr lang="zh-CN" altLang="en-US" b="1" dirty="0" smtClean="0">
                <a:solidFill>
                  <a:srgbClr val="C00000"/>
                </a:solidFill>
                <a:latin typeface="黑体" panose="02010609060101010101" pitchFamily="49" charset="-122"/>
                <a:ea typeface="黑体" panose="02010609060101010101" pitchFamily="49" charset="-122"/>
              </a:rPr>
              <a:t>什么是量化投资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4FA1570D-3167-4FE1-A53D-7B25A8A43668}" type="slidenum">
              <a:rPr lang="zh-CN" altLang="en-US" smtClean="0"/>
              <a:pPr/>
              <a:t>5</a:t>
            </a:fld>
            <a:endParaRPr lang="zh-CN" altLang="en-US" dirty="0"/>
          </a:p>
        </p:txBody>
      </p:sp>
      <p:sp>
        <p:nvSpPr>
          <p:cNvPr id="4" name="矩形 3"/>
          <p:cNvSpPr/>
          <p:nvPr/>
        </p:nvSpPr>
        <p:spPr>
          <a:xfrm>
            <a:off x="467544" y="4927648"/>
            <a:ext cx="8136904" cy="1200329"/>
          </a:xfrm>
          <a:prstGeom prst="rect">
            <a:avLst/>
          </a:prstGeom>
        </p:spPr>
        <p:txBody>
          <a:bodyPr wrap="square">
            <a:spAutoFit/>
          </a:bodyPr>
          <a:lstStyle/>
          <a:p>
            <a:pPr>
              <a:spcBef>
                <a:spcPct val="50000"/>
              </a:spcBef>
              <a:spcAft>
                <a:spcPct val="0"/>
              </a:spcAft>
              <a:buFontTx/>
              <a:buChar char="•"/>
            </a:pPr>
            <a:r>
              <a:rPr lang="zh-CN" altLang="en-US" b="1" dirty="0" smtClean="0"/>
              <a:t>  </a:t>
            </a:r>
            <a:r>
              <a:rPr lang="zh-CN" altLang="en-US" b="1" dirty="0" smtClean="0">
                <a:latin typeface="黑体" panose="02010609060101010101" pitchFamily="49" charset="-122"/>
                <a:ea typeface="黑体" panose="02010609060101010101" pitchFamily="49" charset="-122"/>
              </a:rPr>
              <a:t>量化</a:t>
            </a:r>
            <a:r>
              <a:rPr lang="zh-CN" altLang="en-US" b="1" dirty="0">
                <a:latin typeface="黑体" panose="02010609060101010101" pitchFamily="49" charset="-122"/>
                <a:ea typeface="黑体" panose="02010609060101010101" pitchFamily="49" charset="-122"/>
              </a:rPr>
              <a:t>投资是一种方法论</a:t>
            </a:r>
          </a:p>
          <a:p>
            <a:pPr>
              <a:spcBef>
                <a:spcPct val="50000"/>
              </a:spcBef>
              <a:spcAft>
                <a:spcPct val="0"/>
              </a:spcAft>
              <a:buFontTx/>
              <a:buChar char="•"/>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现实应用中</a:t>
            </a:r>
            <a:r>
              <a:rPr lang="zh-CN" altLang="en-US" b="1" dirty="0" smtClean="0">
                <a:latin typeface="黑体" panose="02010609060101010101" pitchFamily="49" charset="-122"/>
                <a:ea typeface="黑体" panose="02010609060101010101" pitchFamily="49" charset="-122"/>
              </a:rPr>
              <a:t>，量化</a:t>
            </a:r>
            <a:r>
              <a:rPr lang="zh-CN" altLang="en-US" b="1" dirty="0">
                <a:latin typeface="黑体" panose="02010609060101010101" pitchFamily="49" charset="-122"/>
                <a:ea typeface="黑体" panose="02010609060101010101" pitchFamily="49" charset="-122"/>
              </a:rPr>
              <a:t>投资往往与基本面投资、技术分析有机结合</a:t>
            </a:r>
          </a:p>
          <a:p>
            <a:pPr>
              <a:spcBef>
                <a:spcPct val="50000"/>
              </a:spcBef>
              <a:spcAft>
                <a:spcPct val="0"/>
              </a:spcAft>
              <a:buFontTx/>
              <a:buChar char="•"/>
            </a:pPr>
            <a:r>
              <a:rPr lang="zh-CN" altLang="en-US" b="1" dirty="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量化</a:t>
            </a:r>
            <a:r>
              <a:rPr lang="zh-CN" altLang="en-US" b="1" dirty="0">
                <a:latin typeface="黑体" panose="02010609060101010101" pitchFamily="49" charset="-122"/>
                <a:ea typeface="黑体" panose="02010609060101010101" pitchFamily="49" charset="-122"/>
              </a:rPr>
              <a:t>投资是以定量化方法进行投资的各种技术综合</a:t>
            </a:r>
          </a:p>
        </p:txBody>
      </p:sp>
      <p:sp>
        <p:nvSpPr>
          <p:cNvPr id="46" name="AutoShape 3"/>
          <p:cNvSpPr>
            <a:spLocks noChangeArrowheads="1"/>
          </p:cNvSpPr>
          <p:nvPr/>
        </p:nvSpPr>
        <p:spPr bwMode="auto">
          <a:xfrm flipV="1">
            <a:off x="3979779" y="2456970"/>
            <a:ext cx="1312301" cy="1054445"/>
          </a:xfrm>
          <a:prstGeom prst="upArrow">
            <a:avLst>
              <a:gd name="adj1" fmla="val 66602"/>
              <a:gd name="adj2" fmla="val 48259"/>
            </a:avLst>
          </a:prstGeom>
          <a:gradFill rotWithShape="1">
            <a:gsLst>
              <a:gs pos="0">
                <a:srgbClr val="336699"/>
              </a:gs>
              <a:gs pos="100000">
                <a:srgbClr val="FFFFFF">
                  <a:alpha val="0"/>
                </a:srgbClr>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8" name="AutoShape 5"/>
          <p:cNvSpPr>
            <a:spLocks noChangeArrowheads="1"/>
          </p:cNvSpPr>
          <p:nvPr/>
        </p:nvSpPr>
        <p:spPr bwMode="auto">
          <a:xfrm>
            <a:off x="2993206" y="1712525"/>
            <a:ext cx="3234978" cy="1084910"/>
          </a:xfrm>
          <a:prstGeom prst="roundRect">
            <a:avLst>
              <a:gd name="adj" fmla="val 16667"/>
            </a:avLst>
          </a:prstGeom>
          <a:solidFill>
            <a:srgbClr val="DDDDDD"/>
          </a:solidFill>
          <a:ln w="12700">
            <a:solidFill>
              <a:srgbClr val="8080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9" name="AutoShape 6"/>
          <p:cNvSpPr>
            <a:spLocks noChangeArrowheads="1"/>
          </p:cNvSpPr>
          <p:nvPr/>
        </p:nvSpPr>
        <p:spPr bwMode="auto">
          <a:xfrm>
            <a:off x="3023865" y="1721913"/>
            <a:ext cx="3196990" cy="440650"/>
          </a:xfrm>
          <a:prstGeom prst="roundRect">
            <a:avLst>
              <a:gd name="adj" fmla="val 34829"/>
            </a:avLst>
          </a:prstGeom>
          <a:gradFill rotWithShape="1">
            <a:gsLst>
              <a:gs pos="0">
                <a:srgbClr val="FFFFFF"/>
              </a:gs>
              <a:gs pos="100000">
                <a:srgbClr val="DDDDDD"/>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0" name="Oval 7"/>
          <p:cNvSpPr>
            <a:spLocks noChangeArrowheads="1"/>
          </p:cNvSpPr>
          <p:nvPr/>
        </p:nvSpPr>
        <p:spPr bwMode="auto">
          <a:xfrm>
            <a:off x="2740893" y="3573016"/>
            <a:ext cx="3914428" cy="903330"/>
          </a:xfrm>
          <a:prstGeom prst="ellipse">
            <a:avLst/>
          </a:prstGeom>
          <a:gradFill rotWithShape="1">
            <a:gsLst>
              <a:gs pos="0">
                <a:srgbClr val="99CC00"/>
              </a:gs>
              <a:gs pos="100000">
                <a:srgbClr val="99CC00">
                  <a:gamma/>
                  <a:tint val="0"/>
                  <a:invGamma/>
                </a:srgbClr>
              </a:gs>
            </a:gsLst>
            <a:path path="rect">
              <a:fillToRect t="100000" r="100000"/>
            </a:path>
          </a:gradFill>
          <a:ln w="9525">
            <a:noFill/>
            <a:round/>
            <a:headEnd/>
            <a:tailEnd/>
          </a:ln>
          <a:effectLst>
            <a:outerShdw dist="107763" dir="2700000" algn="ctr" rotWithShape="0">
              <a:srgbClr val="80808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AutoShape 8"/>
          <p:cNvSpPr>
            <a:spLocks noChangeArrowheads="1"/>
          </p:cNvSpPr>
          <p:nvPr/>
        </p:nvSpPr>
        <p:spPr bwMode="auto">
          <a:xfrm rot="5400000">
            <a:off x="2123306" y="2045105"/>
            <a:ext cx="865188" cy="431800"/>
          </a:xfrm>
          <a:prstGeom prst="upArrow">
            <a:avLst>
              <a:gd name="adj1" fmla="val 50093"/>
              <a:gd name="adj2" fmla="val 54046"/>
            </a:avLst>
          </a:prstGeom>
          <a:gradFill rotWithShape="1">
            <a:gsLst>
              <a:gs pos="0">
                <a:srgbClr val="336699"/>
              </a:gs>
              <a:gs pos="100000">
                <a:srgbClr val="FFFFFF">
                  <a:alpha val="0"/>
                </a:srgbClr>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2" name="AutoShape 9"/>
          <p:cNvSpPr>
            <a:spLocks noChangeArrowheads="1"/>
          </p:cNvSpPr>
          <p:nvPr/>
        </p:nvSpPr>
        <p:spPr bwMode="auto">
          <a:xfrm rot="16200000">
            <a:off x="6224762" y="1989510"/>
            <a:ext cx="865187" cy="431800"/>
          </a:xfrm>
          <a:prstGeom prst="upArrow">
            <a:avLst>
              <a:gd name="adj1" fmla="val 50093"/>
              <a:gd name="adj2" fmla="val 54046"/>
            </a:avLst>
          </a:prstGeom>
          <a:gradFill rotWithShape="1">
            <a:gsLst>
              <a:gs pos="0">
                <a:srgbClr val="336699"/>
              </a:gs>
              <a:gs pos="100000">
                <a:srgbClr val="FFFFFF">
                  <a:alpha val="0"/>
                </a:srgbClr>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3" name="Rectangle 10"/>
          <p:cNvSpPr>
            <a:spLocks noChangeArrowheads="1"/>
          </p:cNvSpPr>
          <p:nvPr/>
        </p:nvSpPr>
        <p:spPr bwMode="auto">
          <a:xfrm>
            <a:off x="3861726" y="1902852"/>
            <a:ext cx="157607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zh-CN" altLang="en-US" sz="3600" b="1" dirty="0" smtClean="0">
                <a:solidFill>
                  <a:srgbClr val="000000"/>
                </a:solidFill>
                <a:latin typeface="黑体" panose="02010609060101010101" pitchFamily="49" charset="-122"/>
                <a:ea typeface="黑体" panose="02010609060101010101" pitchFamily="49" charset="-122"/>
                <a:cs typeface="Arial" panose="020B0604020202020204" pitchFamily="34" charset="0"/>
              </a:rPr>
              <a:t>模  型</a:t>
            </a:r>
            <a:endParaRPr lang="zh-CN" altLang="zh-CN" sz="3600" b="1" dirty="0" smtClean="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55" name="AutoShape 13"/>
          <p:cNvSpPr>
            <a:spLocks noChangeArrowheads="1"/>
          </p:cNvSpPr>
          <p:nvPr/>
        </p:nvSpPr>
        <p:spPr bwMode="auto">
          <a:xfrm>
            <a:off x="579065" y="1466461"/>
            <a:ext cx="1658938" cy="533400"/>
          </a:xfrm>
          <a:prstGeom prst="roundRect">
            <a:avLst>
              <a:gd name="adj" fmla="val 16667"/>
            </a:avLst>
          </a:prstGeom>
          <a:solidFill>
            <a:srgbClr val="009999"/>
          </a:solidFill>
          <a:ln w="38100">
            <a:solidFill>
              <a:srgbClr val="FFFFFF">
                <a:alpha val="69019"/>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7" name="AutoShape 15"/>
          <p:cNvSpPr>
            <a:spLocks noChangeArrowheads="1"/>
          </p:cNvSpPr>
          <p:nvPr/>
        </p:nvSpPr>
        <p:spPr bwMode="auto">
          <a:xfrm>
            <a:off x="6945511" y="1844824"/>
            <a:ext cx="1658937" cy="762000"/>
          </a:xfrm>
          <a:prstGeom prst="roundRect">
            <a:avLst>
              <a:gd name="adj" fmla="val 16667"/>
            </a:avLst>
          </a:prstGeom>
          <a:solidFill>
            <a:srgbClr val="333399"/>
          </a:solidFill>
          <a:ln w="38100">
            <a:solidFill>
              <a:srgbClr val="FFFFFF">
                <a:alpha val="69019"/>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8" name="Text Box 16"/>
          <p:cNvSpPr txBox="1">
            <a:spLocks noChangeArrowheads="1"/>
          </p:cNvSpPr>
          <p:nvPr/>
        </p:nvSpPr>
        <p:spPr bwMode="auto">
          <a:xfrm>
            <a:off x="7074098" y="2032149"/>
            <a:ext cx="13938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lang="zh-CN" altLang="en-US" b="1" dirty="0" smtClean="0">
                <a:solidFill>
                  <a:srgbClr val="FFFFFF"/>
                </a:solidFill>
                <a:latin typeface="黑体" panose="02010609060101010101" pitchFamily="49" charset="-122"/>
                <a:ea typeface="黑体" panose="02010609060101010101" pitchFamily="49" charset="-122"/>
                <a:cs typeface="Arial" panose="020B0604020202020204" pitchFamily="34" charset="0"/>
              </a:rPr>
              <a:t>数  据</a:t>
            </a:r>
            <a:endParaRPr lang="zh-CN" altLang="zh-CN" b="1" dirty="0" smtClean="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60" name="Text Box 18"/>
          <p:cNvSpPr txBox="1">
            <a:spLocks noChangeArrowheads="1"/>
          </p:cNvSpPr>
          <p:nvPr/>
        </p:nvSpPr>
        <p:spPr bwMode="auto">
          <a:xfrm>
            <a:off x="666693" y="1540927"/>
            <a:ext cx="150781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lang="zh-CN" altLang="en-US" b="1" dirty="0" smtClean="0">
                <a:solidFill>
                  <a:schemeClr val="bg1"/>
                </a:solidFill>
                <a:latin typeface="黑体" panose="02010609060101010101" pitchFamily="49" charset="-122"/>
                <a:ea typeface="黑体" panose="02010609060101010101" pitchFamily="49" charset="-122"/>
                <a:cs typeface="Arial" panose="020B0604020202020204" pitchFamily="34" charset="0"/>
              </a:rPr>
              <a:t>投 资 思 想</a:t>
            </a:r>
            <a:endParaRPr lang="zh-CN" altLang="zh-CN" b="1"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62" name="Rectangle 20"/>
          <p:cNvSpPr>
            <a:spLocks noChangeArrowheads="1"/>
          </p:cNvSpPr>
          <p:nvPr/>
        </p:nvSpPr>
        <p:spPr bwMode="auto">
          <a:xfrm>
            <a:off x="2282061" y="3745066"/>
            <a:ext cx="4832091" cy="461665"/>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eaLnBrk="0" fontAlgn="base" hangingPunct="0">
              <a:spcBef>
                <a:spcPct val="0"/>
              </a:spcBef>
              <a:spcAft>
                <a:spcPct val="0"/>
              </a:spcAft>
              <a:buClr>
                <a:srgbClr val="D7181F"/>
              </a:buClr>
              <a:buFont typeface="Wingdings" pitchFamily="2" charset="2"/>
              <a:buNone/>
              <a:defRPr/>
            </a:pPr>
            <a:r>
              <a:rPr lang="zh-CN" altLang="en-US" sz="2400" b="1" dirty="0"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Arial" pitchFamily="34" charset="0"/>
              </a:rPr>
              <a:t>投 资 策 略</a:t>
            </a:r>
            <a:endParaRPr lang="zh-CN" altLang="zh-CN" sz="24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Arial" pitchFamily="34" charset="0"/>
            </a:endParaRPr>
          </a:p>
        </p:txBody>
      </p:sp>
      <p:sp>
        <p:nvSpPr>
          <p:cNvPr id="63" name="AutoShape 13"/>
          <p:cNvSpPr>
            <a:spLocks noChangeArrowheads="1"/>
          </p:cNvSpPr>
          <p:nvPr/>
        </p:nvSpPr>
        <p:spPr bwMode="auto">
          <a:xfrm>
            <a:off x="579423" y="2096664"/>
            <a:ext cx="1658938" cy="533400"/>
          </a:xfrm>
          <a:prstGeom prst="roundRect">
            <a:avLst>
              <a:gd name="adj" fmla="val 16667"/>
            </a:avLst>
          </a:prstGeom>
          <a:solidFill>
            <a:srgbClr val="009999"/>
          </a:solidFill>
          <a:ln w="38100">
            <a:solidFill>
              <a:srgbClr val="FFFFFF">
                <a:alpha val="69019"/>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64" name="Text Box 18"/>
          <p:cNvSpPr txBox="1">
            <a:spLocks noChangeArrowheads="1"/>
          </p:cNvSpPr>
          <p:nvPr/>
        </p:nvSpPr>
        <p:spPr bwMode="auto">
          <a:xfrm>
            <a:off x="667051" y="2171130"/>
            <a:ext cx="150781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lang="zh-CN" altLang="en-US" b="1" dirty="0" smtClean="0">
                <a:solidFill>
                  <a:schemeClr val="bg1"/>
                </a:solidFill>
                <a:latin typeface="黑体" panose="02010609060101010101" pitchFamily="49" charset="-122"/>
                <a:ea typeface="黑体" panose="02010609060101010101" pitchFamily="49" charset="-122"/>
                <a:cs typeface="Arial" panose="020B0604020202020204" pitchFamily="34" charset="0"/>
              </a:rPr>
              <a:t>投 资 直 觉</a:t>
            </a:r>
            <a:endParaRPr lang="zh-CN" altLang="zh-CN" b="1"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
        <p:nvSpPr>
          <p:cNvPr id="65" name="AutoShape 13"/>
          <p:cNvSpPr>
            <a:spLocks noChangeArrowheads="1"/>
          </p:cNvSpPr>
          <p:nvPr/>
        </p:nvSpPr>
        <p:spPr bwMode="auto">
          <a:xfrm>
            <a:off x="574302" y="2719145"/>
            <a:ext cx="1658938" cy="533400"/>
          </a:xfrm>
          <a:prstGeom prst="roundRect">
            <a:avLst>
              <a:gd name="adj" fmla="val 16667"/>
            </a:avLst>
          </a:prstGeom>
          <a:solidFill>
            <a:srgbClr val="009999"/>
          </a:solidFill>
          <a:ln w="38100">
            <a:solidFill>
              <a:srgbClr val="FFFFFF">
                <a:alpha val="69019"/>
              </a:srgbClr>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66" name="Text Box 18"/>
          <p:cNvSpPr txBox="1">
            <a:spLocks noChangeArrowheads="1"/>
          </p:cNvSpPr>
          <p:nvPr/>
        </p:nvSpPr>
        <p:spPr bwMode="auto">
          <a:xfrm>
            <a:off x="661930" y="2793611"/>
            <a:ext cx="150781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lang="zh-CN" altLang="en-US" b="1" dirty="0" smtClean="0">
                <a:solidFill>
                  <a:schemeClr val="bg1"/>
                </a:solidFill>
                <a:latin typeface="黑体" panose="02010609060101010101" pitchFamily="49" charset="-122"/>
                <a:ea typeface="黑体" panose="02010609060101010101" pitchFamily="49" charset="-122"/>
                <a:cs typeface="Arial" panose="020B0604020202020204" pitchFamily="34" charset="0"/>
              </a:rPr>
              <a:t>投 资 经 验</a:t>
            </a:r>
            <a:endParaRPr lang="zh-CN" altLang="zh-CN" b="1"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 xmlns:p14="http://schemas.microsoft.com/office/powerpoint/2010/main" val="150452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6</a:t>
            </a:fld>
            <a:endParaRPr lang="zh-CN" altLang="en-US" dirty="0"/>
          </a:p>
        </p:txBody>
      </p:sp>
      <p:sp>
        <p:nvSpPr>
          <p:cNvPr id="4" name="矩形 3"/>
          <p:cNvSpPr/>
          <p:nvPr/>
        </p:nvSpPr>
        <p:spPr>
          <a:xfrm>
            <a:off x="539552" y="1556792"/>
            <a:ext cx="8136904" cy="400110"/>
          </a:xfrm>
          <a:prstGeom prst="rect">
            <a:avLst/>
          </a:prstGeom>
        </p:spPr>
        <p:txBody>
          <a:bodyPr wrap="square">
            <a:spAutoFit/>
          </a:bodyPr>
          <a:lstStyle/>
          <a:p>
            <a:pPr>
              <a:spcBef>
                <a:spcPct val="50000"/>
              </a:spcBef>
              <a:spcAft>
                <a:spcPct val="0"/>
              </a:spcAft>
              <a:buFontTx/>
              <a:buChar char="•"/>
            </a:pPr>
            <a:r>
              <a:rPr lang="zh-CN" altLang="en-US" b="1" dirty="0" smtClean="0"/>
              <a:t> </a:t>
            </a:r>
            <a:r>
              <a:rPr lang="zh-CN" altLang="en-US" sz="2000" b="1" dirty="0" smtClean="0">
                <a:latin typeface="黑体" panose="02010609060101010101" pitchFamily="49" charset="-122"/>
                <a:ea typeface="黑体" panose="02010609060101010101" pitchFamily="49" charset="-122"/>
              </a:rPr>
              <a:t>量化投资的基本模块</a:t>
            </a:r>
            <a:endParaRPr lang="zh-CN" altLang="en-US" sz="2000" b="1" dirty="0">
              <a:latin typeface="黑体" panose="02010609060101010101" pitchFamily="49" charset="-122"/>
              <a:ea typeface="黑体" panose="02010609060101010101" pitchFamily="49" charset="-122"/>
            </a:endParaRPr>
          </a:p>
        </p:txBody>
      </p:sp>
      <p:sp>
        <p:nvSpPr>
          <p:cNvPr id="7" name="标题 1"/>
          <p:cNvSpPr>
            <a:spLocks noGrp="1"/>
          </p:cNvSpPr>
          <p:nvPr>
            <p:ph type="title"/>
          </p:nvPr>
        </p:nvSpPr>
        <p:spPr>
          <a:xfrm>
            <a:off x="539552" y="620688"/>
            <a:ext cx="3024336"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二、什么是量化投资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28" name="Line 3"/>
          <p:cNvSpPr>
            <a:spLocks noChangeShapeType="1"/>
          </p:cNvSpPr>
          <p:nvPr/>
        </p:nvSpPr>
        <p:spPr bwMode="auto">
          <a:xfrm>
            <a:off x="2017170" y="2701949"/>
            <a:ext cx="0" cy="3124200"/>
          </a:xfrm>
          <a:prstGeom prst="line">
            <a:avLst/>
          </a:prstGeom>
          <a:noFill/>
          <a:ln w="19050">
            <a:solidFill>
              <a:srgbClr val="80808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panose="020B0604020202020204" pitchFamily="34" charset="0"/>
            </a:endParaRPr>
          </a:p>
        </p:txBody>
      </p:sp>
      <p:grpSp>
        <p:nvGrpSpPr>
          <p:cNvPr id="29" name="Group 4"/>
          <p:cNvGrpSpPr>
            <a:grpSpLocks/>
          </p:cNvGrpSpPr>
          <p:nvPr/>
        </p:nvGrpSpPr>
        <p:grpSpPr bwMode="auto">
          <a:xfrm>
            <a:off x="1148808" y="2325712"/>
            <a:ext cx="1724025" cy="482600"/>
            <a:chOff x="0" y="0"/>
            <a:chExt cx="1440" cy="448"/>
          </a:xfrm>
        </p:grpSpPr>
        <p:sp>
          <p:nvSpPr>
            <p:cNvPr id="30" name="Freeform 4"/>
            <p:cNvSpPr>
              <a:spLocks noChangeArrowheads="1"/>
            </p:cNvSpPr>
            <p:nvPr/>
          </p:nvSpPr>
          <p:spPr bwMode="auto">
            <a:xfrm>
              <a:off x="85" y="258"/>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31" name="Rectangle 5"/>
            <p:cNvSpPr>
              <a:spLocks noChangeArrowheads="1"/>
            </p:cNvSpPr>
            <p:nvPr/>
          </p:nvSpPr>
          <p:spPr bwMode="auto">
            <a:xfrm>
              <a:off x="0" y="0"/>
              <a:ext cx="1440" cy="393"/>
            </a:xfrm>
            <a:prstGeom prst="rect">
              <a:avLst/>
            </a:prstGeom>
            <a:gradFill rotWithShape="1">
              <a:gsLst>
                <a:gs pos="0">
                  <a:schemeClr val="tx1">
                    <a:lumMod val="50000"/>
                    <a:lumOff val="50000"/>
                  </a:schemeClr>
                </a:gs>
                <a:gs pos="100000">
                  <a:schemeClr val="bg1">
                    <a:lumMod val="85000"/>
                  </a:schemeClr>
                </a:gs>
              </a:gsLst>
              <a:lin ang="18900000" scaled="1"/>
            </a:gradFill>
            <a:ln w="9525">
              <a:noFill/>
              <a:miter lim="800000"/>
              <a:headEnd/>
              <a:tailEnd/>
            </a:ln>
          </p:spPr>
          <p:txBody>
            <a:bodyPr wrap="none" anchor="ctr"/>
            <a:lstStyle/>
            <a:p>
              <a:pPr marL="0" marR="0" lvl="0" indent="0" algn="ctr" defTabSz="914400" eaLnBrk="0" fontAlgn="ctr" latinLnBrk="0" hangingPunct="0">
                <a:lnSpc>
                  <a:spcPct val="110000"/>
                </a:lnSpc>
                <a:spcBef>
                  <a:spcPct val="0"/>
                </a:spcBef>
                <a:spcAft>
                  <a:spcPct val="40000"/>
                </a:spcAft>
                <a:buClr>
                  <a:srgbClr val="FF0000"/>
                </a:buClr>
                <a:buSzPct val="80000"/>
                <a:buFontTx/>
                <a:buNone/>
                <a:tabLst/>
                <a:defRPr/>
              </a:pPr>
              <a:r>
                <a:rPr kumimoji="0" lang="zh-CN" altLang="en-US" sz="20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择 时</a:t>
              </a:r>
            </a:p>
          </p:txBody>
        </p:sp>
      </p:grpSp>
      <p:grpSp>
        <p:nvGrpSpPr>
          <p:cNvPr id="32" name="Group 7"/>
          <p:cNvGrpSpPr>
            <a:grpSpLocks/>
          </p:cNvGrpSpPr>
          <p:nvPr/>
        </p:nvGrpSpPr>
        <p:grpSpPr bwMode="auto">
          <a:xfrm>
            <a:off x="1148808" y="3468712"/>
            <a:ext cx="1724025" cy="482600"/>
            <a:chOff x="0" y="0"/>
            <a:chExt cx="1440" cy="448"/>
          </a:xfrm>
        </p:grpSpPr>
        <p:sp>
          <p:nvSpPr>
            <p:cNvPr id="33" name="Freeform 7"/>
            <p:cNvSpPr>
              <a:spLocks noChangeArrowheads="1"/>
            </p:cNvSpPr>
            <p:nvPr/>
          </p:nvSpPr>
          <p:spPr bwMode="auto">
            <a:xfrm>
              <a:off x="85" y="258"/>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34" name="Rectangle 8"/>
            <p:cNvSpPr>
              <a:spLocks noChangeArrowheads="1"/>
            </p:cNvSpPr>
            <p:nvPr/>
          </p:nvSpPr>
          <p:spPr bwMode="auto">
            <a:xfrm>
              <a:off x="0" y="0"/>
              <a:ext cx="1440" cy="393"/>
            </a:xfrm>
            <a:prstGeom prst="rect">
              <a:avLst/>
            </a:prstGeom>
            <a:gradFill rotWithShape="1">
              <a:gsLst>
                <a:gs pos="0">
                  <a:schemeClr val="accent2">
                    <a:lumMod val="75000"/>
                  </a:schemeClr>
                </a:gs>
                <a:gs pos="100000">
                  <a:schemeClr val="accent2">
                    <a:lumMod val="20000"/>
                    <a:lumOff val="80000"/>
                  </a:schemeClr>
                </a:gs>
              </a:gsLst>
              <a:lin ang="18900000" scaled="1"/>
            </a:gradFill>
            <a:ln w="9525">
              <a:noFill/>
              <a:miter lim="800000"/>
              <a:headEnd/>
              <a:tailEnd/>
            </a:ln>
          </p:spPr>
          <p:txBody>
            <a:bodyPr wrap="none" anchor="ctr"/>
            <a:lstStyle/>
            <a:p>
              <a:pPr marL="0" marR="0" lvl="0" indent="0" algn="ctr" defTabSz="914400" eaLnBrk="0" fontAlgn="ctr" latinLnBrk="0" hangingPunct="0">
                <a:lnSpc>
                  <a:spcPct val="110000"/>
                </a:lnSpc>
                <a:spcBef>
                  <a:spcPct val="0"/>
                </a:spcBef>
                <a:spcAft>
                  <a:spcPct val="40000"/>
                </a:spcAft>
                <a:buClr>
                  <a:srgbClr val="FF0000"/>
                </a:buClr>
                <a:buSzPct val="80000"/>
                <a:buFontTx/>
                <a:buNone/>
                <a:tabLst/>
                <a:defRPr/>
              </a:pPr>
              <a:r>
                <a:rPr kumimoji="0" lang="zh-CN" altLang="en-US" sz="20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配 置</a:t>
              </a:r>
            </a:p>
          </p:txBody>
        </p:sp>
      </p:grpSp>
      <p:grpSp>
        <p:nvGrpSpPr>
          <p:cNvPr id="35" name="Group 10"/>
          <p:cNvGrpSpPr>
            <a:grpSpLocks/>
          </p:cNvGrpSpPr>
          <p:nvPr/>
        </p:nvGrpSpPr>
        <p:grpSpPr bwMode="auto">
          <a:xfrm>
            <a:off x="1148808" y="4611712"/>
            <a:ext cx="1724025" cy="482600"/>
            <a:chOff x="0" y="0"/>
            <a:chExt cx="1440" cy="448"/>
          </a:xfrm>
        </p:grpSpPr>
        <p:sp>
          <p:nvSpPr>
            <p:cNvPr id="36" name="Freeform 10"/>
            <p:cNvSpPr>
              <a:spLocks noChangeArrowheads="1"/>
            </p:cNvSpPr>
            <p:nvPr/>
          </p:nvSpPr>
          <p:spPr bwMode="auto">
            <a:xfrm>
              <a:off x="85" y="258"/>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37" name="Rectangle 11"/>
            <p:cNvSpPr>
              <a:spLocks noChangeArrowheads="1"/>
            </p:cNvSpPr>
            <p:nvPr/>
          </p:nvSpPr>
          <p:spPr bwMode="auto">
            <a:xfrm>
              <a:off x="0" y="0"/>
              <a:ext cx="1440" cy="393"/>
            </a:xfrm>
            <a:prstGeom prst="rect">
              <a:avLst/>
            </a:prstGeom>
            <a:gradFill rotWithShape="1">
              <a:gsLst>
                <a:gs pos="0">
                  <a:schemeClr val="tx1">
                    <a:lumMod val="50000"/>
                    <a:lumOff val="50000"/>
                  </a:schemeClr>
                </a:gs>
                <a:gs pos="100000">
                  <a:schemeClr val="bg1">
                    <a:lumMod val="85000"/>
                  </a:schemeClr>
                </a:gs>
              </a:gsLst>
              <a:lin ang="18900000" scaled="1"/>
            </a:gradFill>
            <a:ln w="9525">
              <a:noFill/>
              <a:miter lim="800000"/>
              <a:headEnd/>
              <a:tailEnd/>
            </a:ln>
          </p:spPr>
          <p:txBody>
            <a:bodyPr wrap="none" anchor="ctr"/>
            <a:lstStyle/>
            <a:p>
              <a:pPr marL="0" marR="0" lvl="0" indent="0" algn="ctr" defTabSz="914400" eaLnBrk="0" fontAlgn="ctr" latinLnBrk="0" hangingPunct="0">
                <a:lnSpc>
                  <a:spcPct val="110000"/>
                </a:lnSpc>
                <a:spcBef>
                  <a:spcPct val="0"/>
                </a:spcBef>
                <a:spcAft>
                  <a:spcPct val="40000"/>
                </a:spcAft>
                <a:buClr>
                  <a:srgbClr val="FF0000"/>
                </a:buClr>
                <a:buSzPct val="80000"/>
                <a:buFontTx/>
                <a:buNone/>
                <a:tabLst/>
                <a:defRPr/>
              </a:pPr>
              <a:r>
                <a:rPr kumimoji="0" lang="zh-CN" altLang="en-US" sz="20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选 股</a:t>
              </a:r>
            </a:p>
          </p:txBody>
        </p:sp>
      </p:grpSp>
      <p:grpSp>
        <p:nvGrpSpPr>
          <p:cNvPr id="38" name="Group 13"/>
          <p:cNvGrpSpPr>
            <a:grpSpLocks/>
          </p:cNvGrpSpPr>
          <p:nvPr/>
        </p:nvGrpSpPr>
        <p:grpSpPr bwMode="auto">
          <a:xfrm>
            <a:off x="1148808" y="5754712"/>
            <a:ext cx="1724025" cy="482600"/>
            <a:chOff x="0" y="0"/>
            <a:chExt cx="1440" cy="448"/>
          </a:xfrm>
        </p:grpSpPr>
        <p:sp>
          <p:nvSpPr>
            <p:cNvPr id="39" name="Freeform 13"/>
            <p:cNvSpPr>
              <a:spLocks noChangeArrowheads="1"/>
            </p:cNvSpPr>
            <p:nvPr/>
          </p:nvSpPr>
          <p:spPr bwMode="auto">
            <a:xfrm>
              <a:off x="85" y="258"/>
              <a:ext cx="1270" cy="190"/>
            </a:xfrm>
            <a:custGeom>
              <a:avLst/>
              <a:gdLst>
                <a:gd name="T0" fmla="*/ 1440 w 1120"/>
                <a:gd name="T1" fmla="*/ 143 h 252"/>
                <a:gd name="T2" fmla="*/ 1434 w 1120"/>
                <a:gd name="T3" fmla="*/ 142 h 252"/>
                <a:gd name="T4" fmla="*/ 1414 w 1120"/>
                <a:gd name="T5" fmla="*/ 139 h 252"/>
                <a:gd name="T6" fmla="*/ 1381 w 1120"/>
                <a:gd name="T7" fmla="*/ 136 h 252"/>
                <a:gd name="T8" fmla="*/ 1335 w 1120"/>
                <a:gd name="T9" fmla="*/ 132 h 252"/>
                <a:gd name="T10" fmla="*/ 1276 w 1120"/>
                <a:gd name="T11" fmla="*/ 126 h 252"/>
                <a:gd name="T12" fmla="*/ 1207 w 1120"/>
                <a:gd name="T13" fmla="*/ 121 h 252"/>
                <a:gd name="T14" fmla="*/ 1126 w 1120"/>
                <a:gd name="T15" fmla="*/ 116 h 252"/>
                <a:gd name="T16" fmla="*/ 1036 w 1120"/>
                <a:gd name="T17" fmla="*/ 112 h 252"/>
                <a:gd name="T18" fmla="*/ 939 w 1120"/>
                <a:gd name="T19" fmla="*/ 108 h 252"/>
                <a:gd name="T20" fmla="*/ 831 w 1120"/>
                <a:gd name="T21" fmla="*/ 105 h 252"/>
                <a:gd name="T22" fmla="*/ 714 w 1120"/>
                <a:gd name="T23" fmla="*/ 105 h 252"/>
                <a:gd name="T24" fmla="*/ 599 w 1120"/>
                <a:gd name="T25" fmla="*/ 105 h 252"/>
                <a:gd name="T26" fmla="*/ 493 w 1120"/>
                <a:gd name="T27" fmla="*/ 108 h 252"/>
                <a:gd name="T28" fmla="*/ 396 w 1120"/>
                <a:gd name="T29" fmla="*/ 112 h 252"/>
                <a:gd name="T30" fmla="*/ 306 w 1120"/>
                <a:gd name="T31" fmla="*/ 116 h 252"/>
                <a:gd name="T32" fmla="*/ 229 w 1120"/>
                <a:gd name="T33" fmla="*/ 121 h 252"/>
                <a:gd name="T34" fmla="*/ 162 w 1120"/>
                <a:gd name="T35" fmla="*/ 126 h 252"/>
                <a:gd name="T36" fmla="*/ 105 w 1120"/>
                <a:gd name="T37" fmla="*/ 132 h 252"/>
                <a:gd name="T38" fmla="*/ 59 w 1120"/>
                <a:gd name="T39" fmla="*/ 136 h 252"/>
                <a:gd name="T40" fmla="*/ 26 w 1120"/>
                <a:gd name="T41" fmla="*/ 139 h 252"/>
                <a:gd name="T42" fmla="*/ 8 w 1120"/>
                <a:gd name="T43" fmla="*/ 142 h 252"/>
                <a:gd name="T44" fmla="*/ 0 w 1120"/>
                <a:gd name="T45" fmla="*/ 143 h 252"/>
                <a:gd name="T46" fmla="*/ 0 w 1120"/>
                <a:gd name="T47" fmla="*/ 35 h 252"/>
                <a:gd name="T48" fmla="*/ 720 w 1120"/>
                <a:gd name="T49" fmla="*/ 0 h 252"/>
                <a:gd name="T50" fmla="*/ 1440 w 1120"/>
                <a:gd name="T51" fmla="*/ 35 h 252"/>
                <a:gd name="T52" fmla="*/ 1440 w 1120"/>
                <a:gd name="T53" fmla="*/ 143 h 252"/>
                <a:gd name="T54" fmla="*/ 1440 w 1120"/>
                <a:gd name="T55" fmla="*/ 143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20"/>
                <a:gd name="T85" fmla="*/ 0 h 252"/>
                <a:gd name="T86" fmla="*/ 1120 w 1120"/>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close/>
                </a:path>
              </a:pathLst>
            </a:cu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40" name="Rectangle 14"/>
            <p:cNvSpPr>
              <a:spLocks noChangeArrowheads="1"/>
            </p:cNvSpPr>
            <p:nvPr/>
          </p:nvSpPr>
          <p:spPr bwMode="auto">
            <a:xfrm>
              <a:off x="0" y="0"/>
              <a:ext cx="1440" cy="393"/>
            </a:xfrm>
            <a:prstGeom prst="rect">
              <a:avLst/>
            </a:prstGeom>
            <a:gradFill rotWithShape="1">
              <a:gsLst>
                <a:gs pos="0">
                  <a:schemeClr val="accent2">
                    <a:lumMod val="75000"/>
                  </a:schemeClr>
                </a:gs>
                <a:gs pos="100000">
                  <a:schemeClr val="accent2">
                    <a:lumMod val="20000"/>
                    <a:lumOff val="80000"/>
                  </a:schemeClr>
                </a:gs>
              </a:gsLst>
              <a:lin ang="18900000" scaled="1"/>
            </a:gradFill>
            <a:ln w="9525">
              <a:noFill/>
              <a:miter lim="800000"/>
              <a:headEnd/>
              <a:tailEnd/>
            </a:ln>
          </p:spPr>
          <p:txBody>
            <a:bodyPr wrap="none" anchor="ctr"/>
            <a:lstStyle/>
            <a:p>
              <a:pPr marL="0" marR="0" lvl="0" indent="0" algn="ctr" defTabSz="914400" eaLnBrk="0" fontAlgn="t" latinLnBrk="0" hangingPunct="0">
                <a:lnSpc>
                  <a:spcPct val="110000"/>
                </a:lnSpc>
                <a:spcBef>
                  <a:spcPct val="0"/>
                </a:spcBef>
                <a:spcAft>
                  <a:spcPct val="40000"/>
                </a:spcAft>
                <a:buClr>
                  <a:srgbClr val="FF0000"/>
                </a:buClr>
                <a:buSzPct val="80000"/>
                <a:buFontTx/>
                <a:buNone/>
                <a:tabLst/>
                <a:defRPr/>
              </a:pPr>
              <a:r>
                <a:rPr kumimoji="0" lang="zh-CN" altLang="en-US" sz="20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算法交易</a:t>
              </a:r>
            </a:p>
          </p:txBody>
        </p:sp>
      </p:grpSp>
      <p:sp>
        <p:nvSpPr>
          <p:cNvPr id="41" name="Line 18"/>
          <p:cNvSpPr>
            <a:spLocks noChangeShapeType="1"/>
          </p:cNvSpPr>
          <p:nvPr/>
        </p:nvSpPr>
        <p:spPr bwMode="auto">
          <a:xfrm>
            <a:off x="2063208" y="3235369"/>
            <a:ext cx="5943600" cy="0"/>
          </a:xfrm>
          <a:prstGeom prst="line">
            <a:avLst/>
          </a:prstGeom>
          <a:noFill/>
          <a:ln w="38100" cap="rnd">
            <a:solidFill>
              <a:srgbClr val="969696"/>
            </a:solidFill>
            <a:prstDash val="sysDot"/>
            <a:round/>
            <a:headEnd/>
            <a:tailEnd type="oval"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panose="020B0604020202020204" pitchFamily="34" charset="0"/>
            </a:endParaRPr>
          </a:p>
        </p:txBody>
      </p:sp>
      <p:sp>
        <p:nvSpPr>
          <p:cNvPr id="42" name="Line 19"/>
          <p:cNvSpPr>
            <a:spLocks noChangeShapeType="1"/>
          </p:cNvSpPr>
          <p:nvPr/>
        </p:nvSpPr>
        <p:spPr bwMode="auto">
          <a:xfrm>
            <a:off x="2063208" y="4283099"/>
            <a:ext cx="5943600" cy="0"/>
          </a:xfrm>
          <a:prstGeom prst="line">
            <a:avLst/>
          </a:prstGeom>
          <a:noFill/>
          <a:ln w="38100" cap="rnd">
            <a:solidFill>
              <a:srgbClr val="969696"/>
            </a:solidFill>
            <a:prstDash val="sysDot"/>
            <a:round/>
            <a:headEnd/>
            <a:tailEnd type="oval"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panose="020B0604020202020204" pitchFamily="34" charset="0"/>
            </a:endParaRPr>
          </a:p>
        </p:txBody>
      </p:sp>
      <p:sp>
        <p:nvSpPr>
          <p:cNvPr id="43" name="Line 20"/>
          <p:cNvSpPr>
            <a:spLocks noChangeShapeType="1"/>
          </p:cNvSpPr>
          <p:nvPr/>
        </p:nvSpPr>
        <p:spPr bwMode="auto">
          <a:xfrm flipV="1">
            <a:off x="2063208" y="5518134"/>
            <a:ext cx="5943600" cy="3175"/>
          </a:xfrm>
          <a:prstGeom prst="line">
            <a:avLst/>
          </a:prstGeom>
          <a:noFill/>
          <a:ln w="38100" cap="rnd">
            <a:solidFill>
              <a:srgbClr val="969696"/>
            </a:solidFill>
            <a:prstDash val="sysDot"/>
            <a:round/>
            <a:headEnd/>
            <a:tailEnd type="oval"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panose="020B0604020202020204" pitchFamily="34" charset="0"/>
            </a:endParaRPr>
          </a:p>
        </p:txBody>
      </p:sp>
      <p:sp>
        <p:nvSpPr>
          <p:cNvPr id="44" name="Text Box 21"/>
          <p:cNvSpPr txBox="1">
            <a:spLocks noChangeArrowheads="1"/>
          </p:cNvSpPr>
          <p:nvPr/>
        </p:nvSpPr>
        <p:spPr bwMode="auto">
          <a:xfrm>
            <a:off x="3135317" y="2107321"/>
            <a:ext cx="4849404" cy="1101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宏观：</a:t>
            </a:r>
            <a:r>
              <a:rPr lang="en-US" altLang="zh-CN" sz="1600" dirty="0" smtClean="0">
                <a:solidFill>
                  <a:srgbClr val="000000"/>
                </a:solidFill>
                <a:latin typeface="黑体" panose="02010609060101010101" pitchFamily="49" charset="-122"/>
                <a:ea typeface="黑体" panose="02010609060101010101" pitchFamily="49" charset="-122"/>
                <a:cs typeface="Times New Roman" pitchFamily="18" charset="0"/>
              </a:rPr>
              <a:t>M1</a:t>
            </a:r>
            <a:r>
              <a:rPr lang="zh-CN" altLang="en-US" sz="1600" dirty="0" smtClean="0">
                <a:solidFill>
                  <a:srgbClr val="000000"/>
                </a:solidFill>
                <a:latin typeface="黑体" panose="02010609060101010101" pitchFamily="49" charset="-122"/>
                <a:ea typeface="黑体" panose="02010609060101010101" pitchFamily="49" charset="-122"/>
              </a:rPr>
              <a:t>、</a:t>
            </a:r>
            <a:r>
              <a:rPr lang="en-US" altLang="zh-CN" sz="1600" dirty="0" smtClean="0">
                <a:solidFill>
                  <a:srgbClr val="000000"/>
                </a:solidFill>
                <a:latin typeface="黑体" panose="02010609060101010101" pitchFamily="49" charset="-122"/>
                <a:ea typeface="黑体" panose="02010609060101010101" pitchFamily="49" charset="-122"/>
                <a:cs typeface="Times New Roman" pitchFamily="18" charset="0"/>
              </a:rPr>
              <a:t>M2</a:t>
            </a:r>
            <a:r>
              <a:rPr lang="zh-CN" altLang="en-US" sz="1600" dirty="0" smtClean="0">
                <a:solidFill>
                  <a:srgbClr val="000000"/>
                </a:solidFill>
                <a:latin typeface="黑体" panose="02010609060101010101" pitchFamily="49" charset="-122"/>
                <a:ea typeface="黑体" panose="02010609060101010101" pitchFamily="49" charset="-122"/>
              </a:rPr>
              <a:t>、</a:t>
            </a:r>
            <a:r>
              <a:rPr lang="en-US" altLang="zh-CN" sz="1600" dirty="0" smtClean="0">
                <a:solidFill>
                  <a:srgbClr val="000000"/>
                </a:solidFill>
                <a:latin typeface="黑体" panose="02010609060101010101" pitchFamily="49" charset="-122"/>
                <a:ea typeface="黑体" panose="02010609060101010101" pitchFamily="49" charset="-122"/>
                <a:cs typeface="Times New Roman" pitchFamily="18" charset="0"/>
              </a:rPr>
              <a:t>GDP</a:t>
            </a:r>
            <a:r>
              <a:rPr lang="zh-CN" altLang="en-US" sz="1600" dirty="0" smtClean="0">
                <a:solidFill>
                  <a:srgbClr val="000000"/>
                </a:solidFill>
                <a:latin typeface="黑体" panose="02010609060101010101" pitchFamily="49" charset="-122"/>
                <a:ea typeface="黑体" panose="02010609060101010101" pitchFamily="49" charset="-122"/>
              </a:rPr>
              <a:t>、</a:t>
            </a:r>
            <a:r>
              <a:rPr lang="en-US" altLang="zh-CN" sz="1600" dirty="0" smtClean="0">
                <a:solidFill>
                  <a:srgbClr val="000000"/>
                </a:solidFill>
                <a:latin typeface="黑体" panose="02010609060101010101" pitchFamily="49" charset="-122"/>
                <a:ea typeface="黑体" panose="02010609060101010101" pitchFamily="49" charset="-122"/>
                <a:cs typeface="Times New Roman" pitchFamily="18" charset="0"/>
              </a:rPr>
              <a:t>CPI</a:t>
            </a:r>
            <a:r>
              <a:rPr lang="zh-CN" altLang="en-US" sz="1600" dirty="0" smtClean="0">
                <a:solidFill>
                  <a:srgbClr val="000000"/>
                </a:solidFill>
                <a:latin typeface="黑体" panose="02010609060101010101" pitchFamily="49" charset="-122"/>
                <a:ea typeface="黑体" panose="02010609060101010101" pitchFamily="49" charset="-122"/>
              </a:rPr>
              <a:t>、市场</a:t>
            </a:r>
            <a:r>
              <a:rPr lang="en-US" altLang="zh-CN" sz="1600" dirty="0" smtClean="0">
                <a:solidFill>
                  <a:srgbClr val="000000"/>
                </a:solidFill>
                <a:latin typeface="黑体" panose="02010609060101010101" pitchFamily="49" charset="-122"/>
                <a:ea typeface="黑体" panose="02010609060101010101" pitchFamily="49" charset="-122"/>
                <a:cs typeface="Times New Roman" pitchFamily="18" charset="0"/>
              </a:rPr>
              <a:t>PE/PB</a:t>
            </a:r>
            <a:r>
              <a:rPr lang="zh-CN" altLang="en-US" sz="1600" dirty="0" smtClean="0">
                <a:solidFill>
                  <a:srgbClr val="000000"/>
                </a:solidFill>
                <a:latin typeface="黑体" panose="02010609060101010101" pitchFamily="49" charset="-122"/>
                <a:ea typeface="黑体" panose="02010609060101010101" pitchFamily="49" charset="-122"/>
              </a:rPr>
              <a:t>、新增开户数</a:t>
            </a:r>
          </a:p>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中观：行业先行、周期先行</a:t>
            </a:r>
          </a:p>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微观：高频数据的程序化交易</a:t>
            </a:r>
          </a:p>
        </p:txBody>
      </p:sp>
      <p:sp>
        <p:nvSpPr>
          <p:cNvPr id="45" name="Text Box 22"/>
          <p:cNvSpPr txBox="1">
            <a:spLocks noChangeArrowheads="1"/>
          </p:cNvSpPr>
          <p:nvPr/>
        </p:nvSpPr>
        <p:spPr bwMode="auto">
          <a:xfrm>
            <a:off x="3188747" y="3429000"/>
            <a:ext cx="2031325" cy="10679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行业量化选择</a:t>
            </a:r>
            <a:endParaRPr lang="en-US" altLang="zh-CN" sz="1600" dirty="0" smtClean="0">
              <a:solidFill>
                <a:srgbClr val="000000"/>
              </a:solidFill>
              <a:latin typeface="黑体" panose="02010609060101010101" pitchFamily="49" charset="-122"/>
              <a:ea typeface="黑体" panose="02010609060101010101" pitchFamily="49" charset="-122"/>
            </a:endParaRPr>
          </a:p>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风格转换、风格轮动</a:t>
            </a:r>
          </a:p>
          <a:p>
            <a:pPr algn="just" fontAlgn="t">
              <a:lnSpc>
                <a:spcPct val="110000"/>
              </a:lnSpc>
              <a:spcBef>
                <a:spcPct val="0"/>
              </a:spcBef>
              <a:spcAft>
                <a:spcPct val="40000"/>
              </a:spcAft>
              <a:buClr>
                <a:srgbClr val="FF0000"/>
              </a:buClr>
              <a:buSzPct val="80000"/>
            </a:pPr>
            <a:endParaRPr lang="zh-CN" altLang="zh-CN" sz="1400" dirty="0" smtClean="0">
              <a:solidFill>
                <a:srgbClr val="000000"/>
              </a:solidFill>
              <a:latin typeface="Verdana" panose="020B0604030504040204" pitchFamily="34" charset="0"/>
              <a:cs typeface="Arial" panose="020B0604020202020204" pitchFamily="34" charset="0"/>
            </a:endParaRPr>
          </a:p>
        </p:txBody>
      </p:sp>
      <p:sp>
        <p:nvSpPr>
          <p:cNvPr id="46" name="Text Box 23"/>
          <p:cNvSpPr txBox="1">
            <a:spLocks noChangeArrowheads="1"/>
          </p:cNvSpPr>
          <p:nvPr/>
        </p:nvSpPr>
        <p:spPr bwMode="auto">
          <a:xfrm>
            <a:off x="3160202" y="4375177"/>
            <a:ext cx="2236510" cy="1101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基本</a:t>
            </a:r>
            <a:r>
              <a:rPr lang="zh-CN" altLang="en-US" sz="1600" dirty="0">
                <a:solidFill>
                  <a:srgbClr val="000000"/>
                </a:solidFill>
                <a:latin typeface="黑体" panose="02010609060101010101" pitchFamily="49" charset="-122"/>
                <a:ea typeface="黑体" panose="02010609060101010101" pitchFamily="49" charset="-122"/>
              </a:rPr>
              <a:t>面选股</a:t>
            </a:r>
          </a:p>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事件性策略</a:t>
            </a:r>
          </a:p>
          <a:p>
            <a:pPr algn="just"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数量化选股、统计分析</a:t>
            </a:r>
          </a:p>
        </p:txBody>
      </p:sp>
      <p:sp>
        <p:nvSpPr>
          <p:cNvPr id="47" name="Text Box 24"/>
          <p:cNvSpPr txBox="1">
            <a:spLocks noChangeArrowheads="1"/>
          </p:cNvSpPr>
          <p:nvPr/>
        </p:nvSpPr>
        <p:spPr bwMode="auto">
          <a:xfrm>
            <a:off x="3135317" y="5814888"/>
            <a:ext cx="5109091" cy="363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t">
              <a:lnSpc>
                <a:spcPct val="110000"/>
              </a:lnSpc>
              <a:spcBef>
                <a:spcPct val="0"/>
              </a:spcBef>
              <a:spcAft>
                <a:spcPct val="40000"/>
              </a:spcAft>
              <a:buClr>
                <a:srgbClr val="FF0000"/>
              </a:buClr>
              <a:buSzPct val="80000"/>
            </a:pPr>
            <a:r>
              <a:rPr lang="zh-CN" altLang="en-US" sz="1600" dirty="0" smtClean="0">
                <a:solidFill>
                  <a:srgbClr val="000000"/>
                </a:solidFill>
                <a:latin typeface="黑体" panose="02010609060101010101" pitchFamily="49" charset="-122"/>
                <a:ea typeface="黑体" panose="02010609060101010101" pitchFamily="49" charset="-122"/>
              </a:rPr>
              <a:t>对大额订单分拆、寻找最佳路径、最优价格、降低成本</a:t>
            </a:r>
          </a:p>
        </p:txBody>
      </p:sp>
    </p:spTree>
    <p:extLst>
      <p:ext uri="{BB962C8B-B14F-4D97-AF65-F5344CB8AC3E}">
        <p14:creationId xmlns="" xmlns:p14="http://schemas.microsoft.com/office/powerpoint/2010/main" val="2484471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7</a:t>
            </a:fld>
            <a:endParaRPr lang="zh-CN" altLang="en-US" dirty="0"/>
          </a:p>
        </p:txBody>
      </p:sp>
      <p:sp>
        <p:nvSpPr>
          <p:cNvPr id="4" name="矩形 3"/>
          <p:cNvSpPr/>
          <p:nvPr/>
        </p:nvSpPr>
        <p:spPr>
          <a:xfrm>
            <a:off x="467544" y="1412776"/>
            <a:ext cx="8136904" cy="400110"/>
          </a:xfrm>
          <a:prstGeom prst="rect">
            <a:avLst/>
          </a:prstGeom>
        </p:spPr>
        <p:txBody>
          <a:bodyPr wrap="square">
            <a:spAutoFit/>
          </a:bodyPr>
          <a:lstStyle/>
          <a:p>
            <a:pPr>
              <a:spcBef>
                <a:spcPct val="50000"/>
              </a:spcBef>
              <a:spcAft>
                <a:spcPct val="0"/>
              </a:spcAft>
              <a:buFontTx/>
              <a:buChar char="•"/>
            </a:pPr>
            <a:r>
              <a:rPr lang="zh-CN" altLang="en-US" b="1" dirty="0" smtClean="0"/>
              <a:t> </a:t>
            </a:r>
            <a:r>
              <a:rPr lang="zh-CN" altLang="en-US" sz="2000" b="1" dirty="0" smtClean="0">
                <a:latin typeface="黑体" panose="02010609060101010101" pitchFamily="49" charset="-122"/>
                <a:ea typeface="黑体" panose="02010609060101010101" pitchFamily="49" charset="-122"/>
              </a:rPr>
              <a:t>量化投资的基本思想</a:t>
            </a:r>
            <a:endParaRPr lang="zh-CN" altLang="en-US" sz="2000" b="1" dirty="0">
              <a:latin typeface="黑体" panose="02010609060101010101" pitchFamily="49" charset="-122"/>
              <a:ea typeface="黑体" panose="02010609060101010101" pitchFamily="49" charset="-122"/>
            </a:endParaRPr>
          </a:p>
        </p:txBody>
      </p:sp>
      <p:sp>
        <p:nvSpPr>
          <p:cNvPr id="34" name="Line 2"/>
          <p:cNvSpPr>
            <a:spLocks noChangeShapeType="1"/>
          </p:cNvSpPr>
          <p:nvPr/>
        </p:nvSpPr>
        <p:spPr bwMode="auto">
          <a:xfrm flipV="1">
            <a:off x="3648075" y="2692648"/>
            <a:ext cx="863600" cy="649288"/>
          </a:xfrm>
          <a:prstGeom prst="line">
            <a:avLst/>
          </a:prstGeom>
          <a:noFill/>
          <a:ln w="76200">
            <a:solidFill>
              <a:srgbClr val="B2B2B2"/>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a:endParaRPr>
          </a:p>
        </p:txBody>
      </p:sp>
      <p:sp>
        <p:nvSpPr>
          <p:cNvPr id="35" name="Line 3"/>
          <p:cNvSpPr>
            <a:spLocks noChangeShapeType="1"/>
          </p:cNvSpPr>
          <p:nvPr/>
        </p:nvSpPr>
        <p:spPr bwMode="auto">
          <a:xfrm flipH="1" flipV="1">
            <a:off x="5041900" y="2692648"/>
            <a:ext cx="862013" cy="658813"/>
          </a:xfrm>
          <a:prstGeom prst="line">
            <a:avLst/>
          </a:prstGeom>
          <a:noFill/>
          <a:ln w="76200">
            <a:solidFill>
              <a:srgbClr val="B2B2B2"/>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a:endParaRPr>
          </a:p>
        </p:txBody>
      </p:sp>
      <p:sp>
        <p:nvSpPr>
          <p:cNvPr id="36" name="Line 4"/>
          <p:cNvSpPr>
            <a:spLocks noChangeShapeType="1"/>
          </p:cNvSpPr>
          <p:nvPr/>
        </p:nvSpPr>
        <p:spPr bwMode="auto">
          <a:xfrm flipH="1">
            <a:off x="4221163" y="5205661"/>
            <a:ext cx="1079500" cy="0"/>
          </a:xfrm>
          <a:prstGeom prst="line">
            <a:avLst/>
          </a:prstGeom>
          <a:noFill/>
          <a:ln w="76200">
            <a:solidFill>
              <a:srgbClr val="B2B2B2"/>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a:endParaRPr>
          </a:p>
        </p:txBody>
      </p:sp>
      <p:sp>
        <p:nvSpPr>
          <p:cNvPr id="37" name="Line 5"/>
          <p:cNvSpPr>
            <a:spLocks noChangeShapeType="1"/>
          </p:cNvSpPr>
          <p:nvPr/>
        </p:nvSpPr>
        <p:spPr bwMode="auto">
          <a:xfrm flipH="1">
            <a:off x="5751513" y="3897561"/>
            <a:ext cx="341312" cy="1000125"/>
          </a:xfrm>
          <a:prstGeom prst="line">
            <a:avLst/>
          </a:prstGeom>
          <a:noFill/>
          <a:ln w="76200">
            <a:solidFill>
              <a:srgbClr val="B2B2B2"/>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a:endParaRPr>
          </a:p>
        </p:txBody>
      </p:sp>
      <p:sp>
        <p:nvSpPr>
          <p:cNvPr id="38" name="Line 6"/>
          <p:cNvSpPr>
            <a:spLocks noChangeShapeType="1"/>
          </p:cNvSpPr>
          <p:nvPr/>
        </p:nvSpPr>
        <p:spPr bwMode="auto">
          <a:xfrm>
            <a:off x="3443288" y="3897561"/>
            <a:ext cx="342900" cy="1000125"/>
          </a:xfrm>
          <a:prstGeom prst="line">
            <a:avLst/>
          </a:prstGeom>
          <a:noFill/>
          <a:ln w="76200">
            <a:solidFill>
              <a:srgbClr val="B2B2B2"/>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latin typeface="Arial"/>
            </a:endParaRPr>
          </a:p>
        </p:txBody>
      </p:sp>
      <p:sp>
        <p:nvSpPr>
          <p:cNvPr id="39" name="AutoShape 7"/>
          <p:cNvSpPr>
            <a:spLocks noChangeArrowheads="1"/>
          </p:cNvSpPr>
          <p:nvPr/>
        </p:nvSpPr>
        <p:spPr bwMode="auto">
          <a:xfrm>
            <a:off x="3203848" y="4847117"/>
            <a:ext cx="1127354" cy="1071402"/>
          </a:xfrm>
          <a:prstGeom prst="pentagon">
            <a:avLst/>
          </a:prstGeom>
          <a:solidFill>
            <a:srgbClr val="CC3300">
              <a:alpha val="50195"/>
            </a:srgbClr>
          </a:solidFill>
          <a:ln w="76200">
            <a:solidFill>
              <a:srgbClr val="CC33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0" name="AutoShape 8"/>
          <p:cNvSpPr>
            <a:spLocks noChangeArrowheads="1"/>
          </p:cNvSpPr>
          <p:nvPr/>
        </p:nvSpPr>
        <p:spPr bwMode="auto">
          <a:xfrm>
            <a:off x="2503875" y="2852936"/>
            <a:ext cx="1204029" cy="1141859"/>
          </a:xfrm>
          <a:prstGeom prst="pentagon">
            <a:avLst/>
          </a:prstGeom>
          <a:solidFill>
            <a:srgbClr val="99CC00">
              <a:alpha val="50195"/>
            </a:srgbClr>
          </a:solidFill>
          <a:ln w="76200">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1" name="AutoShape 9"/>
          <p:cNvSpPr>
            <a:spLocks noChangeArrowheads="1"/>
          </p:cNvSpPr>
          <p:nvPr/>
        </p:nvSpPr>
        <p:spPr bwMode="auto">
          <a:xfrm>
            <a:off x="5868144" y="2852936"/>
            <a:ext cx="1183306" cy="1123209"/>
          </a:xfrm>
          <a:prstGeom prst="pentagon">
            <a:avLst/>
          </a:prstGeom>
          <a:solidFill>
            <a:srgbClr val="333399">
              <a:alpha val="50195"/>
            </a:srgbClr>
          </a:solidFill>
          <a:ln w="76200">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2" name="AutoShape 10"/>
          <p:cNvSpPr>
            <a:spLocks noChangeArrowheads="1"/>
          </p:cNvSpPr>
          <p:nvPr/>
        </p:nvSpPr>
        <p:spPr bwMode="auto">
          <a:xfrm>
            <a:off x="4211960" y="1628800"/>
            <a:ext cx="1149717" cy="1091477"/>
          </a:xfrm>
          <a:prstGeom prst="pentagon">
            <a:avLst/>
          </a:prstGeom>
          <a:solidFill>
            <a:srgbClr val="BBE0E3">
              <a:alpha val="50195"/>
            </a:srgbClr>
          </a:solidFill>
          <a:ln w="76200">
            <a:solidFill>
              <a:srgbClr val="FF9933"/>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3" name="AutoShape 11"/>
          <p:cNvSpPr>
            <a:spLocks noChangeArrowheads="1"/>
          </p:cNvSpPr>
          <p:nvPr/>
        </p:nvSpPr>
        <p:spPr bwMode="auto">
          <a:xfrm>
            <a:off x="5292079" y="4797152"/>
            <a:ext cx="1125281" cy="1071399"/>
          </a:xfrm>
          <a:prstGeom prst="pentagon">
            <a:avLst/>
          </a:prstGeom>
          <a:solidFill>
            <a:srgbClr val="339966">
              <a:alpha val="50195"/>
            </a:srgbClr>
          </a:solidFill>
          <a:ln w="76200">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4" name="Rectangle 34"/>
          <p:cNvSpPr>
            <a:spLocks noChangeArrowheads="1"/>
          </p:cNvSpPr>
          <p:nvPr/>
        </p:nvSpPr>
        <p:spPr bwMode="auto">
          <a:xfrm>
            <a:off x="3430588" y="3516609"/>
            <a:ext cx="2688746"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buFont typeface="Wingdings" panose="05000000000000000000" pitchFamily="2" charset="2"/>
              <a:buNone/>
            </a:pPr>
            <a:r>
              <a:rPr lang="zh-CN" altLang="en-US" sz="2400" dirty="0">
                <a:solidFill>
                  <a:srgbClr val="000000"/>
                </a:solidFill>
                <a:latin typeface="黑体" panose="02010609060101010101" pitchFamily="49" charset="-122"/>
                <a:ea typeface="黑体" panose="02010609060101010101" pitchFamily="49" charset="-122"/>
              </a:rPr>
              <a:t>量化投资的</a:t>
            </a:r>
            <a:r>
              <a:rPr lang="zh-CN" altLang="en-US" sz="2400" dirty="0" smtClean="0">
                <a:solidFill>
                  <a:srgbClr val="000000"/>
                </a:solidFill>
                <a:latin typeface="黑体" panose="02010609060101010101" pitchFamily="49" charset="-122"/>
                <a:ea typeface="黑体" panose="02010609060101010101" pitchFamily="49" charset="-122"/>
              </a:rPr>
              <a:t>思想</a:t>
            </a:r>
            <a:endParaRPr lang="en-US" altLang="zh-CN" sz="2400" dirty="0" smtClean="0">
              <a:solidFill>
                <a:srgbClr val="000000"/>
              </a:solidFill>
              <a:latin typeface="黑体" panose="02010609060101010101" pitchFamily="49" charset="-122"/>
              <a:ea typeface="黑体" panose="02010609060101010101" pitchFamily="49" charset="-122"/>
            </a:endParaRPr>
          </a:p>
          <a:p>
            <a:pPr algn="ctr" eaLnBrk="1" hangingPunct="1">
              <a:lnSpc>
                <a:spcPct val="150000"/>
              </a:lnSpc>
              <a:buFont typeface="Wingdings" panose="05000000000000000000" pitchFamily="2" charset="2"/>
              <a:buNone/>
            </a:pPr>
            <a:r>
              <a:rPr lang="zh-CN" altLang="en-US" sz="2400" dirty="0" smtClean="0">
                <a:solidFill>
                  <a:srgbClr val="C00000"/>
                </a:solidFill>
                <a:latin typeface="黑体" panose="02010609060101010101" pitchFamily="49" charset="-122"/>
                <a:ea typeface="黑体" panose="02010609060101010101" pitchFamily="49" charset="-122"/>
              </a:rPr>
              <a:t>无处</a:t>
            </a:r>
            <a:r>
              <a:rPr lang="zh-CN" altLang="en-US" sz="2400" dirty="0">
                <a:solidFill>
                  <a:srgbClr val="C00000"/>
                </a:solidFill>
                <a:latin typeface="黑体" panose="02010609060101010101" pitchFamily="49" charset="-122"/>
                <a:ea typeface="黑体" panose="02010609060101010101" pitchFamily="49" charset="-122"/>
              </a:rPr>
              <a:t>不在</a:t>
            </a:r>
          </a:p>
        </p:txBody>
      </p:sp>
      <p:sp>
        <p:nvSpPr>
          <p:cNvPr id="45" name="AutoShape 35"/>
          <p:cNvSpPr>
            <a:spLocks/>
          </p:cNvSpPr>
          <p:nvPr/>
        </p:nvSpPr>
        <p:spPr bwMode="auto">
          <a:xfrm>
            <a:off x="1691680" y="1916832"/>
            <a:ext cx="1868166" cy="547687"/>
          </a:xfrm>
          <a:prstGeom prst="accentCallout2">
            <a:avLst>
              <a:gd name="adj1" fmla="val 18750"/>
              <a:gd name="adj2" fmla="val 104532"/>
              <a:gd name="adj3" fmla="val 18750"/>
              <a:gd name="adj4" fmla="val 118509"/>
              <a:gd name="adj5" fmla="val 46093"/>
              <a:gd name="adj6" fmla="val 133051"/>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42950" marR="0" lvl="1" indent="-285750" algn="r" defTabSz="914400" eaLnBrk="1" fontAlgn="auto" latinLnBrk="0" hangingPunct="1">
              <a:lnSpc>
                <a:spcPct val="100000"/>
              </a:lnSpc>
              <a:spcBef>
                <a:spcPts val="0"/>
              </a:spcBef>
              <a:spcAft>
                <a:spcPts val="0"/>
              </a:spcAft>
              <a:buClr>
                <a:srgbClr val="003366"/>
              </a:buClr>
              <a:buSzTx/>
              <a:buFont typeface="Wingdings" panose="05000000000000000000" pitchFamily="2" charset="2"/>
              <a:buNone/>
              <a:tabLst/>
              <a:defRPr/>
            </a:pPr>
            <a:r>
              <a:rPr kumimoji="0" lang="en-US" altLang="zh-CN" b="1" i="0" u="none" strike="noStrike" kern="0" cap="none" spc="0" normalizeH="0" baseline="0" noProof="0" dirty="0" smtClean="0">
                <a:ln>
                  <a:noFill/>
                </a:ln>
                <a:solidFill>
                  <a:srgbClr val="000000"/>
                </a:solidFill>
                <a:effectLst/>
                <a:uLnTx/>
                <a:uFillTx/>
                <a:latin typeface="+mj-ea"/>
                <a:ea typeface="+mj-ea"/>
              </a:rPr>
              <a:t>1</a:t>
            </a:r>
            <a:r>
              <a:rPr kumimoji="0" lang="en-US" altLang="zh-CN" sz="1400" b="1"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a:t>
            </a:r>
          </a:p>
          <a:p>
            <a:pPr marL="742950" marR="0" lvl="1" indent="-285750" algn="r" defTabSz="914400" eaLnBrk="1" fontAlgn="auto" latinLnBrk="0" hangingPunct="1">
              <a:lnSpc>
                <a:spcPct val="100000"/>
              </a:lnSpc>
              <a:spcBef>
                <a:spcPts val="0"/>
              </a:spcBef>
              <a:spcAft>
                <a:spcPts val="0"/>
              </a:spcAft>
              <a:buClr>
                <a:srgbClr val="003366"/>
              </a:buClr>
              <a:buSzTx/>
              <a:buFont typeface="Wingdings" panose="05000000000000000000" pitchFamily="2" charset="2"/>
              <a:buNone/>
              <a:tabLst/>
              <a:defRPr/>
            </a:pPr>
            <a:r>
              <a:rPr kumimoji="0" lang="zh-CN" altLang="en-US"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大类资产配置</a:t>
            </a:r>
            <a:endParaRPr kumimoji="0" lang="en-US" altLang="zh-CN"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742950" marR="0" lvl="1" indent="-285750" algn="r" defTabSz="914400" eaLnBrk="1" fontAlgn="auto" latinLnBrk="0" hangingPunct="1">
              <a:lnSpc>
                <a:spcPct val="100000"/>
              </a:lnSpc>
              <a:spcBef>
                <a:spcPts val="0"/>
              </a:spcBef>
              <a:spcAft>
                <a:spcPts val="0"/>
              </a:spcAft>
              <a:buClr>
                <a:srgbClr val="003366"/>
              </a:buClr>
              <a:buSzTx/>
              <a:buFont typeface="Wingdings" panose="05000000000000000000" pitchFamily="2" charset="2"/>
              <a:buNone/>
              <a:tabLst/>
              <a:defRPr/>
            </a:pPr>
            <a:r>
              <a:rPr kumimoji="0" lang="zh-CN" altLang="en-US"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行业轮动</a:t>
            </a:r>
            <a:endParaRPr kumimoji="0" lang="en-US" altLang="zh-CN"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742950" marR="0" lvl="1" indent="-285750" algn="r" defTabSz="914400" eaLnBrk="1" fontAlgn="auto" latinLnBrk="0" hangingPunct="1">
              <a:lnSpc>
                <a:spcPct val="100000"/>
              </a:lnSpc>
              <a:spcBef>
                <a:spcPts val="0"/>
              </a:spcBef>
              <a:spcAft>
                <a:spcPts val="0"/>
              </a:spcAft>
              <a:buClr>
                <a:srgbClr val="003366"/>
              </a:buClr>
              <a:buSzTx/>
              <a:buFont typeface="Wingdings" panose="05000000000000000000" pitchFamily="2" charset="2"/>
              <a:buNone/>
              <a:tabLst/>
              <a:defRPr/>
            </a:pPr>
            <a:r>
              <a:rPr kumimoji="0" lang="zh-CN" altLang="en-US"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风格轮动</a:t>
            </a:r>
            <a:endParaRPr kumimoji="0" lang="de-DE" altLang="zh-CN"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a:p>
            <a:pPr marL="742950" marR="0" lvl="1" indent="-285750" algn="r" defTabSz="914400" eaLnBrk="1" fontAlgn="auto" latinLnBrk="0" hangingPunct="1">
              <a:lnSpc>
                <a:spcPct val="100000"/>
              </a:lnSpc>
              <a:spcBef>
                <a:spcPts val="0"/>
              </a:spcBef>
              <a:spcAft>
                <a:spcPts val="0"/>
              </a:spcAft>
              <a:buClr>
                <a:srgbClr val="003366"/>
              </a:buClr>
              <a:buSzTx/>
              <a:buFont typeface="Wingdings" panose="05000000000000000000" pitchFamily="2" charset="2"/>
              <a:buNone/>
              <a:tabLst/>
              <a:defRPr/>
            </a:pPr>
            <a:r>
              <a:rPr kumimoji="0" lang="zh-CN" altLang="en-US"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rPr>
              <a:t>量化选股策略</a:t>
            </a:r>
            <a:endParaRPr kumimoji="0" lang="de-DE" altLang="zh-CN" sz="1400" b="0" i="0" u="none" strike="noStrike" kern="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6" name="AutoShape 36"/>
          <p:cNvSpPr>
            <a:spLocks/>
          </p:cNvSpPr>
          <p:nvPr/>
        </p:nvSpPr>
        <p:spPr bwMode="auto">
          <a:xfrm>
            <a:off x="899592" y="3861048"/>
            <a:ext cx="1387301" cy="547688"/>
          </a:xfrm>
          <a:prstGeom prst="accentCallout2">
            <a:avLst>
              <a:gd name="adj1" fmla="val 18750"/>
              <a:gd name="adj2" fmla="val 104532"/>
              <a:gd name="adj3" fmla="val 18750"/>
              <a:gd name="adj4" fmla="val 113125"/>
              <a:gd name="adj5" fmla="val -19009"/>
              <a:gd name="adj6" fmla="val 122097"/>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zh-CN"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事件驱动</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相对价值</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中性策略</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多空策略</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zh-CN" altLang="en-US" sz="1400" dirty="0">
                <a:latin typeface="黑体" panose="02010609060101010101" pitchFamily="49" charset="-122"/>
                <a:ea typeface="黑体" panose="02010609060101010101" pitchFamily="49" charset="-122"/>
              </a:rPr>
              <a:t>高频交易</a:t>
            </a:r>
          </a:p>
          <a:p>
            <a:pPr lvl="1" eaLnBrk="1" hangingPunct="1">
              <a:buClr>
                <a:srgbClr val="003366"/>
              </a:buClr>
              <a:buFont typeface="Wingdings" panose="05000000000000000000" pitchFamily="2" charset="2"/>
              <a:buNone/>
            </a:pPr>
            <a:r>
              <a:rPr lang="en-US" altLang="zh-CN" sz="1400" dirty="0">
                <a:ea typeface="楷体_GB2312" pitchFamily="49" charset="-122"/>
              </a:rPr>
              <a:t>…</a:t>
            </a:r>
          </a:p>
        </p:txBody>
      </p:sp>
      <p:sp>
        <p:nvSpPr>
          <p:cNvPr id="47" name="AutoShape 37"/>
          <p:cNvSpPr>
            <a:spLocks/>
          </p:cNvSpPr>
          <p:nvPr/>
        </p:nvSpPr>
        <p:spPr bwMode="auto">
          <a:xfrm>
            <a:off x="1187624" y="5373216"/>
            <a:ext cx="1508125" cy="547688"/>
          </a:xfrm>
          <a:prstGeom prst="accentCallout2">
            <a:avLst>
              <a:gd name="adj1" fmla="val 18750"/>
              <a:gd name="adj2" fmla="val 104532"/>
              <a:gd name="adj3" fmla="val 18750"/>
              <a:gd name="adj4" fmla="val 117847"/>
              <a:gd name="adj5" fmla="val -2606"/>
              <a:gd name="adj6" fmla="val 131917"/>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zh-CN"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一级资产</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行业配置</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组合模拟</a:t>
            </a: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组合构建</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zh-CN" altLang="de-DE" sz="1400" dirty="0">
                <a:latin typeface="黑体" panose="02010609060101010101" pitchFamily="49" charset="-122"/>
                <a:ea typeface="黑体" panose="02010609060101010101" pitchFamily="49" charset="-122"/>
              </a:rPr>
              <a:t>组合优化</a:t>
            </a:r>
            <a:endParaRPr lang="de-DE" altLang="zh-CN" sz="1400" dirty="0">
              <a:latin typeface="黑体" panose="02010609060101010101" pitchFamily="49" charset="-122"/>
              <a:ea typeface="黑体" panose="02010609060101010101" pitchFamily="49" charset="-122"/>
            </a:endParaRPr>
          </a:p>
          <a:p>
            <a:pPr lvl="1" eaLnBrk="1" hangingPunct="1">
              <a:buClr>
                <a:srgbClr val="003366"/>
              </a:buClr>
              <a:buFont typeface="Wingdings" panose="05000000000000000000" pitchFamily="2" charset="2"/>
              <a:buNone/>
            </a:pPr>
            <a:r>
              <a:rPr lang="en-US" altLang="zh-CN" sz="1400" dirty="0">
                <a:ea typeface="楷体_GB2312" pitchFamily="49" charset="-122"/>
              </a:rPr>
              <a:t>…</a:t>
            </a:r>
          </a:p>
        </p:txBody>
      </p:sp>
      <p:sp>
        <p:nvSpPr>
          <p:cNvPr id="48" name="AutoShape 38"/>
          <p:cNvSpPr>
            <a:spLocks/>
          </p:cNvSpPr>
          <p:nvPr/>
        </p:nvSpPr>
        <p:spPr bwMode="auto">
          <a:xfrm>
            <a:off x="6948264" y="5373216"/>
            <a:ext cx="1508125" cy="547687"/>
          </a:xfrm>
          <a:prstGeom prst="accentCallout2">
            <a:avLst>
              <a:gd name="adj1" fmla="val 18750"/>
              <a:gd name="adj2" fmla="val -4532"/>
              <a:gd name="adj3" fmla="val 18750"/>
              <a:gd name="adj4" fmla="val -19829"/>
              <a:gd name="adj5" fmla="val -14583"/>
              <a:gd name="adj6" fmla="val -35977"/>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lang="en-US" altLang="zh-CN" b="1" kern="0" dirty="0">
              <a:solidFill>
                <a:srgbClr val="000000"/>
              </a:solidFill>
              <a:cs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zh-CN" altLang="de-DE" sz="1400" dirty="0" smtClean="0">
                <a:latin typeface="黑体" panose="02010609060101010101" pitchFamily="49" charset="-122"/>
                <a:ea typeface="黑体" panose="02010609060101010101" pitchFamily="49" charset="-122"/>
              </a:rPr>
              <a:t>市场风险</a:t>
            </a:r>
            <a:endParaRPr lang="de-DE" altLang="zh-CN" sz="1400" dirty="0" smtClean="0">
              <a:latin typeface="黑体" panose="02010609060101010101" pitchFamily="49" charset="-122"/>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lang="zh-CN" altLang="en-US" sz="1400" dirty="0" smtClean="0">
                <a:latin typeface="黑体" panose="02010609060101010101" pitchFamily="49" charset="-122"/>
                <a:ea typeface="黑体" panose="02010609060101010101" pitchFamily="49" charset="-122"/>
              </a:rPr>
              <a:t>组合风险</a:t>
            </a:r>
            <a:endParaRPr lang="en-US" altLang="zh-CN" sz="1400" dirty="0" smtClean="0">
              <a:latin typeface="黑体" panose="02010609060101010101" pitchFamily="49" charset="-122"/>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lang="zh-CN" altLang="en-US" sz="1400" dirty="0" smtClean="0">
                <a:latin typeface="黑体" panose="02010609060101010101" pitchFamily="49" charset="-122"/>
                <a:ea typeface="黑体" panose="02010609060101010101" pitchFamily="49" charset="-122"/>
              </a:rPr>
              <a:t>风险预警</a:t>
            </a:r>
            <a:endParaRPr lang="en-US" altLang="zh-CN" sz="1400" dirty="0" smtClean="0">
              <a:latin typeface="黑体" panose="02010609060101010101" pitchFamily="49" charset="-122"/>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lang="en-US" altLang="zh-CN" sz="2000"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
        <p:nvSpPr>
          <p:cNvPr id="49" name="AutoShape 39"/>
          <p:cNvSpPr>
            <a:spLocks/>
          </p:cNvSpPr>
          <p:nvPr/>
        </p:nvSpPr>
        <p:spPr bwMode="auto">
          <a:xfrm>
            <a:off x="7304087" y="3803625"/>
            <a:ext cx="1508125" cy="547687"/>
          </a:xfrm>
          <a:prstGeom prst="accentCallout2">
            <a:avLst>
              <a:gd name="adj1" fmla="val 18750"/>
              <a:gd name="adj2" fmla="val -4532"/>
              <a:gd name="adj3" fmla="val 18750"/>
              <a:gd name="adj4" fmla="val -12750"/>
              <a:gd name="adj5" fmla="val -15884"/>
              <a:gd name="adj6" fmla="val -21625"/>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5</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lang="en-US" altLang="zh-CN" b="1" kern="0" dirty="0">
              <a:solidFill>
                <a:srgbClr val="000000"/>
              </a:solidFill>
              <a:cs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zh-CN" altLang="de-DE" sz="1400" dirty="0" smtClean="0">
                <a:latin typeface="黑体" panose="02010609060101010101" pitchFamily="49" charset="-122"/>
                <a:ea typeface="黑体" panose="02010609060101010101" pitchFamily="49" charset="-122"/>
              </a:rPr>
              <a:t>程序化交易</a:t>
            </a:r>
            <a:endParaRPr lang="de-DE" altLang="zh-CN" sz="1400" dirty="0" smtClean="0">
              <a:latin typeface="黑体" panose="02010609060101010101" pitchFamily="49" charset="-122"/>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lang="en-US" altLang="zh-CN" sz="1400" dirty="0" smtClean="0">
                <a:latin typeface="黑体" panose="02010609060101010101" pitchFamily="49" charset="-122"/>
                <a:ea typeface="黑体" panose="02010609060101010101" pitchFamily="49" charset="-122"/>
              </a:rPr>
              <a:t>…</a:t>
            </a:r>
            <a:endParaRPr lang="en-US" altLang="zh-CN" sz="1400" dirty="0">
              <a:latin typeface="黑体" panose="02010609060101010101" pitchFamily="49" charset="-122"/>
              <a:ea typeface="黑体" panose="02010609060101010101" pitchFamily="49" charset="-122"/>
            </a:endParaRPr>
          </a:p>
        </p:txBody>
      </p:sp>
      <p:sp>
        <p:nvSpPr>
          <p:cNvPr id="50" name="文本框 49"/>
          <p:cNvSpPr txBox="1"/>
          <p:nvPr/>
        </p:nvSpPr>
        <p:spPr>
          <a:xfrm>
            <a:off x="4447132" y="1861829"/>
            <a:ext cx="872679" cy="984885"/>
          </a:xfrm>
          <a:prstGeom prst="rect">
            <a:avLst/>
          </a:prstGeom>
          <a:noFill/>
        </p:spPr>
        <p:txBody>
          <a:bodyPr wrap="square" rtlCol="0">
            <a:spAutoFit/>
          </a:bodyPr>
          <a:lstStyle/>
          <a:p>
            <a:r>
              <a:rPr lang="zh-CN" altLang="en-US" sz="2000" b="1" dirty="0" smtClean="0">
                <a:solidFill>
                  <a:srgbClr val="000000"/>
                </a:solidFill>
                <a:latin typeface="黑体" panose="02010609060101010101" pitchFamily="49" charset="-122"/>
                <a:ea typeface="黑体" panose="02010609060101010101" pitchFamily="49" charset="-122"/>
              </a:rPr>
              <a:t>量化策略</a:t>
            </a:r>
            <a:endParaRPr lang="zh-CN" altLang="en-US" sz="2000" b="1" dirty="0">
              <a:solidFill>
                <a:srgbClr val="000000"/>
              </a:solidFill>
              <a:latin typeface="黑体" panose="02010609060101010101" pitchFamily="49" charset="-122"/>
              <a:ea typeface="黑体" panose="02010609060101010101" pitchFamily="49" charset="-122"/>
            </a:endParaRPr>
          </a:p>
          <a:p>
            <a:endParaRPr lang="zh-CN" altLang="en-US" dirty="0">
              <a:solidFill>
                <a:srgbClr val="000000"/>
              </a:solidFill>
              <a:latin typeface="Arial"/>
            </a:endParaRPr>
          </a:p>
        </p:txBody>
      </p:sp>
      <p:sp>
        <p:nvSpPr>
          <p:cNvPr id="51" name="文本框 50"/>
          <p:cNvSpPr txBox="1"/>
          <p:nvPr/>
        </p:nvSpPr>
        <p:spPr>
          <a:xfrm>
            <a:off x="2734596" y="3123999"/>
            <a:ext cx="872679" cy="984885"/>
          </a:xfrm>
          <a:prstGeom prst="rect">
            <a:avLst/>
          </a:prstGeom>
          <a:noFill/>
        </p:spPr>
        <p:txBody>
          <a:bodyPr wrap="square" rtlCol="0">
            <a:spAutoFit/>
          </a:bodyPr>
          <a:lstStyle/>
          <a:p>
            <a:r>
              <a:rPr lang="zh-CN" altLang="en-US" sz="2000" b="1" dirty="0">
                <a:solidFill>
                  <a:srgbClr val="000000"/>
                </a:solidFill>
                <a:latin typeface="黑体" panose="02010609060101010101" pitchFamily="49" charset="-122"/>
                <a:ea typeface="黑体" panose="02010609060101010101" pitchFamily="49" charset="-122"/>
              </a:rPr>
              <a:t>交易</a:t>
            </a:r>
            <a:r>
              <a:rPr lang="zh-CN" altLang="en-US" sz="2000" b="1" dirty="0" smtClean="0">
                <a:solidFill>
                  <a:srgbClr val="000000"/>
                </a:solidFill>
                <a:latin typeface="黑体" panose="02010609060101010101" pitchFamily="49" charset="-122"/>
                <a:ea typeface="黑体" panose="02010609060101010101" pitchFamily="49" charset="-122"/>
              </a:rPr>
              <a:t>策略</a:t>
            </a:r>
            <a:endParaRPr lang="zh-CN" altLang="en-US" sz="2000" b="1" dirty="0">
              <a:solidFill>
                <a:srgbClr val="000000"/>
              </a:solidFill>
              <a:latin typeface="黑体" panose="02010609060101010101" pitchFamily="49" charset="-122"/>
              <a:ea typeface="黑体" panose="02010609060101010101" pitchFamily="49" charset="-122"/>
            </a:endParaRPr>
          </a:p>
          <a:p>
            <a:endParaRPr lang="zh-CN" altLang="en-US" dirty="0">
              <a:solidFill>
                <a:srgbClr val="000000"/>
              </a:solidFill>
              <a:latin typeface="Arial"/>
            </a:endParaRPr>
          </a:p>
        </p:txBody>
      </p:sp>
      <p:sp>
        <p:nvSpPr>
          <p:cNvPr id="52" name="文本框 51"/>
          <p:cNvSpPr txBox="1"/>
          <p:nvPr/>
        </p:nvSpPr>
        <p:spPr>
          <a:xfrm>
            <a:off x="3430588" y="5085696"/>
            <a:ext cx="872679" cy="984885"/>
          </a:xfrm>
          <a:prstGeom prst="rect">
            <a:avLst/>
          </a:prstGeom>
          <a:noFill/>
        </p:spPr>
        <p:txBody>
          <a:bodyPr wrap="square" rtlCol="0">
            <a:spAutoFit/>
          </a:bodyPr>
          <a:lstStyle/>
          <a:p>
            <a:pPr>
              <a:buClr>
                <a:srgbClr val="003366"/>
              </a:buClr>
            </a:pPr>
            <a:r>
              <a:rPr lang="zh-CN" altLang="en-US" sz="2000" b="1" dirty="0">
                <a:solidFill>
                  <a:srgbClr val="000000"/>
                </a:solidFill>
                <a:latin typeface="黑体" panose="02010609060101010101" pitchFamily="49" charset="-122"/>
                <a:ea typeface="黑体" panose="02010609060101010101" pitchFamily="49" charset="-122"/>
              </a:rPr>
              <a:t>资产配置</a:t>
            </a:r>
          </a:p>
          <a:p>
            <a:endParaRPr lang="zh-CN" altLang="en-US" dirty="0">
              <a:solidFill>
                <a:srgbClr val="000000"/>
              </a:solidFill>
              <a:latin typeface="Arial"/>
            </a:endParaRPr>
          </a:p>
        </p:txBody>
      </p:sp>
      <p:sp>
        <p:nvSpPr>
          <p:cNvPr id="53" name="文本框 52"/>
          <p:cNvSpPr txBox="1"/>
          <p:nvPr/>
        </p:nvSpPr>
        <p:spPr>
          <a:xfrm>
            <a:off x="5531301" y="5040719"/>
            <a:ext cx="872679" cy="646331"/>
          </a:xfrm>
          <a:prstGeom prst="rect">
            <a:avLst/>
          </a:prstGeom>
          <a:noFill/>
        </p:spPr>
        <p:txBody>
          <a:bodyPr wrap="square" rtlCol="0">
            <a:spAutoFit/>
          </a:bodyPr>
          <a:lstStyle/>
          <a:p>
            <a:r>
              <a:rPr lang="zh-CN" altLang="en-US" b="1" dirty="0" smtClean="0">
                <a:solidFill>
                  <a:srgbClr val="000000"/>
                </a:solidFill>
                <a:latin typeface="黑体" panose="02010609060101010101" pitchFamily="49" charset="-122"/>
                <a:ea typeface="黑体" panose="02010609060101010101" pitchFamily="49" charset="-122"/>
              </a:rPr>
              <a:t>交易执行</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54" name="文本框 53"/>
          <p:cNvSpPr txBox="1"/>
          <p:nvPr/>
        </p:nvSpPr>
        <p:spPr>
          <a:xfrm>
            <a:off x="6136466" y="3157294"/>
            <a:ext cx="872679" cy="646331"/>
          </a:xfrm>
          <a:prstGeom prst="rect">
            <a:avLst/>
          </a:prstGeom>
          <a:noFill/>
        </p:spPr>
        <p:txBody>
          <a:bodyPr wrap="square" rtlCol="0">
            <a:spAutoFit/>
          </a:bodyPr>
          <a:lstStyle/>
          <a:p>
            <a:r>
              <a:rPr lang="zh-CN" altLang="en-US" b="1" dirty="0" smtClean="0">
                <a:solidFill>
                  <a:srgbClr val="000000"/>
                </a:solidFill>
                <a:latin typeface="黑体" panose="02010609060101010101" pitchFamily="49" charset="-122"/>
                <a:ea typeface="黑体" panose="02010609060101010101" pitchFamily="49" charset="-122"/>
              </a:rPr>
              <a:t>风险管理</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55" name="标题 1"/>
          <p:cNvSpPr>
            <a:spLocks noGrp="1"/>
          </p:cNvSpPr>
          <p:nvPr>
            <p:ph type="title"/>
          </p:nvPr>
        </p:nvSpPr>
        <p:spPr>
          <a:xfrm>
            <a:off x="539552" y="620688"/>
            <a:ext cx="3024336" cy="504056"/>
          </a:xfrm>
          <a:effectLst>
            <a:outerShdw blurRad="50800" dist="38100" dir="2700000" algn="tl" rotWithShape="0">
              <a:prstClr val="black">
                <a:alpha val="40000"/>
              </a:prstClr>
            </a:outerShdw>
          </a:effectLst>
        </p:spPr>
        <p:txBody>
          <a:bodyPr>
            <a:normAutofit fontScale="90000"/>
          </a:bodyPr>
          <a:lstStyle/>
          <a:p>
            <a:r>
              <a:rPr lang="zh-CN" altLang="en-US" dirty="0" smtClean="0">
                <a:solidFill>
                  <a:srgbClr val="C00000"/>
                </a:solidFill>
                <a:latin typeface="黑体" panose="02010609060101010101" pitchFamily="49" charset="-122"/>
                <a:ea typeface="黑体" panose="02010609060101010101" pitchFamily="49" charset="-122"/>
              </a:rPr>
              <a:t>二、</a:t>
            </a:r>
            <a:r>
              <a:rPr lang="zh-CN" altLang="en-US" b="1" dirty="0" smtClean="0">
                <a:solidFill>
                  <a:srgbClr val="C00000"/>
                </a:solidFill>
                <a:latin typeface="黑体" panose="02010609060101010101" pitchFamily="49" charset="-122"/>
                <a:ea typeface="黑体" panose="02010609060101010101" pitchFamily="49" charset="-122"/>
              </a:rPr>
              <a:t>什么是量化投资</a:t>
            </a:r>
            <a:endParaRPr lang="zh-CN" altLang="en-US"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4196024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4FA1570D-3167-4FE1-A53D-7B25A8A43668}" type="slidenum">
              <a:rPr lang="zh-CN" altLang="en-US" smtClean="0"/>
              <a:pPr/>
              <a:t>8</a:t>
            </a:fld>
            <a:endParaRPr lang="zh-CN" altLang="en-US" dirty="0"/>
          </a:p>
        </p:txBody>
      </p:sp>
      <p:sp>
        <p:nvSpPr>
          <p:cNvPr id="4" name="矩形 3"/>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zh-CN" altLang="en-US" b="1" dirty="0" smtClean="0"/>
              <a:t> </a:t>
            </a:r>
            <a:r>
              <a:rPr lang="zh-CN" altLang="en-US" sz="2000" b="1" dirty="0" smtClean="0">
                <a:latin typeface="黑体" panose="02010609060101010101" pitchFamily="49" charset="-122"/>
                <a:ea typeface="黑体" panose="02010609060101010101" pitchFamily="49" charset="-122"/>
              </a:rPr>
              <a:t>嘉合基金量化投资理论基础</a:t>
            </a:r>
            <a:endParaRPr lang="zh-CN" altLang="en-US" sz="2000" b="1" dirty="0">
              <a:latin typeface="黑体" panose="02010609060101010101" pitchFamily="49" charset="-122"/>
              <a:ea typeface="黑体" panose="02010609060101010101" pitchFamily="49" charset="-122"/>
            </a:endParaRPr>
          </a:p>
        </p:txBody>
      </p:sp>
      <p:sp>
        <p:nvSpPr>
          <p:cNvPr id="35" name="矩形 34"/>
          <p:cNvSpPr/>
          <p:nvPr/>
        </p:nvSpPr>
        <p:spPr>
          <a:xfrm>
            <a:off x="980032" y="2532073"/>
            <a:ext cx="3032125" cy="2662238"/>
          </a:xfrm>
          <a:prstGeom prst="rect">
            <a:avLst/>
          </a:prstGeom>
          <a:ln w="12700">
            <a:noFill/>
          </a:ln>
        </p:spPr>
        <p:txBody>
          <a:bodyPr/>
          <a:lstStyle/>
          <a:p>
            <a:pPr>
              <a:lnSpc>
                <a:spcPct val="150000"/>
              </a:lnSpc>
              <a:buFont typeface="Wingdings" pitchFamily="2" charset="2"/>
              <a:buChar char="ü"/>
              <a:defRPr/>
            </a:pPr>
            <a:endParaRPr lang="en-US" altLang="zh-CN" sz="1400" dirty="0">
              <a:solidFill>
                <a:srgbClr val="0070C0"/>
              </a:solidFill>
              <a:latin typeface="微软雅黑" pitchFamily="34" charset="-122"/>
              <a:ea typeface="微软雅黑" pitchFamily="34" charset="-122"/>
            </a:endParaRPr>
          </a:p>
          <a:p>
            <a:pPr>
              <a:lnSpc>
                <a:spcPct val="150000"/>
              </a:lnSpc>
              <a:defRPr/>
            </a:pPr>
            <a:r>
              <a:rPr lang="zh-CN" altLang="en-US" sz="2400" dirty="0">
                <a:latin typeface="黑体" panose="02010609060101010101" pitchFamily="49" charset="-122"/>
                <a:ea typeface="黑体" panose="02010609060101010101" pitchFamily="49" charset="-122"/>
              </a:rPr>
              <a:t>传统金融学理论</a:t>
            </a:r>
            <a:endParaRPr lang="en-US" altLang="zh-CN" sz="2400" dirty="0">
              <a:latin typeface="黑体" panose="02010609060101010101" pitchFamily="49" charset="-122"/>
              <a:ea typeface="黑体" panose="02010609060101010101" pitchFamily="49" charset="-122"/>
            </a:endParaRPr>
          </a:p>
          <a:p>
            <a:pPr>
              <a:lnSpc>
                <a:spcPct val="150000"/>
              </a:lnSpc>
              <a:buFont typeface="Wingdings" pitchFamily="2" charset="2"/>
              <a:buChar char="ü"/>
              <a:defRPr/>
            </a:pPr>
            <a:r>
              <a:rPr lang="zh-CN" altLang="en-US" sz="1600" dirty="0">
                <a:solidFill>
                  <a:srgbClr val="0070C0"/>
                </a:solidFill>
                <a:latin typeface="黑体" panose="02010609060101010101" pitchFamily="49" charset="-122"/>
                <a:ea typeface="黑体" panose="02010609060101010101" pitchFamily="49" charset="-122"/>
              </a:rPr>
              <a:t>有效市场假说 </a:t>
            </a:r>
            <a:r>
              <a:rPr lang="en-US" altLang="zh-CN" sz="1600" dirty="0">
                <a:solidFill>
                  <a:srgbClr val="0070C0"/>
                </a:solidFill>
                <a:latin typeface="黑体" panose="02010609060101010101" pitchFamily="49" charset="-122"/>
                <a:ea typeface="黑体" panose="02010609060101010101" pitchFamily="49" charset="-122"/>
              </a:rPr>
              <a:t>EMH</a:t>
            </a:r>
            <a:endParaRPr lang="zh-CN" altLang="en-US" sz="1600" dirty="0">
              <a:solidFill>
                <a:srgbClr val="0070C0"/>
              </a:solidFill>
              <a:latin typeface="黑体" panose="02010609060101010101" pitchFamily="49" charset="-122"/>
              <a:ea typeface="黑体" panose="02010609060101010101" pitchFamily="49" charset="-122"/>
            </a:endParaRPr>
          </a:p>
          <a:p>
            <a:pPr>
              <a:lnSpc>
                <a:spcPct val="150000"/>
              </a:lnSpc>
              <a:buFont typeface="Wingdings" pitchFamily="2" charset="2"/>
              <a:buChar char="ü"/>
              <a:defRPr/>
            </a:pPr>
            <a:r>
              <a:rPr lang="zh-CN" altLang="en-US" sz="1600" dirty="0" smtClean="0">
                <a:solidFill>
                  <a:srgbClr val="0070C0"/>
                </a:solidFill>
                <a:latin typeface="黑体" panose="02010609060101010101" pitchFamily="49" charset="-122"/>
                <a:ea typeface="黑体" panose="02010609060101010101" pitchFamily="49" charset="-122"/>
              </a:rPr>
              <a:t>资本资产定价模型</a:t>
            </a:r>
            <a:r>
              <a:rPr lang="en-US" altLang="zh-CN" sz="1600" dirty="0" smtClean="0">
                <a:solidFill>
                  <a:srgbClr val="0070C0"/>
                </a:solidFill>
                <a:latin typeface="黑体" panose="02010609060101010101" pitchFamily="49" charset="-122"/>
                <a:ea typeface="黑体" panose="02010609060101010101" pitchFamily="49" charset="-122"/>
              </a:rPr>
              <a:t>CAPM</a:t>
            </a:r>
          </a:p>
          <a:p>
            <a:pPr>
              <a:lnSpc>
                <a:spcPct val="150000"/>
              </a:lnSpc>
              <a:buFont typeface="Wingdings" pitchFamily="2" charset="2"/>
              <a:buChar char="ü"/>
              <a:defRPr/>
            </a:pPr>
            <a:r>
              <a:rPr lang="zh-CN" altLang="en-US" sz="1600" dirty="0" smtClean="0">
                <a:solidFill>
                  <a:srgbClr val="0070C0"/>
                </a:solidFill>
                <a:latin typeface="黑体" panose="02010609060101010101" pitchFamily="49" charset="-122"/>
                <a:ea typeface="黑体" panose="02010609060101010101" pitchFamily="49" charset="-122"/>
              </a:rPr>
              <a:t>套利定价理论</a:t>
            </a:r>
            <a:r>
              <a:rPr lang="en-US" altLang="zh-CN" sz="1600" dirty="0" smtClean="0">
                <a:solidFill>
                  <a:srgbClr val="0070C0"/>
                </a:solidFill>
                <a:latin typeface="黑体" panose="02010609060101010101" pitchFamily="49" charset="-122"/>
                <a:ea typeface="黑体" panose="02010609060101010101" pitchFamily="49" charset="-122"/>
              </a:rPr>
              <a:t>APT</a:t>
            </a:r>
            <a:endParaRPr lang="en-US" altLang="zh-CN" sz="1600" dirty="0">
              <a:solidFill>
                <a:srgbClr val="0070C0"/>
              </a:solidFill>
              <a:latin typeface="黑体" panose="02010609060101010101" pitchFamily="49" charset="-122"/>
              <a:ea typeface="黑体" panose="02010609060101010101" pitchFamily="49" charset="-122"/>
            </a:endParaRPr>
          </a:p>
        </p:txBody>
      </p:sp>
      <p:grpSp>
        <p:nvGrpSpPr>
          <p:cNvPr id="36" name="组合 26"/>
          <p:cNvGrpSpPr>
            <a:grpSpLocks/>
          </p:cNvGrpSpPr>
          <p:nvPr/>
        </p:nvGrpSpPr>
        <p:grpSpPr bwMode="auto">
          <a:xfrm>
            <a:off x="3348087" y="3006452"/>
            <a:ext cx="2232025" cy="1790700"/>
            <a:chOff x="3132138" y="2276475"/>
            <a:chExt cx="2232025" cy="1790700"/>
          </a:xfrm>
        </p:grpSpPr>
        <p:sp>
          <p:nvSpPr>
            <p:cNvPr id="37" name="Freeform 6"/>
            <p:cNvSpPr>
              <a:spLocks noChangeAspect="1"/>
            </p:cNvSpPr>
            <p:nvPr/>
          </p:nvSpPr>
          <p:spPr bwMode="auto">
            <a:xfrm>
              <a:off x="3521075" y="3414713"/>
              <a:ext cx="1497013" cy="652462"/>
            </a:xfrm>
            <a:custGeom>
              <a:avLst/>
              <a:gdLst>
                <a:gd name="T0" fmla="*/ 1089 w 2140"/>
                <a:gd name="T1" fmla="*/ 295 h 932"/>
                <a:gd name="T2" fmla="*/ 1131 w 2140"/>
                <a:gd name="T3" fmla="*/ 291 h 932"/>
                <a:gd name="T4" fmla="*/ 1191 w 2140"/>
                <a:gd name="T5" fmla="*/ 280 h 932"/>
                <a:gd name="T6" fmla="*/ 1250 w 2140"/>
                <a:gd name="T7" fmla="*/ 264 h 932"/>
                <a:gd name="T8" fmla="*/ 1307 w 2140"/>
                <a:gd name="T9" fmla="*/ 243 h 932"/>
                <a:gd name="T10" fmla="*/ 1342 w 2140"/>
                <a:gd name="T11" fmla="*/ 225 h 932"/>
                <a:gd name="T12" fmla="*/ 1394 w 2140"/>
                <a:gd name="T13" fmla="*/ 195 h 932"/>
                <a:gd name="T14" fmla="*/ 1442 w 2140"/>
                <a:gd name="T15" fmla="*/ 160 h 932"/>
                <a:gd name="T16" fmla="*/ 1488 w 2140"/>
                <a:gd name="T17" fmla="*/ 122 h 932"/>
                <a:gd name="T18" fmla="*/ 1529 w 2140"/>
                <a:gd name="T19" fmla="*/ 79 h 932"/>
                <a:gd name="T20" fmla="*/ 1566 w 2140"/>
                <a:gd name="T21" fmla="*/ 32 h 932"/>
                <a:gd name="T22" fmla="*/ 1730 w 2140"/>
                <a:gd name="T23" fmla="*/ 322 h 932"/>
                <a:gd name="T24" fmla="*/ 2108 w 2140"/>
                <a:gd name="T25" fmla="*/ 369 h 932"/>
                <a:gd name="T26" fmla="*/ 2047 w 2140"/>
                <a:gd name="T27" fmla="*/ 451 h 932"/>
                <a:gd name="T28" fmla="*/ 2009 w 2140"/>
                <a:gd name="T29" fmla="*/ 497 h 932"/>
                <a:gd name="T30" fmla="*/ 1940 w 2140"/>
                <a:gd name="T31" fmla="*/ 570 h 932"/>
                <a:gd name="T32" fmla="*/ 1880 w 2140"/>
                <a:gd name="T33" fmla="*/ 624 h 932"/>
                <a:gd name="T34" fmla="*/ 1817 w 2140"/>
                <a:gd name="T35" fmla="*/ 674 h 932"/>
                <a:gd name="T36" fmla="*/ 1717 w 2140"/>
                <a:gd name="T37" fmla="*/ 743 h 932"/>
                <a:gd name="T38" fmla="*/ 1629 w 2140"/>
                <a:gd name="T39" fmla="*/ 792 h 932"/>
                <a:gd name="T40" fmla="*/ 1574 w 2140"/>
                <a:gd name="T41" fmla="*/ 819 h 932"/>
                <a:gd name="T42" fmla="*/ 1518 w 2140"/>
                <a:gd name="T43" fmla="*/ 842 h 932"/>
                <a:gd name="T44" fmla="*/ 1460 w 2140"/>
                <a:gd name="T45" fmla="*/ 864 h 932"/>
                <a:gd name="T46" fmla="*/ 1401 w 2140"/>
                <a:gd name="T47" fmla="*/ 883 h 932"/>
                <a:gd name="T48" fmla="*/ 1341 w 2140"/>
                <a:gd name="T49" fmla="*/ 898 h 932"/>
                <a:gd name="T50" fmla="*/ 1279 w 2140"/>
                <a:gd name="T51" fmla="*/ 911 h 932"/>
                <a:gd name="T52" fmla="*/ 1196 w 2140"/>
                <a:gd name="T53" fmla="*/ 924 h 932"/>
                <a:gd name="T54" fmla="*/ 1133 w 2140"/>
                <a:gd name="T55" fmla="*/ 929 h 932"/>
                <a:gd name="T56" fmla="*/ 1047 w 2140"/>
                <a:gd name="T57" fmla="*/ 932 h 932"/>
                <a:gd name="T58" fmla="*/ 946 w 2140"/>
                <a:gd name="T59" fmla="*/ 928 h 932"/>
                <a:gd name="T60" fmla="*/ 867 w 2140"/>
                <a:gd name="T61" fmla="*/ 920 h 932"/>
                <a:gd name="T62" fmla="*/ 771 w 2140"/>
                <a:gd name="T63" fmla="*/ 903 h 932"/>
                <a:gd name="T64" fmla="*/ 696 w 2140"/>
                <a:gd name="T65" fmla="*/ 884 h 932"/>
                <a:gd name="T66" fmla="*/ 622 w 2140"/>
                <a:gd name="T67" fmla="*/ 861 h 932"/>
                <a:gd name="T68" fmla="*/ 516 w 2140"/>
                <a:gd name="T69" fmla="*/ 818 h 932"/>
                <a:gd name="T70" fmla="*/ 415 w 2140"/>
                <a:gd name="T71" fmla="*/ 766 h 932"/>
                <a:gd name="T72" fmla="*/ 318 w 2140"/>
                <a:gd name="T73" fmla="*/ 706 h 932"/>
                <a:gd name="T74" fmla="*/ 258 w 2140"/>
                <a:gd name="T75" fmla="*/ 661 h 932"/>
                <a:gd name="T76" fmla="*/ 173 w 2140"/>
                <a:gd name="T77" fmla="*/ 588 h 932"/>
                <a:gd name="T78" fmla="*/ 94 w 2140"/>
                <a:gd name="T79" fmla="*/ 507 h 932"/>
                <a:gd name="T80" fmla="*/ 23 w 2140"/>
                <a:gd name="T81" fmla="*/ 421 h 932"/>
                <a:gd name="T82" fmla="*/ 365 w 2140"/>
                <a:gd name="T83" fmla="*/ 62 h 932"/>
                <a:gd name="T84" fmla="*/ 554 w 2140"/>
                <a:gd name="T85" fmla="*/ 73 h 932"/>
                <a:gd name="T86" fmla="*/ 627 w 2140"/>
                <a:gd name="T87" fmla="*/ 142 h 932"/>
                <a:gd name="T88" fmla="*/ 666 w 2140"/>
                <a:gd name="T89" fmla="*/ 172 h 932"/>
                <a:gd name="T90" fmla="*/ 706 w 2140"/>
                <a:gd name="T91" fmla="*/ 200 h 932"/>
                <a:gd name="T92" fmla="*/ 762 w 2140"/>
                <a:gd name="T93" fmla="*/ 233 h 932"/>
                <a:gd name="T94" fmla="*/ 809 w 2140"/>
                <a:gd name="T95" fmla="*/ 253 h 932"/>
                <a:gd name="T96" fmla="*/ 857 w 2140"/>
                <a:gd name="T97" fmla="*/ 269 h 932"/>
                <a:gd name="T98" fmla="*/ 909 w 2140"/>
                <a:gd name="T99" fmla="*/ 282 h 932"/>
                <a:gd name="T100" fmla="*/ 964 w 2140"/>
                <a:gd name="T101" fmla="*/ 291 h 932"/>
                <a:gd name="T102" fmla="*/ 1026 w 2140"/>
                <a:gd name="T103" fmla="*/ 295 h 9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40"/>
                <a:gd name="T157" fmla="*/ 0 h 932"/>
                <a:gd name="T158" fmla="*/ 2140 w 2140"/>
                <a:gd name="T159" fmla="*/ 932 h 9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40" h="932">
                  <a:moveTo>
                    <a:pt x="1047" y="296"/>
                  </a:moveTo>
                  <a:lnTo>
                    <a:pt x="1068" y="295"/>
                  </a:lnTo>
                  <a:lnTo>
                    <a:pt x="1089" y="295"/>
                  </a:lnTo>
                  <a:lnTo>
                    <a:pt x="1109" y="293"/>
                  </a:lnTo>
                  <a:lnTo>
                    <a:pt x="1120" y="292"/>
                  </a:lnTo>
                  <a:lnTo>
                    <a:pt x="1131" y="291"/>
                  </a:lnTo>
                  <a:lnTo>
                    <a:pt x="1151" y="288"/>
                  </a:lnTo>
                  <a:lnTo>
                    <a:pt x="1171" y="285"/>
                  </a:lnTo>
                  <a:lnTo>
                    <a:pt x="1191" y="280"/>
                  </a:lnTo>
                  <a:lnTo>
                    <a:pt x="1211" y="276"/>
                  </a:lnTo>
                  <a:lnTo>
                    <a:pt x="1231" y="270"/>
                  </a:lnTo>
                  <a:lnTo>
                    <a:pt x="1250" y="264"/>
                  </a:lnTo>
                  <a:lnTo>
                    <a:pt x="1269" y="258"/>
                  </a:lnTo>
                  <a:lnTo>
                    <a:pt x="1288" y="250"/>
                  </a:lnTo>
                  <a:lnTo>
                    <a:pt x="1307" y="243"/>
                  </a:lnTo>
                  <a:lnTo>
                    <a:pt x="1325" y="234"/>
                  </a:lnTo>
                  <a:lnTo>
                    <a:pt x="1334" y="230"/>
                  </a:lnTo>
                  <a:lnTo>
                    <a:pt x="1342" y="225"/>
                  </a:lnTo>
                  <a:lnTo>
                    <a:pt x="1360" y="216"/>
                  </a:lnTo>
                  <a:lnTo>
                    <a:pt x="1377" y="205"/>
                  </a:lnTo>
                  <a:lnTo>
                    <a:pt x="1394" y="195"/>
                  </a:lnTo>
                  <a:lnTo>
                    <a:pt x="1410" y="184"/>
                  </a:lnTo>
                  <a:lnTo>
                    <a:pt x="1426" y="172"/>
                  </a:lnTo>
                  <a:lnTo>
                    <a:pt x="1442" y="160"/>
                  </a:lnTo>
                  <a:lnTo>
                    <a:pt x="1458" y="148"/>
                  </a:lnTo>
                  <a:lnTo>
                    <a:pt x="1473" y="135"/>
                  </a:lnTo>
                  <a:lnTo>
                    <a:pt x="1488" y="122"/>
                  </a:lnTo>
                  <a:lnTo>
                    <a:pt x="1502" y="108"/>
                  </a:lnTo>
                  <a:lnTo>
                    <a:pt x="1515" y="94"/>
                  </a:lnTo>
                  <a:lnTo>
                    <a:pt x="1529" y="79"/>
                  </a:lnTo>
                  <a:lnTo>
                    <a:pt x="1541" y="64"/>
                  </a:lnTo>
                  <a:lnTo>
                    <a:pt x="1554" y="48"/>
                  </a:lnTo>
                  <a:lnTo>
                    <a:pt x="1566" y="32"/>
                  </a:lnTo>
                  <a:lnTo>
                    <a:pt x="1577" y="16"/>
                  </a:lnTo>
                  <a:lnTo>
                    <a:pt x="1588" y="0"/>
                  </a:lnTo>
                  <a:lnTo>
                    <a:pt x="1730" y="322"/>
                  </a:lnTo>
                  <a:lnTo>
                    <a:pt x="2140" y="319"/>
                  </a:lnTo>
                  <a:lnTo>
                    <a:pt x="2119" y="353"/>
                  </a:lnTo>
                  <a:lnTo>
                    <a:pt x="2108" y="369"/>
                  </a:lnTo>
                  <a:lnTo>
                    <a:pt x="2096" y="387"/>
                  </a:lnTo>
                  <a:lnTo>
                    <a:pt x="2072" y="419"/>
                  </a:lnTo>
                  <a:lnTo>
                    <a:pt x="2047" y="451"/>
                  </a:lnTo>
                  <a:lnTo>
                    <a:pt x="2035" y="466"/>
                  </a:lnTo>
                  <a:lnTo>
                    <a:pt x="2022" y="482"/>
                  </a:lnTo>
                  <a:lnTo>
                    <a:pt x="2009" y="497"/>
                  </a:lnTo>
                  <a:lnTo>
                    <a:pt x="1995" y="512"/>
                  </a:lnTo>
                  <a:lnTo>
                    <a:pt x="1968" y="542"/>
                  </a:lnTo>
                  <a:lnTo>
                    <a:pt x="1940" y="570"/>
                  </a:lnTo>
                  <a:lnTo>
                    <a:pt x="1910" y="597"/>
                  </a:lnTo>
                  <a:lnTo>
                    <a:pt x="1895" y="611"/>
                  </a:lnTo>
                  <a:lnTo>
                    <a:pt x="1880" y="624"/>
                  </a:lnTo>
                  <a:lnTo>
                    <a:pt x="1864" y="637"/>
                  </a:lnTo>
                  <a:lnTo>
                    <a:pt x="1849" y="650"/>
                  </a:lnTo>
                  <a:lnTo>
                    <a:pt x="1817" y="674"/>
                  </a:lnTo>
                  <a:lnTo>
                    <a:pt x="1785" y="699"/>
                  </a:lnTo>
                  <a:lnTo>
                    <a:pt x="1751" y="721"/>
                  </a:lnTo>
                  <a:lnTo>
                    <a:pt x="1717" y="743"/>
                  </a:lnTo>
                  <a:lnTo>
                    <a:pt x="1683" y="763"/>
                  </a:lnTo>
                  <a:lnTo>
                    <a:pt x="1647" y="783"/>
                  </a:lnTo>
                  <a:lnTo>
                    <a:pt x="1629" y="792"/>
                  </a:lnTo>
                  <a:lnTo>
                    <a:pt x="1611" y="801"/>
                  </a:lnTo>
                  <a:lnTo>
                    <a:pt x="1592" y="810"/>
                  </a:lnTo>
                  <a:lnTo>
                    <a:pt x="1574" y="819"/>
                  </a:lnTo>
                  <a:lnTo>
                    <a:pt x="1555" y="827"/>
                  </a:lnTo>
                  <a:lnTo>
                    <a:pt x="1537" y="835"/>
                  </a:lnTo>
                  <a:lnTo>
                    <a:pt x="1518" y="842"/>
                  </a:lnTo>
                  <a:lnTo>
                    <a:pt x="1499" y="850"/>
                  </a:lnTo>
                  <a:lnTo>
                    <a:pt x="1480" y="858"/>
                  </a:lnTo>
                  <a:lnTo>
                    <a:pt x="1460" y="864"/>
                  </a:lnTo>
                  <a:lnTo>
                    <a:pt x="1440" y="871"/>
                  </a:lnTo>
                  <a:lnTo>
                    <a:pt x="1421" y="877"/>
                  </a:lnTo>
                  <a:lnTo>
                    <a:pt x="1401" y="883"/>
                  </a:lnTo>
                  <a:lnTo>
                    <a:pt x="1381" y="888"/>
                  </a:lnTo>
                  <a:lnTo>
                    <a:pt x="1361" y="893"/>
                  </a:lnTo>
                  <a:lnTo>
                    <a:pt x="1341" y="898"/>
                  </a:lnTo>
                  <a:lnTo>
                    <a:pt x="1321" y="903"/>
                  </a:lnTo>
                  <a:lnTo>
                    <a:pt x="1301" y="907"/>
                  </a:lnTo>
                  <a:lnTo>
                    <a:pt x="1279" y="911"/>
                  </a:lnTo>
                  <a:lnTo>
                    <a:pt x="1259" y="915"/>
                  </a:lnTo>
                  <a:lnTo>
                    <a:pt x="1217" y="921"/>
                  </a:lnTo>
                  <a:lnTo>
                    <a:pt x="1196" y="924"/>
                  </a:lnTo>
                  <a:lnTo>
                    <a:pt x="1175" y="926"/>
                  </a:lnTo>
                  <a:lnTo>
                    <a:pt x="1154" y="928"/>
                  </a:lnTo>
                  <a:lnTo>
                    <a:pt x="1133" y="929"/>
                  </a:lnTo>
                  <a:lnTo>
                    <a:pt x="1111" y="931"/>
                  </a:lnTo>
                  <a:lnTo>
                    <a:pt x="1090" y="931"/>
                  </a:lnTo>
                  <a:lnTo>
                    <a:pt x="1047" y="932"/>
                  </a:lnTo>
                  <a:lnTo>
                    <a:pt x="1007" y="932"/>
                  </a:lnTo>
                  <a:lnTo>
                    <a:pt x="967" y="930"/>
                  </a:lnTo>
                  <a:lnTo>
                    <a:pt x="946" y="928"/>
                  </a:lnTo>
                  <a:lnTo>
                    <a:pt x="926" y="927"/>
                  </a:lnTo>
                  <a:lnTo>
                    <a:pt x="887" y="922"/>
                  </a:lnTo>
                  <a:lnTo>
                    <a:pt x="867" y="920"/>
                  </a:lnTo>
                  <a:lnTo>
                    <a:pt x="848" y="917"/>
                  </a:lnTo>
                  <a:lnTo>
                    <a:pt x="810" y="910"/>
                  </a:lnTo>
                  <a:lnTo>
                    <a:pt x="771" y="903"/>
                  </a:lnTo>
                  <a:lnTo>
                    <a:pt x="733" y="894"/>
                  </a:lnTo>
                  <a:lnTo>
                    <a:pt x="714" y="889"/>
                  </a:lnTo>
                  <a:lnTo>
                    <a:pt x="696" y="884"/>
                  </a:lnTo>
                  <a:lnTo>
                    <a:pt x="659" y="873"/>
                  </a:lnTo>
                  <a:lnTo>
                    <a:pt x="640" y="867"/>
                  </a:lnTo>
                  <a:lnTo>
                    <a:pt x="622" y="861"/>
                  </a:lnTo>
                  <a:lnTo>
                    <a:pt x="586" y="847"/>
                  </a:lnTo>
                  <a:lnTo>
                    <a:pt x="551" y="833"/>
                  </a:lnTo>
                  <a:lnTo>
                    <a:pt x="516" y="818"/>
                  </a:lnTo>
                  <a:lnTo>
                    <a:pt x="481" y="801"/>
                  </a:lnTo>
                  <a:lnTo>
                    <a:pt x="448" y="784"/>
                  </a:lnTo>
                  <a:lnTo>
                    <a:pt x="415" y="766"/>
                  </a:lnTo>
                  <a:lnTo>
                    <a:pt x="382" y="747"/>
                  </a:lnTo>
                  <a:lnTo>
                    <a:pt x="351" y="727"/>
                  </a:lnTo>
                  <a:lnTo>
                    <a:pt x="318" y="706"/>
                  </a:lnTo>
                  <a:lnTo>
                    <a:pt x="303" y="696"/>
                  </a:lnTo>
                  <a:lnTo>
                    <a:pt x="288" y="684"/>
                  </a:lnTo>
                  <a:lnTo>
                    <a:pt x="258" y="661"/>
                  </a:lnTo>
                  <a:lnTo>
                    <a:pt x="229" y="638"/>
                  </a:lnTo>
                  <a:lnTo>
                    <a:pt x="201" y="613"/>
                  </a:lnTo>
                  <a:lnTo>
                    <a:pt x="173" y="588"/>
                  </a:lnTo>
                  <a:lnTo>
                    <a:pt x="145" y="562"/>
                  </a:lnTo>
                  <a:lnTo>
                    <a:pt x="119" y="536"/>
                  </a:lnTo>
                  <a:lnTo>
                    <a:pt x="94" y="507"/>
                  </a:lnTo>
                  <a:lnTo>
                    <a:pt x="69" y="479"/>
                  </a:lnTo>
                  <a:lnTo>
                    <a:pt x="46" y="450"/>
                  </a:lnTo>
                  <a:lnTo>
                    <a:pt x="23" y="421"/>
                  </a:lnTo>
                  <a:lnTo>
                    <a:pt x="0" y="390"/>
                  </a:lnTo>
                  <a:lnTo>
                    <a:pt x="177" y="51"/>
                  </a:lnTo>
                  <a:lnTo>
                    <a:pt x="365" y="62"/>
                  </a:lnTo>
                  <a:lnTo>
                    <a:pt x="495" y="69"/>
                  </a:lnTo>
                  <a:lnTo>
                    <a:pt x="537" y="72"/>
                  </a:lnTo>
                  <a:lnTo>
                    <a:pt x="554" y="73"/>
                  </a:lnTo>
                  <a:lnTo>
                    <a:pt x="578" y="97"/>
                  </a:lnTo>
                  <a:lnTo>
                    <a:pt x="603" y="120"/>
                  </a:lnTo>
                  <a:lnTo>
                    <a:pt x="627" y="142"/>
                  </a:lnTo>
                  <a:lnTo>
                    <a:pt x="640" y="152"/>
                  </a:lnTo>
                  <a:lnTo>
                    <a:pt x="654" y="162"/>
                  </a:lnTo>
                  <a:lnTo>
                    <a:pt x="666" y="172"/>
                  </a:lnTo>
                  <a:lnTo>
                    <a:pt x="679" y="182"/>
                  </a:lnTo>
                  <a:lnTo>
                    <a:pt x="693" y="191"/>
                  </a:lnTo>
                  <a:lnTo>
                    <a:pt x="706" y="200"/>
                  </a:lnTo>
                  <a:lnTo>
                    <a:pt x="734" y="217"/>
                  </a:lnTo>
                  <a:lnTo>
                    <a:pt x="748" y="225"/>
                  </a:lnTo>
                  <a:lnTo>
                    <a:pt x="762" y="233"/>
                  </a:lnTo>
                  <a:lnTo>
                    <a:pt x="777" y="240"/>
                  </a:lnTo>
                  <a:lnTo>
                    <a:pt x="792" y="246"/>
                  </a:lnTo>
                  <a:lnTo>
                    <a:pt x="809" y="253"/>
                  </a:lnTo>
                  <a:lnTo>
                    <a:pt x="824" y="259"/>
                  </a:lnTo>
                  <a:lnTo>
                    <a:pt x="840" y="264"/>
                  </a:lnTo>
                  <a:lnTo>
                    <a:pt x="857" y="269"/>
                  </a:lnTo>
                  <a:lnTo>
                    <a:pt x="874" y="274"/>
                  </a:lnTo>
                  <a:lnTo>
                    <a:pt x="891" y="278"/>
                  </a:lnTo>
                  <a:lnTo>
                    <a:pt x="909" y="282"/>
                  </a:lnTo>
                  <a:lnTo>
                    <a:pt x="927" y="285"/>
                  </a:lnTo>
                  <a:lnTo>
                    <a:pt x="945" y="288"/>
                  </a:lnTo>
                  <a:lnTo>
                    <a:pt x="964" y="291"/>
                  </a:lnTo>
                  <a:lnTo>
                    <a:pt x="985" y="293"/>
                  </a:lnTo>
                  <a:lnTo>
                    <a:pt x="1005" y="294"/>
                  </a:lnTo>
                  <a:lnTo>
                    <a:pt x="1026" y="295"/>
                  </a:lnTo>
                  <a:lnTo>
                    <a:pt x="1047" y="296"/>
                  </a:lnTo>
                  <a:close/>
                </a:path>
              </a:pathLst>
            </a:custGeom>
            <a:solidFill>
              <a:srgbClr val="B2D2DE"/>
            </a:solidFill>
            <a:ln w="6350">
              <a:noFill/>
              <a:round/>
              <a:headEnd/>
              <a:tailEnd/>
            </a:ln>
          </p:spPr>
          <p:txBody>
            <a:bodyPr/>
            <a:lstStyle/>
            <a:p>
              <a:pPr defTabSz="914400" fontAlgn="auto">
                <a:spcBef>
                  <a:spcPts val="0"/>
                </a:spcBef>
                <a:spcAft>
                  <a:spcPts val="0"/>
                </a:spcAft>
                <a:defRPr/>
              </a:pPr>
              <a:endParaRPr lang="zh-CN" altLang="en-US" kern="0">
                <a:solidFill>
                  <a:sysClr val="windowText" lastClr="000000"/>
                </a:solidFill>
              </a:endParaRPr>
            </a:p>
          </p:txBody>
        </p:sp>
        <p:sp>
          <p:nvSpPr>
            <p:cNvPr id="38" name="Freeform 7"/>
            <p:cNvSpPr>
              <a:spLocks noChangeAspect="1"/>
            </p:cNvSpPr>
            <p:nvPr/>
          </p:nvSpPr>
          <p:spPr bwMode="auto">
            <a:xfrm>
              <a:off x="3357563" y="2276475"/>
              <a:ext cx="1000125" cy="1371600"/>
            </a:xfrm>
            <a:custGeom>
              <a:avLst/>
              <a:gdLst>
                <a:gd name="T0" fmla="*/ 750 w 1431"/>
                <a:gd name="T1" fmla="*/ 1645 h 1961"/>
                <a:gd name="T2" fmla="*/ 713 w 1431"/>
                <a:gd name="T3" fmla="*/ 1584 h 1961"/>
                <a:gd name="T4" fmla="*/ 683 w 1431"/>
                <a:gd name="T5" fmla="*/ 1519 h 1961"/>
                <a:gd name="T6" fmla="*/ 660 w 1431"/>
                <a:gd name="T7" fmla="*/ 1451 h 1961"/>
                <a:gd name="T8" fmla="*/ 644 w 1431"/>
                <a:gd name="T9" fmla="*/ 1380 h 1961"/>
                <a:gd name="T10" fmla="*/ 637 w 1431"/>
                <a:gd name="T11" fmla="*/ 1305 h 1961"/>
                <a:gd name="T12" fmla="*/ 638 w 1431"/>
                <a:gd name="T13" fmla="*/ 1232 h 1961"/>
                <a:gd name="T14" fmla="*/ 646 w 1431"/>
                <a:gd name="T15" fmla="*/ 1170 h 1961"/>
                <a:gd name="T16" fmla="*/ 659 w 1431"/>
                <a:gd name="T17" fmla="*/ 1110 h 1961"/>
                <a:gd name="T18" fmla="*/ 678 w 1431"/>
                <a:gd name="T19" fmla="*/ 1053 h 1961"/>
                <a:gd name="T20" fmla="*/ 708 w 1431"/>
                <a:gd name="T21" fmla="*/ 983 h 1961"/>
                <a:gd name="T22" fmla="*/ 731 w 1431"/>
                <a:gd name="T23" fmla="*/ 945 h 1961"/>
                <a:gd name="T24" fmla="*/ 756 w 1431"/>
                <a:gd name="T25" fmla="*/ 908 h 1961"/>
                <a:gd name="T26" fmla="*/ 782 w 1431"/>
                <a:gd name="T27" fmla="*/ 871 h 1961"/>
                <a:gd name="T28" fmla="*/ 822 w 1431"/>
                <a:gd name="T29" fmla="*/ 827 h 1961"/>
                <a:gd name="T30" fmla="*/ 854 w 1431"/>
                <a:gd name="T31" fmla="*/ 797 h 1961"/>
                <a:gd name="T32" fmla="*/ 889 w 1431"/>
                <a:gd name="T33" fmla="*/ 769 h 1961"/>
                <a:gd name="T34" fmla="*/ 938 w 1431"/>
                <a:gd name="T35" fmla="*/ 735 h 1961"/>
                <a:gd name="T36" fmla="*/ 989 w 1431"/>
                <a:gd name="T37" fmla="*/ 705 h 1961"/>
                <a:gd name="T38" fmla="*/ 1030 w 1431"/>
                <a:gd name="T39" fmla="*/ 686 h 1961"/>
                <a:gd name="T40" fmla="*/ 1087 w 1431"/>
                <a:gd name="T41" fmla="*/ 665 h 1961"/>
                <a:gd name="T42" fmla="*/ 1146 w 1431"/>
                <a:gd name="T43" fmla="*/ 650 h 1961"/>
                <a:gd name="T44" fmla="*/ 1208 w 1431"/>
                <a:gd name="T45" fmla="*/ 640 h 1961"/>
                <a:gd name="T46" fmla="*/ 1431 w 1431"/>
                <a:gd name="T47" fmla="*/ 334 h 1961"/>
                <a:gd name="T48" fmla="*/ 1174 w 1431"/>
                <a:gd name="T49" fmla="*/ 3 h 1961"/>
                <a:gd name="T50" fmla="*/ 1080 w 1431"/>
                <a:gd name="T51" fmla="*/ 15 h 1961"/>
                <a:gd name="T52" fmla="*/ 987 w 1431"/>
                <a:gd name="T53" fmla="*/ 32 h 1961"/>
                <a:gd name="T54" fmla="*/ 898 w 1431"/>
                <a:gd name="T55" fmla="*/ 57 h 1961"/>
                <a:gd name="T56" fmla="*/ 811 w 1431"/>
                <a:gd name="T57" fmla="*/ 88 h 1961"/>
                <a:gd name="T58" fmla="*/ 727 w 1431"/>
                <a:gd name="T59" fmla="*/ 125 h 1961"/>
                <a:gd name="T60" fmla="*/ 646 w 1431"/>
                <a:gd name="T61" fmla="*/ 167 h 1961"/>
                <a:gd name="T62" fmla="*/ 570 w 1431"/>
                <a:gd name="T63" fmla="*/ 214 h 1961"/>
                <a:gd name="T64" fmla="*/ 496 w 1431"/>
                <a:gd name="T65" fmla="*/ 268 h 1961"/>
                <a:gd name="T66" fmla="*/ 427 w 1431"/>
                <a:gd name="T67" fmla="*/ 326 h 1961"/>
                <a:gd name="T68" fmla="*/ 361 w 1431"/>
                <a:gd name="T69" fmla="*/ 388 h 1961"/>
                <a:gd name="T70" fmla="*/ 301 w 1431"/>
                <a:gd name="T71" fmla="*/ 455 h 1961"/>
                <a:gd name="T72" fmla="*/ 245 w 1431"/>
                <a:gd name="T73" fmla="*/ 526 h 1961"/>
                <a:gd name="T74" fmla="*/ 194 w 1431"/>
                <a:gd name="T75" fmla="*/ 602 h 1961"/>
                <a:gd name="T76" fmla="*/ 149 w 1431"/>
                <a:gd name="T77" fmla="*/ 680 h 1961"/>
                <a:gd name="T78" fmla="*/ 109 w 1431"/>
                <a:gd name="T79" fmla="*/ 763 h 1961"/>
                <a:gd name="T80" fmla="*/ 74 w 1431"/>
                <a:gd name="T81" fmla="*/ 847 h 1961"/>
                <a:gd name="T82" fmla="*/ 47 w 1431"/>
                <a:gd name="T83" fmla="*/ 936 h 1961"/>
                <a:gd name="T84" fmla="*/ 25 w 1431"/>
                <a:gd name="T85" fmla="*/ 1026 h 1961"/>
                <a:gd name="T86" fmla="*/ 10 w 1431"/>
                <a:gd name="T87" fmla="*/ 1120 h 1961"/>
                <a:gd name="T88" fmla="*/ 2 w 1431"/>
                <a:gd name="T89" fmla="*/ 1215 h 1961"/>
                <a:gd name="T90" fmla="*/ 1 w 1431"/>
                <a:gd name="T91" fmla="*/ 1326 h 1961"/>
                <a:gd name="T92" fmla="*/ 5 w 1431"/>
                <a:gd name="T93" fmla="*/ 1396 h 1961"/>
                <a:gd name="T94" fmla="*/ 13 w 1431"/>
                <a:gd name="T95" fmla="*/ 1464 h 1961"/>
                <a:gd name="T96" fmla="*/ 25 w 1431"/>
                <a:gd name="T97" fmla="*/ 1532 h 1961"/>
                <a:gd name="T98" fmla="*/ 39 w 1431"/>
                <a:gd name="T99" fmla="*/ 1597 h 1961"/>
                <a:gd name="T100" fmla="*/ 58 w 1431"/>
                <a:gd name="T101" fmla="*/ 1661 h 1961"/>
                <a:gd name="T102" fmla="*/ 79 w 1431"/>
                <a:gd name="T103" fmla="*/ 1725 h 1961"/>
                <a:gd name="T104" fmla="*/ 105 w 1431"/>
                <a:gd name="T105" fmla="*/ 1786 h 1961"/>
                <a:gd name="T106" fmla="*/ 132 w 1431"/>
                <a:gd name="T107" fmla="*/ 1847 h 1961"/>
                <a:gd name="T108" fmla="*/ 185 w 1431"/>
                <a:gd name="T109" fmla="*/ 1942 h 19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31"/>
                <a:gd name="T166" fmla="*/ 0 h 1961"/>
                <a:gd name="T167" fmla="*/ 1431 w 1431"/>
                <a:gd name="T168" fmla="*/ 1961 h 19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31" h="1961">
                  <a:moveTo>
                    <a:pt x="196" y="1961"/>
                  </a:moveTo>
                  <a:lnTo>
                    <a:pt x="384" y="1617"/>
                  </a:lnTo>
                  <a:lnTo>
                    <a:pt x="750" y="1645"/>
                  </a:lnTo>
                  <a:lnTo>
                    <a:pt x="737" y="1625"/>
                  </a:lnTo>
                  <a:lnTo>
                    <a:pt x="725" y="1605"/>
                  </a:lnTo>
                  <a:lnTo>
                    <a:pt x="713" y="1584"/>
                  </a:lnTo>
                  <a:lnTo>
                    <a:pt x="702" y="1563"/>
                  </a:lnTo>
                  <a:lnTo>
                    <a:pt x="692" y="1542"/>
                  </a:lnTo>
                  <a:lnTo>
                    <a:pt x="683" y="1519"/>
                  </a:lnTo>
                  <a:lnTo>
                    <a:pt x="674" y="1497"/>
                  </a:lnTo>
                  <a:lnTo>
                    <a:pt x="666" y="1474"/>
                  </a:lnTo>
                  <a:lnTo>
                    <a:pt x="660" y="1451"/>
                  </a:lnTo>
                  <a:lnTo>
                    <a:pt x="654" y="1427"/>
                  </a:lnTo>
                  <a:lnTo>
                    <a:pt x="649" y="1404"/>
                  </a:lnTo>
                  <a:lnTo>
                    <a:pt x="644" y="1380"/>
                  </a:lnTo>
                  <a:lnTo>
                    <a:pt x="641" y="1354"/>
                  </a:lnTo>
                  <a:lnTo>
                    <a:pt x="639" y="1330"/>
                  </a:lnTo>
                  <a:lnTo>
                    <a:pt x="637" y="1305"/>
                  </a:lnTo>
                  <a:lnTo>
                    <a:pt x="637" y="1280"/>
                  </a:lnTo>
                  <a:lnTo>
                    <a:pt x="637" y="1248"/>
                  </a:lnTo>
                  <a:lnTo>
                    <a:pt x="638" y="1232"/>
                  </a:lnTo>
                  <a:lnTo>
                    <a:pt x="640" y="1217"/>
                  </a:lnTo>
                  <a:lnTo>
                    <a:pt x="644" y="1185"/>
                  </a:lnTo>
                  <a:lnTo>
                    <a:pt x="646" y="1170"/>
                  </a:lnTo>
                  <a:lnTo>
                    <a:pt x="649" y="1155"/>
                  </a:lnTo>
                  <a:lnTo>
                    <a:pt x="655" y="1125"/>
                  </a:lnTo>
                  <a:lnTo>
                    <a:pt x="659" y="1110"/>
                  </a:lnTo>
                  <a:lnTo>
                    <a:pt x="663" y="1095"/>
                  </a:lnTo>
                  <a:lnTo>
                    <a:pt x="673" y="1067"/>
                  </a:lnTo>
                  <a:lnTo>
                    <a:pt x="678" y="1053"/>
                  </a:lnTo>
                  <a:lnTo>
                    <a:pt x="683" y="1038"/>
                  </a:lnTo>
                  <a:lnTo>
                    <a:pt x="695" y="1010"/>
                  </a:lnTo>
                  <a:lnTo>
                    <a:pt x="708" y="983"/>
                  </a:lnTo>
                  <a:lnTo>
                    <a:pt x="715" y="970"/>
                  </a:lnTo>
                  <a:lnTo>
                    <a:pt x="723" y="957"/>
                  </a:lnTo>
                  <a:lnTo>
                    <a:pt x="731" y="945"/>
                  </a:lnTo>
                  <a:lnTo>
                    <a:pt x="739" y="932"/>
                  </a:lnTo>
                  <a:lnTo>
                    <a:pt x="747" y="920"/>
                  </a:lnTo>
                  <a:lnTo>
                    <a:pt x="756" y="908"/>
                  </a:lnTo>
                  <a:lnTo>
                    <a:pt x="764" y="896"/>
                  </a:lnTo>
                  <a:lnTo>
                    <a:pt x="773" y="884"/>
                  </a:lnTo>
                  <a:lnTo>
                    <a:pt x="782" y="871"/>
                  </a:lnTo>
                  <a:lnTo>
                    <a:pt x="792" y="860"/>
                  </a:lnTo>
                  <a:lnTo>
                    <a:pt x="812" y="838"/>
                  </a:lnTo>
                  <a:lnTo>
                    <a:pt x="822" y="827"/>
                  </a:lnTo>
                  <a:lnTo>
                    <a:pt x="832" y="817"/>
                  </a:lnTo>
                  <a:lnTo>
                    <a:pt x="843" y="807"/>
                  </a:lnTo>
                  <a:lnTo>
                    <a:pt x="854" y="797"/>
                  </a:lnTo>
                  <a:lnTo>
                    <a:pt x="865" y="787"/>
                  </a:lnTo>
                  <a:lnTo>
                    <a:pt x="877" y="778"/>
                  </a:lnTo>
                  <a:lnTo>
                    <a:pt x="889" y="769"/>
                  </a:lnTo>
                  <a:lnTo>
                    <a:pt x="901" y="760"/>
                  </a:lnTo>
                  <a:lnTo>
                    <a:pt x="925" y="743"/>
                  </a:lnTo>
                  <a:lnTo>
                    <a:pt x="938" y="735"/>
                  </a:lnTo>
                  <a:lnTo>
                    <a:pt x="950" y="727"/>
                  </a:lnTo>
                  <a:lnTo>
                    <a:pt x="976" y="712"/>
                  </a:lnTo>
                  <a:lnTo>
                    <a:pt x="989" y="705"/>
                  </a:lnTo>
                  <a:lnTo>
                    <a:pt x="1003" y="698"/>
                  </a:lnTo>
                  <a:lnTo>
                    <a:pt x="1016" y="692"/>
                  </a:lnTo>
                  <a:lnTo>
                    <a:pt x="1030" y="686"/>
                  </a:lnTo>
                  <a:lnTo>
                    <a:pt x="1045" y="680"/>
                  </a:lnTo>
                  <a:lnTo>
                    <a:pt x="1059" y="675"/>
                  </a:lnTo>
                  <a:lnTo>
                    <a:pt x="1087" y="665"/>
                  </a:lnTo>
                  <a:lnTo>
                    <a:pt x="1116" y="657"/>
                  </a:lnTo>
                  <a:lnTo>
                    <a:pt x="1131" y="653"/>
                  </a:lnTo>
                  <a:lnTo>
                    <a:pt x="1146" y="650"/>
                  </a:lnTo>
                  <a:lnTo>
                    <a:pt x="1176" y="644"/>
                  </a:lnTo>
                  <a:lnTo>
                    <a:pt x="1191" y="642"/>
                  </a:lnTo>
                  <a:lnTo>
                    <a:pt x="1208" y="640"/>
                  </a:lnTo>
                  <a:lnTo>
                    <a:pt x="1223" y="638"/>
                  </a:lnTo>
                  <a:lnTo>
                    <a:pt x="1239" y="637"/>
                  </a:lnTo>
                  <a:lnTo>
                    <a:pt x="1431" y="334"/>
                  </a:lnTo>
                  <a:lnTo>
                    <a:pt x="1238" y="0"/>
                  </a:lnTo>
                  <a:lnTo>
                    <a:pt x="1206"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7"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6"/>
                  </a:lnTo>
                  <a:lnTo>
                    <a:pt x="405" y="346"/>
                  </a:lnTo>
                  <a:lnTo>
                    <a:pt x="382" y="366"/>
                  </a:lnTo>
                  <a:lnTo>
                    <a:pt x="361" y="388"/>
                  </a:lnTo>
                  <a:lnTo>
                    <a:pt x="340"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3"/>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26"/>
                  </a:lnTo>
                  <a:lnTo>
                    <a:pt x="2" y="1349"/>
                  </a:lnTo>
                  <a:lnTo>
                    <a:pt x="3" y="1373"/>
                  </a:lnTo>
                  <a:lnTo>
                    <a:pt x="5" y="1396"/>
                  </a:lnTo>
                  <a:lnTo>
                    <a:pt x="8" y="1419"/>
                  </a:lnTo>
                  <a:lnTo>
                    <a:pt x="10" y="1441"/>
                  </a:lnTo>
                  <a:lnTo>
                    <a:pt x="13" y="1464"/>
                  </a:lnTo>
                  <a:lnTo>
                    <a:pt x="17" y="1486"/>
                  </a:lnTo>
                  <a:lnTo>
                    <a:pt x="20" y="1509"/>
                  </a:lnTo>
                  <a:lnTo>
                    <a:pt x="25" y="1532"/>
                  </a:lnTo>
                  <a:lnTo>
                    <a:pt x="29" y="1554"/>
                  </a:lnTo>
                  <a:lnTo>
                    <a:pt x="34" y="1575"/>
                  </a:lnTo>
                  <a:lnTo>
                    <a:pt x="39" y="1597"/>
                  </a:lnTo>
                  <a:lnTo>
                    <a:pt x="45" y="1619"/>
                  </a:lnTo>
                  <a:lnTo>
                    <a:pt x="51" y="1640"/>
                  </a:lnTo>
                  <a:lnTo>
                    <a:pt x="58" y="1661"/>
                  </a:lnTo>
                  <a:lnTo>
                    <a:pt x="64" y="1683"/>
                  </a:lnTo>
                  <a:lnTo>
                    <a:pt x="72" y="1704"/>
                  </a:lnTo>
                  <a:lnTo>
                    <a:pt x="79" y="1725"/>
                  </a:lnTo>
                  <a:lnTo>
                    <a:pt x="88" y="1745"/>
                  </a:lnTo>
                  <a:lnTo>
                    <a:pt x="96" y="1766"/>
                  </a:lnTo>
                  <a:lnTo>
                    <a:pt x="105" y="1786"/>
                  </a:lnTo>
                  <a:lnTo>
                    <a:pt x="114" y="1806"/>
                  </a:lnTo>
                  <a:lnTo>
                    <a:pt x="123" y="1826"/>
                  </a:lnTo>
                  <a:lnTo>
                    <a:pt x="132" y="1847"/>
                  </a:lnTo>
                  <a:lnTo>
                    <a:pt x="152" y="1885"/>
                  </a:lnTo>
                  <a:lnTo>
                    <a:pt x="174" y="1923"/>
                  </a:lnTo>
                  <a:lnTo>
                    <a:pt x="185" y="1942"/>
                  </a:lnTo>
                  <a:lnTo>
                    <a:pt x="196" y="1961"/>
                  </a:lnTo>
                  <a:close/>
                </a:path>
              </a:pathLst>
            </a:custGeom>
            <a:solidFill>
              <a:srgbClr val="B2D2DE"/>
            </a:solidFill>
            <a:ln w="6350">
              <a:noFill/>
              <a:round/>
              <a:headEnd/>
              <a:tailEnd/>
            </a:ln>
          </p:spPr>
          <p:txBody>
            <a:bodyPr/>
            <a:lstStyle/>
            <a:p>
              <a:pPr defTabSz="914400" fontAlgn="auto">
                <a:spcBef>
                  <a:spcPts val="0"/>
                </a:spcBef>
                <a:spcAft>
                  <a:spcPts val="0"/>
                </a:spcAft>
                <a:defRPr/>
              </a:pPr>
              <a:endParaRPr lang="zh-CN" altLang="en-US" kern="0">
                <a:solidFill>
                  <a:sysClr val="windowText" lastClr="000000"/>
                </a:solidFill>
              </a:endParaRPr>
            </a:p>
          </p:txBody>
        </p:sp>
        <p:sp>
          <p:nvSpPr>
            <p:cNvPr id="39" name="Freeform 8"/>
            <p:cNvSpPr>
              <a:spLocks noChangeAspect="1"/>
            </p:cNvSpPr>
            <p:nvPr/>
          </p:nvSpPr>
          <p:spPr bwMode="auto">
            <a:xfrm>
              <a:off x="4267200" y="2276475"/>
              <a:ext cx="881063" cy="1327150"/>
            </a:xfrm>
            <a:custGeom>
              <a:avLst/>
              <a:gdLst>
                <a:gd name="T0" fmla="*/ 66 w 1261"/>
                <a:gd name="T1" fmla="*/ 3 h 1899"/>
                <a:gd name="T2" fmla="*/ 161 w 1261"/>
                <a:gd name="T3" fmla="*/ 13 h 1899"/>
                <a:gd name="T4" fmla="*/ 255 w 1261"/>
                <a:gd name="T5" fmla="*/ 29 h 1899"/>
                <a:gd name="T6" fmla="*/ 346 w 1261"/>
                <a:gd name="T7" fmla="*/ 53 h 1899"/>
                <a:gd name="T8" fmla="*/ 435 w 1261"/>
                <a:gd name="T9" fmla="*/ 83 h 1899"/>
                <a:gd name="T10" fmla="*/ 520 w 1261"/>
                <a:gd name="T11" fmla="*/ 119 h 1899"/>
                <a:gd name="T12" fmla="*/ 602 w 1261"/>
                <a:gd name="T13" fmla="*/ 161 h 1899"/>
                <a:gd name="T14" fmla="*/ 680 w 1261"/>
                <a:gd name="T15" fmla="*/ 208 h 1899"/>
                <a:gd name="T16" fmla="*/ 756 w 1261"/>
                <a:gd name="T17" fmla="*/ 261 h 1899"/>
                <a:gd name="T18" fmla="*/ 826 w 1261"/>
                <a:gd name="T19" fmla="*/ 319 h 1899"/>
                <a:gd name="T20" fmla="*/ 893 w 1261"/>
                <a:gd name="T21" fmla="*/ 381 h 1899"/>
                <a:gd name="T22" fmla="*/ 954 w 1261"/>
                <a:gd name="T23" fmla="*/ 449 h 1899"/>
                <a:gd name="T24" fmla="*/ 1011 w 1261"/>
                <a:gd name="T25" fmla="*/ 520 h 1899"/>
                <a:gd name="T26" fmla="*/ 1063 w 1261"/>
                <a:gd name="T27" fmla="*/ 596 h 1899"/>
                <a:gd name="T28" fmla="*/ 1109 w 1261"/>
                <a:gd name="T29" fmla="*/ 675 h 1899"/>
                <a:gd name="T30" fmla="*/ 1150 w 1261"/>
                <a:gd name="T31" fmla="*/ 758 h 1899"/>
                <a:gd name="T32" fmla="*/ 1185 w 1261"/>
                <a:gd name="T33" fmla="*/ 844 h 1899"/>
                <a:gd name="T34" fmla="*/ 1214 w 1261"/>
                <a:gd name="T35" fmla="*/ 933 h 1899"/>
                <a:gd name="T36" fmla="*/ 1236 w 1261"/>
                <a:gd name="T37" fmla="*/ 1024 h 1899"/>
                <a:gd name="T38" fmla="*/ 1251 w 1261"/>
                <a:gd name="T39" fmla="*/ 1119 h 1899"/>
                <a:gd name="T40" fmla="*/ 1260 w 1261"/>
                <a:gd name="T41" fmla="*/ 1216 h 1899"/>
                <a:gd name="T42" fmla="*/ 1261 w 1261"/>
                <a:gd name="T43" fmla="*/ 1321 h 1899"/>
                <a:gd name="T44" fmla="*/ 1257 w 1261"/>
                <a:gd name="T45" fmla="*/ 1383 h 1899"/>
                <a:gd name="T46" fmla="*/ 1248 w 1261"/>
                <a:gd name="T47" fmla="*/ 1463 h 1899"/>
                <a:gd name="T48" fmla="*/ 1238 w 1261"/>
                <a:gd name="T49" fmla="*/ 1523 h 1899"/>
                <a:gd name="T50" fmla="*/ 1216 w 1261"/>
                <a:gd name="T51" fmla="*/ 1619 h 1899"/>
                <a:gd name="T52" fmla="*/ 1186 w 1261"/>
                <a:gd name="T53" fmla="*/ 1713 h 1899"/>
                <a:gd name="T54" fmla="*/ 1141 w 1261"/>
                <a:gd name="T55" fmla="*/ 1820 h 1899"/>
                <a:gd name="T56" fmla="*/ 709 w 1261"/>
                <a:gd name="T57" fmla="*/ 1899 h 1899"/>
                <a:gd name="T58" fmla="*/ 570 w 1261"/>
                <a:gd name="T59" fmla="*/ 1541 h 1899"/>
                <a:gd name="T60" fmla="*/ 590 w 1261"/>
                <a:gd name="T61" fmla="*/ 1488 h 1899"/>
                <a:gd name="T62" fmla="*/ 606 w 1261"/>
                <a:gd name="T63" fmla="*/ 1434 h 1899"/>
                <a:gd name="T64" fmla="*/ 617 w 1261"/>
                <a:gd name="T65" fmla="*/ 1378 h 1899"/>
                <a:gd name="T66" fmla="*/ 624 w 1261"/>
                <a:gd name="T67" fmla="*/ 1320 h 1899"/>
                <a:gd name="T68" fmla="*/ 624 w 1261"/>
                <a:gd name="T69" fmla="*/ 1248 h 1899"/>
                <a:gd name="T70" fmla="*/ 620 w 1261"/>
                <a:gd name="T71" fmla="*/ 1200 h 1899"/>
                <a:gd name="T72" fmla="*/ 612 w 1261"/>
                <a:gd name="T73" fmla="*/ 1153 h 1899"/>
                <a:gd name="T74" fmla="*/ 601 w 1261"/>
                <a:gd name="T75" fmla="*/ 1108 h 1899"/>
                <a:gd name="T76" fmla="*/ 576 w 1261"/>
                <a:gd name="T77" fmla="*/ 1034 h 1899"/>
                <a:gd name="T78" fmla="*/ 550 w 1261"/>
                <a:gd name="T79" fmla="*/ 979 h 1899"/>
                <a:gd name="T80" fmla="*/ 510 w 1261"/>
                <a:gd name="T81" fmla="*/ 915 h 1899"/>
                <a:gd name="T82" fmla="*/ 473 w 1261"/>
                <a:gd name="T83" fmla="*/ 866 h 1899"/>
                <a:gd name="T84" fmla="*/ 443 w 1261"/>
                <a:gd name="T85" fmla="*/ 832 h 1899"/>
                <a:gd name="T86" fmla="*/ 410 w 1261"/>
                <a:gd name="T87" fmla="*/ 801 h 1899"/>
                <a:gd name="T88" fmla="*/ 363 w 1261"/>
                <a:gd name="T89" fmla="*/ 763 h 1899"/>
                <a:gd name="T90" fmla="*/ 325 w 1261"/>
                <a:gd name="T91" fmla="*/ 737 h 1899"/>
                <a:gd name="T92" fmla="*/ 273 w 1261"/>
                <a:gd name="T93" fmla="*/ 706 h 1899"/>
                <a:gd name="T94" fmla="*/ 216 w 1261"/>
                <a:gd name="T95" fmla="*/ 681 h 1899"/>
                <a:gd name="T96" fmla="*/ 158 w 1261"/>
                <a:gd name="T97" fmla="*/ 662 h 1899"/>
                <a:gd name="T98" fmla="*/ 97 w 1261"/>
                <a:gd name="T99" fmla="*/ 647 h 1899"/>
                <a:gd name="T100" fmla="*/ 49 w 1261"/>
                <a:gd name="T101" fmla="*/ 641 h 1899"/>
                <a:gd name="T102" fmla="*/ 2 w 1261"/>
                <a:gd name="T103" fmla="*/ 637 h 18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61"/>
                <a:gd name="T157" fmla="*/ 0 h 1899"/>
                <a:gd name="T158" fmla="*/ 1261 w 1261"/>
                <a:gd name="T159" fmla="*/ 1899 h 18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61" h="1899">
                  <a:moveTo>
                    <a:pt x="0" y="0"/>
                  </a:moveTo>
                  <a:lnTo>
                    <a:pt x="33" y="1"/>
                  </a:lnTo>
                  <a:lnTo>
                    <a:pt x="66" y="3"/>
                  </a:lnTo>
                  <a:lnTo>
                    <a:pt x="98" y="5"/>
                  </a:lnTo>
                  <a:lnTo>
                    <a:pt x="130" y="8"/>
                  </a:lnTo>
                  <a:lnTo>
                    <a:pt x="161" y="13"/>
                  </a:lnTo>
                  <a:lnTo>
                    <a:pt x="193" y="17"/>
                  </a:lnTo>
                  <a:lnTo>
                    <a:pt x="225" y="23"/>
                  </a:lnTo>
                  <a:lnTo>
                    <a:pt x="255" y="29"/>
                  </a:lnTo>
                  <a:lnTo>
                    <a:pt x="286" y="36"/>
                  </a:lnTo>
                  <a:lnTo>
                    <a:pt x="316" y="44"/>
                  </a:lnTo>
                  <a:lnTo>
                    <a:pt x="346" y="53"/>
                  </a:lnTo>
                  <a:lnTo>
                    <a:pt x="376" y="62"/>
                  </a:lnTo>
                  <a:lnTo>
                    <a:pt x="406" y="72"/>
                  </a:lnTo>
                  <a:lnTo>
                    <a:pt x="435" y="83"/>
                  </a:lnTo>
                  <a:lnTo>
                    <a:pt x="463" y="94"/>
                  </a:lnTo>
                  <a:lnTo>
                    <a:pt x="492" y="106"/>
                  </a:lnTo>
                  <a:lnTo>
                    <a:pt x="520" y="119"/>
                  </a:lnTo>
                  <a:lnTo>
                    <a:pt x="548" y="132"/>
                  </a:lnTo>
                  <a:lnTo>
                    <a:pt x="576" y="146"/>
                  </a:lnTo>
                  <a:lnTo>
                    <a:pt x="602" y="161"/>
                  </a:lnTo>
                  <a:lnTo>
                    <a:pt x="629" y="176"/>
                  </a:lnTo>
                  <a:lnTo>
                    <a:pt x="655" y="191"/>
                  </a:lnTo>
                  <a:lnTo>
                    <a:pt x="680" y="208"/>
                  </a:lnTo>
                  <a:lnTo>
                    <a:pt x="707" y="225"/>
                  </a:lnTo>
                  <a:lnTo>
                    <a:pt x="731" y="243"/>
                  </a:lnTo>
                  <a:lnTo>
                    <a:pt x="756" y="261"/>
                  </a:lnTo>
                  <a:lnTo>
                    <a:pt x="780" y="280"/>
                  </a:lnTo>
                  <a:lnTo>
                    <a:pt x="803" y="299"/>
                  </a:lnTo>
                  <a:lnTo>
                    <a:pt x="826" y="319"/>
                  </a:lnTo>
                  <a:lnTo>
                    <a:pt x="848" y="339"/>
                  </a:lnTo>
                  <a:lnTo>
                    <a:pt x="871" y="360"/>
                  </a:lnTo>
                  <a:lnTo>
                    <a:pt x="893" y="381"/>
                  </a:lnTo>
                  <a:lnTo>
                    <a:pt x="914" y="404"/>
                  </a:lnTo>
                  <a:lnTo>
                    <a:pt x="934" y="426"/>
                  </a:lnTo>
                  <a:lnTo>
                    <a:pt x="954" y="449"/>
                  </a:lnTo>
                  <a:lnTo>
                    <a:pt x="974" y="472"/>
                  </a:lnTo>
                  <a:lnTo>
                    <a:pt x="993" y="496"/>
                  </a:lnTo>
                  <a:lnTo>
                    <a:pt x="1011" y="520"/>
                  </a:lnTo>
                  <a:lnTo>
                    <a:pt x="1030" y="545"/>
                  </a:lnTo>
                  <a:lnTo>
                    <a:pt x="1047" y="571"/>
                  </a:lnTo>
                  <a:lnTo>
                    <a:pt x="1063" y="596"/>
                  </a:lnTo>
                  <a:lnTo>
                    <a:pt x="1079" y="622"/>
                  </a:lnTo>
                  <a:lnTo>
                    <a:pt x="1095" y="648"/>
                  </a:lnTo>
                  <a:lnTo>
                    <a:pt x="1109" y="675"/>
                  </a:lnTo>
                  <a:lnTo>
                    <a:pt x="1124" y="702"/>
                  </a:lnTo>
                  <a:lnTo>
                    <a:pt x="1137" y="730"/>
                  </a:lnTo>
                  <a:lnTo>
                    <a:pt x="1150" y="758"/>
                  </a:lnTo>
                  <a:lnTo>
                    <a:pt x="1162" y="786"/>
                  </a:lnTo>
                  <a:lnTo>
                    <a:pt x="1174" y="815"/>
                  </a:lnTo>
                  <a:lnTo>
                    <a:pt x="1185" y="844"/>
                  </a:lnTo>
                  <a:lnTo>
                    <a:pt x="1196" y="873"/>
                  </a:lnTo>
                  <a:lnTo>
                    <a:pt x="1205" y="903"/>
                  </a:lnTo>
                  <a:lnTo>
                    <a:pt x="1214" y="933"/>
                  </a:lnTo>
                  <a:lnTo>
                    <a:pt x="1222" y="963"/>
                  </a:lnTo>
                  <a:lnTo>
                    <a:pt x="1229" y="994"/>
                  </a:lnTo>
                  <a:lnTo>
                    <a:pt x="1236" y="1024"/>
                  </a:lnTo>
                  <a:lnTo>
                    <a:pt x="1242" y="1056"/>
                  </a:lnTo>
                  <a:lnTo>
                    <a:pt x="1247" y="1088"/>
                  </a:lnTo>
                  <a:lnTo>
                    <a:pt x="1251" y="1119"/>
                  </a:lnTo>
                  <a:lnTo>
                    <a:pt x="1255" y="1151"/>
                  </a:lnTo>
                  <a:lnTo>
                    <a:pt x="1258" y="1183"/>
                  </a:lnTo>
                  <a:lnTo>
                    <a:pt x="1260" y="1216"/>
                  </a:lnTo>
                  <a:lnTo>
                    <a:pt x="1261" y="1248"/>
                  </a:lnTo>
                  <a:lnTo>
                    <a:pt x="1261" y="1281"/>
                  </a:lnTo>
                  <a:lnTo>
                    <a:pt x="1261" y="1321"/>
                  </a:lnTo>
                  <a:lnTo>
                    <a:pt x="1260" y="1342"/>
                  </a:lnTo>
                  <a:lnTo>
                    <a:pt x="1259" y="1363"/>
                  </a:lnTo>
                  <a:lnTo>
                    <a:pt x="1257" y="1383"/>
                  </a:lnTo>
                  <a:lnTo>
                    <a:pt x="1255" y="1403"/>
                  </a:lnTo>
                  <a:lnTo>
                    <a:pt x="1251" y="1443"/>
                  </a:lnTo>
                  <a:lnTo>
                    <a:pt x="1248" y="1463"/>
                  </a:lnTo>
                  <a:lnTo>
                    <a:pt x="1245" y="1483"/>
                  </a:lnTo>
                  <a:lnTo>
                    <a:pt x="1242" y="1502"/>
                  </a:lnTo>
                  <a:lnTo>
                    <a:pt x="1238" y="1523"/>
                  </a:lnTo>
                  <a:lnTo>
                    <a:pt x="1230" y="1562"/>
                  </a:lnTo>
                  <a:lnTo>
                    <a:pt x="1221" y="1600"/>
                  </a:lnTo>
                  <a:lnTo>
                    <a:pt x="1216" y="1619"/>
                  </a:lnTo>
                  <a:lnTo>
                    <a:pt x="1211" y="1638"/>
                  </a:lnTo>
                  <a:lnTo>
                    <a:pt x="1199" y="1675"/>
                  </a:lnTo>
                  <a:lnTo>
                    <a:pt x="1186" y="1713"/>
                  </a:lnTo>
                  <a:lnTo>
                    <a:pt x="1172" y="1749"/>
                  </a:lnTo>
                  <a:lnTo>
                    <a:pt x="1157" y="1785"/>
                  </a:lnTo>
                  <a:lnTo>
                    <a:pt x="1141" y="1820"/>
                  </a:lnTo>
                  <a:lnTo>
                    <a:pt x="1124" y="1856"/>
                  </a:lnTo>
                  <a:lnTo>
                    <a:pt x="1106" y="1890"/>
                  </a:lnTo>
                  <a:lnTo>
                    <a:pt x="709" y="1899"/>
                  </a:lnTo>
                  <a:lnTo>
                    <a:pt x="554" y="1574"/>
                  </a:lnTo>
                  <a:lnTo>
                    <a:pt x="562" y="1557"/>
                  </a:lnTo>
                  <a:lnTo>
                    <a:pt x="570" y="1541"/>
                  </a:lnTo>
                  <a:lnTo>
                    <a:pt x="577" y="1524"/>
                  </a:lnTo>
                  <a:lnTo>
                    <a:pt x="584" y="1505"/>
                  </a:lnTo>
                  <a:lnTo>
                    <a:pt x="590" y="1488"/>
                  </a:lnTo>
                  <a:lnTo>
                    <a:pt x="596" y="1470"/>
                  </a:lnTo>
                  <a:lnTo>
                    <a:pt x="601" y="1452"/>
                  </a:lnTo>
                  <a:lnTo>
                    <a:pt x="606" y="1434"/>
                  </a:lnTo>
                  <a:lnTo>
                    <a:pt x="610" y="1416"/>
                  </a:lnTo>
                  <a:lnTo>
                    <a:pt x="614" y="1397"/>
                  </a:lnTo>
                  <a:lnTo>
                    <a:pt x="617" y="1378"/>
                  </a:lnTo>
                  <a:lnTo>
                    <a:pt x="620" y="1358"/>
                  </a:lnTo>
                  <a:lnTo>
                    <a:pt x="622" y="1339"/>
                  </a:lnTo>
                  <a:lnTo>
                    <a:pt x="624" y="1320"/>
                  </a:lnTo>
                  <a:lnTo>
                    <a:pt x="624" y="1300"/>
                  </a:lnTo>
                  <a:lnTo>
                    <a:pt x="625" y="1281"/>
                  </a:lnTo>
                  <a:lnTo>
                    <a:pt x="624" y="1248"/>
                  </a:lnTo>
                  <a:lnTo>
                    <a:pt x="623" y="1232"/>
                  </a:lnTo>
                  <a:lnTo>
                    <a:pt x="622" y="1216"/>
                  </a:lnTo>
                  <a:lnTo>
                    <a:pt x="620" y="1200"/>
                  </a:lnTo>
                  <a:lnTo>
                    <a:pt x="618" y="1184"/>
                  </a:lnTo>
                  <a:lnTo>
                    <a:pt x="615" y="1169"/>
                  </a:lnTo>
                  <a:lnTo>
                    <a:pt x="612" y="1153"/>
                  </a:lnTo>
                  <a:lnTo>
                    <a:pt x="609" y="1138"/>
                  </a:lnTo>
                  <a:lnTo>
                    <a:pt x="605" y="1123"/>
                  </a:lnTo>
                  <a:lnTo>
                    <a:pt x="601" y="1108"/>
                  </a:lnTo>
                  <a:lnTo>
                    <a:pt x="597" y="1093"/>
                  </a:lnTo>
                  <a:lnTo>
                    <a:pt x="587" y="1064"/>
                  </a:lnTo>
                  <a:lnTo>
                    <a:pt x="576" y="1034"/>
                  </a:lnTo>
                  <a:lnTo>
                    <a:pt x="564" y="1006"/>
                  </a:lnTo>
                  <a:lnTo>
                    <a:pt x="557" y="993"/>
                  </a:lnTo>
                  <a:lnTo>
                    <a:pt x="550" y="979"/>
                  </a:lnTo>
                  <a:lnTo>
                    <a:pt x="534" y="953"/>
                  </a:lnTo>
                  <a:lnTo>
                    <a:pt x="518" y="927"/>
                  </a:lnTo>
                  <a:lnTo>
                    <a:pt x="510" y="915"/>
                  </a:lnTo>
                  <a:lnTo>
                    <a:pt x="501" y="902"/>
                  </a:lnTo>
                  <a:lnTo>
                    <a:pt x="483" y="877"/>
                  </a:lnTo>
                  <a:lnTo>
                    <a:pt x="473" y="866"/>
                  </a:lnTo>
                  <a:lnTo>
                    <a:pt x="463" y="854"/>
                  </a:lnTo>
                  <a:lnTo>
                    <a:pt x="453" y="843"/>
                  </a:lnTo>
                  <a:lnTo>
                    <a:pt x="443" y="832"/>
                  </a:lnTo>
                  <a:lnTo>
                    <a:pt x="432" y="822"/>
                  </a:lnTo>
                  <a:lnTo>
                    <a:pt x="421" y="811"/>
                  </a:lnTo>
                  <a:lnTo>
                    <a:pt x="410" y="801"/>
                  </a:lnTo>
                  <a:lnTo>
                    <a:pt x="399" y="791"/>
                  </a:lnTo>
                  <a:lnTo>
                    <a:pt x="375" y="772"/>
                  </a:lnTo>
                  <a:lnTo>
                    <a:pt x="363" y="763"/>
                  </a:lnTo>
                  <a:lnTo>
                    <a:pt x="350" y="754"/>
                  </a:lnTo>
                  <a:lnTo>
                    <a:pt x="338" y="746"/>
                  </a:lnTo>
                  <a:lnTo>
                    <a:pt x="325" y="737"/>
                  </a:lnTo>
                  <a:lnTo>
                    <a:pt x="312" y="729"/>
                  </a:lnTo>
                  <a:lnTo>
                    <a:pt x="299" y="722"/>
                  </a:lnTo>
                  <a:lnTo>
                    <a:pt x="273" y="706"/>
                  </a:lnTo>
                  <a:lnTo>
                    <a:pt x="245" y="693"/>
                  </a:lnTo>
                  <a:lnTo>
                    <a:pt x="231" y="687"/>
                  </a:lnTo>
                  <a:lnTo>
                    <a:pt x="216" y="681"/>
                  </a:lnTo>
                  <a:lnTo>
                    <a:pt x="202" y="676"/>
                  </a:lnTo>
                  <a:lnTo>
                    <a:pt x="187" y="671"/>
                  </a:lnTo>
                  <a:lnTo>
                    <a:pt x="158" y="662"/>
                  </a:lnTo>
                  <a:lnTo>
                    <a:pt x="143" y="657"/>
                  </a:lnTo>
                  <a:lnTo>
                    <a:pt x="128" y="654"/>
                  </a:lnTo>
                  <a:lnTo>
                    <a:pt x="97" y="647"/>
                  </a:lnTo>
                  <a:lnTo>
                    <a:pt x="82" y="645"/>
                  </a:lnTo>
                  <a:lnTo>
                    <a:pt x="66" y="642"/>
                  </a:lnTo>
                  <a:lnTo>
                    <a:pt x="49" y="641"/>
                  </a:lnTo>
                  <a:lnTo>
                    <a:pt x="34" y="639"/>
                  </a:lnTo>
                  <a:lnTo>
                    <a:pt x="18" y="638"/>
                  </a:lnTo>
                  <a:lnTo>
                    <a:pt x="2" y="637"/>
                  </a:lnTo>
                  <a:lnTo>
                    <a:pt x="199" y="348"/>
                  </a:lnTo>
                  <a:lnTo>
                    <a:pt x="0" y="0"/>
                  </a:lnTo>
                  <a:close/>
                </a:path>
              </a:pathLst>
            </a:custGeom>
            <a:solidFill>
              <a:srgbClr val="B2D2DE"/>
            </a:solidFill>
            <a:ln w="6350">
              <a:noFill/>
              <a:round/>
              <a:headEnd/>
              <a:tailEnd/>
            </a:ln>
          </p:spPr>
          <p:txBody>
            <a:bodyPr/>
            <a:lstStyle/>
            <a:p>
              <a:pPr defTabSz="914400" fontAlgn="auto">
                <a:spcBef>
                  <a:spcPts val="0"/>
                </a:spcBef>
                <a:spcAft>
                  <a:spcPts val="0"/>
                </a:spcAft>
                <a:defRPr/>
              </a:pPr>
              <a:endParaRPr lang="zh-CN" altLang="en-US" kern="0">
                <a:solidFill>
                  <a:sysClr val="windowText" lastClr="000000"/>
                </a:solidFill>
              </a:endParaRPr>
            </a:p>
          </p:txBody>
        </p:sp>
        <p:sp>
          <p:nvSpPr>
            <p:cNvPr id="40" name="TextBox 8"/>
            <p:cNvSpPr txBox="1">
              <a:spLocks noChangeArrowheads="1"/>
            </p:cNvSpPr>
            <p:nvPr/>
          </p:nvSpPr>
          <p:spPr bwMode="auto">
            <a:xfrm>
              <a:off x="3132138" y="2936533"/>
              <a:ext cx="223202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02060"/>
                  </a:solidFill>
                  <a:latin typeface="Arial Black" panose="020B0A04020102020204" pitchFamily="34" charset="0"/>
                </a:rPr>
                <a:t>Investment</a:t>
              </a:r>
              <a:endParaRPr lang="zh-CN" altLang="en-US" sz="2000" b="1" dirty="0">
                <a:solidFill>
                  <a:srgbClr val="0070C0"/>
                </a:solidFill>
                <a:latin typeface="Arial Black" panose="020B0A04020102020204" pitchFamily="34" charset="0"/>
              </a:endParaRPr>
            </a:p>
          </p:txBody>
        </p:sp>
      </p:grpSp>
      <p:sp>
        <p:nvSpPr>
          <p:cNvPr id="42" name="矩形 41"/>
          <p:cNvSpPr/>
          <p:nvPr/>
        </p:nvSpPr>
        <p:spPr>
          <a:xfrm>
            <a:off x="5561513" y="2182208"/>
            <a:ext cx="2881312" cy="2646878"/>
          </a:xfrm>
          <a:prstGeom prst="rect">
            <a:avLst/>
          </a:prstGeom>
          <a:noFill/>
          <a:ln w="12700">
            <a:solidFill>
              <a:schemeClr val="bg1"/>
            </a:solidFill>
          </a:ln>
        </p:spPr>
        <p:txBody>
          <a:bodyPr>
            <a:spAutoFit/>
          </a:bodyPr>
          <a:lstStyle/>
          <a:p>
            <a:pPr>
              <a:lnSpc>
                <a:spcPct val="150000"/>
              </a:lnSpc>
              <a:buFont typeface="Wingdings" pitchFamily="2" charset="2"/>
              <a:buChar char="ü"/>
              <a:defRPr/>
            </a:pPr>
            <a:endParaRPr lang="en-US" altLang="zh-CN" sz="1200" dirty="0">
              <a:latin typeface="微软雅黑" pitchFamily="34" charset="-122"/>
              <a:ea typeface="微软雅黑" pitchFamily="34" charset="-122"/>
            </a:endParaRPr>
          </a:p>
          <a:p>
            <a:pPr>
              <a:lnSpc>
                <a:spcPct val="150000"/>
              </a:lnSpc>
              <a:buFont typeface="Wingdings" pitchFamily="2" charset="2"/>
              <a:buChar char="ü"/>
              <a:defRPr/>
            </a:pPr>
            <a:endParaRPr lang="en-US" altLang="zh-CN" sz="1200" dirty="0">
              <a:latin typeface="微软雅黑" pitchFamily="34" charset="-122"/>
              <a:ea typeface="微软雅黑" pitchFamily="34" charset="-122"/>
            </a:endParaRPr>
          </a:p>
          <a:p>
            <a:pPr>
              <a:lnSpc>
                <a:spcPct val="200000"/>
              </a:lnSpc>
              <a:defRPr/>
            </a:pPr>
            <a:r>
              <a:rPr lang="zh-CN" altLang="en-US" sz="2400" dirty="0" smtClean="0">
                <a:latin typeface="黑体" panose="02010609060101010101" pitchFamily="49" charset="-122"/>
                <a:ea typeface="黑体" panose="02010609060101010101" pitchFamily="49" charset="-122"/>
              </a:rPr>
              <a:t>非传统</a:t>
            </a:r>
            <a:r>
              <a:rPr lang="zh-CN" altLang="en-US" sz="2400" dirty="0">
                <a:latin typeface="黑体" panose="02010609060101010101" pitchFamily="49" charset="-122"/>
                <a:ea typeface="黑体" panose="02010609060101010101" pitchFamily="49" charset="-122"/>
              </a:rPr>
              <a:t>金融学</a:t>
            </a:r>
            <a:r>
              <a:rPr lang="zh-CN" altLang="en-US" sz="2400" dirty="0" smtClean="0">
                <a:latin typeface="黑体" panose="02010609060101010101" pitchFamily="49" charset="-122"/>
                <a:ea typeface="黑体" panose="02010609060101010101" pitchFamily="49" charset="-122"/>
              </a:rPr>
              <a:t>理论</a:t>
            </a:r>
            <a:endParaRPr lang="en-US" altLang="zh-CN" sz="2400" dirty="0">
              <a:latin typeface="黑体" panose="02010609060101010101" pitchFamily="49" charset="-122"/>
              <a:ea typeface="黑体" panose="02010609060101010101" pitchFamily="49" charset="-122"/>
            </a:endParaRPr>
          </a:p>
          <a:p>
            <a:pPr>
              <a:lnSpc>
                <a:spcPct val="200000"/>
              </a:lnSpc>
              <a:buFont typeface="Wingdings" pitchFamily="2" charset="2"/>
              <a:buChar char="ü"/>
              <a:defRPr/>
            </a:pPr>
            <a:r>
              <a:rPr lang="zh-CN" altLang="en-US" sz="1600" dirty="0">
                <a:solidFill>
                  <a:srgbClr val="0070C0"/>
                </a:solidFill>
                <a:latin typeface="黑体" panose="02010609060101010101" pitchFamily="49" charset="-122"/>
                <a:ea typeface="黑体" panose="02010609060101010101" pitchFamily="49" charset="-122"/>
              </a:rPr>
              <a:t>行为金融学理论（非理性</a:t>
            </a:r>
            <a:r>
              <a:rPr lang="zh-CN" altLang="en-US" sz="1600" dirty="0" smtClean="0">
                <a:solidFill>
                  <a:srgbClr val="0070C0"/>
                </a:solidFill>
                <a:latin typeface="黑体" panose="02010609060101010101" pitchFamily="49" charset="-122"/>
                <a:ea typeface="黑体" panose="02010609060101010101" pitchFamily="49" charset="-122"/>
              </a:rPr>
              <a:t>）</a:t>
            </a:r>
            <a:endParaRPr lang="en-US" altLang="zh-CN" sz="1600" dirty="0">
              <a:solidFill>
                <a:srgbClr val="0070C0"/>
              </a:solidFill>
              <a:latin typeface="黑体" panose="02010609060101010101" pitchFamily="49" charset="-122"/>
              <a:ea typeface="黑体" panose="02010609060101010101" pitchFamily="49" charset="-122"/>
            </a:endParaRPr>
          </a:p>
          <a:p>
            <a:pPr indent="-171450">
              <a:lnSpc>
                <a:spcPct val="200000"/>
              </a:lnSpc>
              <a:buFont typeface="Wingdings" pitchFamily="2" charset="2"/>
              <a:buChar char="ü"/>
              <a:defRPr/>
            </a:pPr>
            <a:r>
              <a:rPr lang="zh-CN" altLang="en-US" sz="1600" dirty="0" smtClean="0">
                <a:solidFill>
                  <a:srgbClr val="0070C0"/>
                </a:solidFill>
                <a:latin typeface="黑体" panose="02010609060101010101" pitchFamily="49" charset="-122"/>
                <a:ea typeface="黑体" panose="02010609060101010101" pitchFamily="49" charset="-122"/>
              </a:rPr>
              <a:t>“理性”</a:t>
            </a:r>
            <a:r>
              <a:rPr lang="zh-CN" altLang="en-US" sz="1600" dirty="0">
                <a:solidFill>
                  <a:srgbClr val="0070C0"/>
                </a:solidFill>
                <a:latin typeface="黑体" panose="02010609060101010101" pitchFamily="49" charset="-122"/>
                <a:ea typeface="黑体" panose="02010609060101010101" pitchFamily="49" charset="-122"/>
              </a:rPr>
              <a:t>学习</a:t>
            </a:r>
            <a:endParaRPr lang="en-US" altLang="zh-CN" sz="1600" dirty="0">
              <a:solidFill>
                <a:srgbClr val="0070C0"/>
              </a:solidFill>
              <a:latin typeface="黑体" panose="02010609060101010101" pitchFamily="49" charset="-122"/>
              <a:ea typeface="黑体" panose="02010609060101010101" pitchFamily="49" charset="-122"/>
            </a:endParaRPr>
          </a:p>
          <a:p>
            <a:pPr>
              <a:lnSpc>
                <a:spcPct val="150000"/>
              </a:lnSpc>
              <a:defRPr/>
            </a:pPr>
            <a:endParaRPr lang="en-US" altLang="zh-CN" sz="1200" dirty="0">
              <a:solidFill>
                <a:srgbClr val="0070C0"/>
              </a:solidFill>
              <a:latin typeface="微软雅黑" pitchFamily="34" charset="-122"/>
              <a:ea typeface="微软雅黑" pitchFamily="34" charset="-122"/>
            </a:endParaRPr>
          </a:p>
        </p:txBody>
      </p:sp>
    </p:spTree>
    <p:extLst>
      <p:ext uri="{BB962C8B-B14F-4D97-AF65-F5344CB8AC3E}">
        <p14:creationId xmlns="" xmlns:p14="http://schemas.microsoft.com/office/powerpoint/2010/main" val="1689975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FA1570D-3167-4FE1-A53D-7B25A8A43668}" type="slidenum">
              <a:rPr lang="zh-CN" altLang="en-US" smtClean="0"/>
              <a:pPr/>
              <a:t>9</a:t>
            </a:fld>
            <a:endParaRPr lang="zh-CN" altLang="en-US" dirty="0"/>
          </a:p>
        </p:txBody>
      </p:sp>
      <p:sp>
        <p:nvSpPr>
          <p:cNvPr id="4" name="矩形 3"/>
          <p:cNvSpPr/>
          <p:nvPr/>
        </p:nvSpPr>
        <p:spPr>
          <a:xfrm>
            <a:off x="539552" y="1484784"/>
            <a:ext cx="8136904" cy="400110"/>
          </a:xfrm>
          <a:prstGeom prst="rect">
            <a:avLst/>
          </a:prstGeom>
        </p:spPr>
        <p:txBody>
          <a:bodyPr wrap="square">
            <a:spAutoFit/>
          </a:bodyPr>
          <a:lstStyle/>
          <a:p>
            <a:pPr>
              <a:spcBef>
                <a:spcPct val="50000"/>
              </a:spcBef>
              <a:spcAft>
                <a:spcPct val="0"/>
              </a:spcAft>
              <a:buFontTx/>
              <a:buChar char="•"/>
            </a:pPr>
            <a:r>
              <a:rPr lang="zh-CN" altLang="en-US" b="1" dirty="0" smtClean="0"/>
              <a:t> </a:t>
            </a:r>
            <a:r>
              <a:rPr lang="zh-CN" altLang="en-US" sz="2000" b="1" dirty="0" smtClean="0">
                <a:latin typeface="黑体" panose="02010609060101010101" pitchFamily="49" charset="-122"/>
                <a:ea typeface="黑体" panose="02010609060101010101" pitchFamily="49" charset="-122"/>
              </a:rPr>
              <a:t>量化对冲</a:t>
            </a:r>
            <a:r>
              <a:rPr lang="zh-CN" altLang="en-US" sz="2000" b="1" dirty="0">
                <a:latin typeface="黑体" panose="02010609060101010101" pitchFamily="49" charset="-122"/>
                <a:ea typeface="黑体" panose="02010609060101010101" pitchFamily="49" charset="-122"/>
              </a:rPr>
              <a:t>基础</a:t>
            </a:r>
            <a:r>
              <a:rPr lang="zh-CN" altLang="en-US" sz="2000" b="1" dirty="0" smtClean="0">
                <a:latin typeface="黑体" panose="02010609060101010101" pitchFamily="49" charset="-122"/>
                <a:ea typeface="黑体" panose="02010609060101010101" pitchFamily="49" charset="-122"/>
              </a:rPr>
              <a:t>策略</a:t>
            </a:r>
            <a:endParaRPr lang="zh-CN" altLang="en-US" sz="2000" b="1" dirty="0">
              <a:latin typeface="黑体" panose="02010609060101010101" pitchFamily="49" charset="-122"/>
              <a:ea typeface="黑体" panose="02010609060101010101" pitchFamily="49" charset="-122"/>
            </a:endParaRPr>
          </a:p>
        </p:txBody>
      </p:sp>
      <p:sp>
        <p:nvSpPr>
          <p:cNvPr id="23" name="AutoShape 4"/>
          <p:cNvSpPr>
            <a:spLocks noChangeArrowheads="1"/>
          </p:cNvSpPr>
          <p:nvPr/>
        </p:nvSpPr>
        <p:spPr bwMode="ltGray">
          <a:xfrm rot="5400000">
            <a:off x="2628107" y="1836862"/>
            <a:ext cx="2301875" cy="28067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36" y="10800"/>
                </a:moveTo>
                <a:cubicBezTo>
                  <a:pt x="10736" y="10764"/>
                  <a:pt x="10764" y="10736"/>
                  <a:pt x="10800" y="10736"/>
                </a:cubicBezTo>
                <a:cubicBezTo>
                  <a:pt x="10835" y="10735"/>
                  <a:pt x="10863" y="10764"/>
                  <a:pt x="10864" y="10799"/>
                </a:cubicBezTo>
                <a:lnTo>
                  <a:pt x="21600" y="10800"/>
                </a:lnTo>
                <a:cubicBezTo>
                  <a:pt x="21600" y="4835"/>
                  <a:pt x="16764" y="0"/>
                  <a:pt x="10800" y="0"/>
                </a:cubicBezTo>
                <a:cubicBezTo>
                  <a:pt x="4835" y="0"/>
                  <a:pt x="0" y="4835"/>
                  <a:pt x="0" y="10800"/>
                </a:cubicBezTo>
                <a:close/>
              </a:path>
            </a:pathLst>
          </a:custGeom>
          <a:gradFill rotWithShape="1">
            <a:gsLst>
              <a:gs pos="0">
                <a:srgbClr val="003366"/>
              </a:gs>
              <a:gs pos="100000">
                <a:srgbClr val="44698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rot="10800000" vert="eaVert" wrap="none" lIns="91403" tIns="45702" rIns="91403" bIns="45702" anchor="ctr"/>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000">
                <a:solidFill>
                  <a:schemeClr val="bg1"/>
                </a:solidFill>
                <a:ea typeface="楷体_GB2312" pitchFamily="49" charset="-122"/>
              </a:rPr>
              <a:t>系统风险</a:t>
            </a:r>
          </a:p>
          <a:p>
            <a:pPr algn="ctr" eaLnBrk="1" hangingPunct="1">
              <a:buFont typeface="Wingdings" panose="05000000000000000000" pitchFamily="2" charset="2"/>
              <a:buNone/>
            </a:pPr>
            <a:r>
              <a:rPr lang="zh-CN" altLang="en-US" sz="2000">
                <a:solidFill>
                  <a:schemeClr val="bg1"/>
                </a:solidFill>
                <a:ea typeface="楷体_GB2312" pitchFamily="49" charset="-122"/>
              </a:rPr>
              <a:t>（</a:t>
            </a:r>
            <a:r>
              <a:rPr lang="en-US" altLang="zh-CN" sz="2000">
                <a:solidFill>
                  <a:schemeClr val="bg1"/>
                </a:solidFill>
                <a:ea typeface="楷体_GB2312" pitchFamily="49" charset="-122"/>
              </a:rPr>
              <a:t>β</a:t>
            </a:r>
            <a:r>
              <a:rPr lang="zh-CN" altLang="en-US" sz="2000">
                <a:solidFill>
                  <a:schemeClr val="bg1"/>
                </a:solidFill>
                <a:ea typeface="楷体_GB2312" pitchFamily="49" charset="-122"/>
              </a:rPr>
              <a:t>）</a:t>
            </a:r>
          </a:p>
        </p:txBody>
      </p:sp>
      <p:sp>
        <p:nvSpPr>
          <p:cNvPr id="24" name="AutoShape 5"/>
          <p:cNvSpPr>
            <a:spLocks noChangeArrowheads="1"/>
          </p:cNvSpPr>
          <p:nvPr/>
        </p:nvSpPr>
        <p:spPr bwMode="ltGray">
          <a:xfrm rot="16200000">
            <a:off x="5473278" y="1836068"/>
            <a:ext cx="2301875" cy="2808287"/>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36" y="10800"/>
                </a:moveTo>
                <a:cubicBezTo>
                  <a:pt x="10736" y="10764"/>
                  <a:pt x="10764" y="10736"/>
                  <a:pt x="10800" y="10736"/>
                </a:cubicBezTo>
                <a:cubicBezTo>
                  <a:pt x="10835" y="10735"/>
                  <a:pt x="10863" y="10764"/>
                  <a:pt x="10864" y="10799"/>
                </a:cubicBezTo>
                <a:lnTo>
                  <a:pt x="21600" y="10800"/>
                </a:lnTo>
                <a:cubicBezTo>
                  <a:pt x="21600" y="4835"/>
                  <a:pt x="16764" y="0"/>
                  <a:pt x="10800" y="0"/>
                </a:cubicBezTo>
                <a:cubicBezTo>
                  <a:pt x="4835" y="0"/>
                  <a:pt x="0" y="4835"/>
                  <a:pt x="0" y="10800"/>
                </a:cubicBezTo>
                <a:close/>
              </a:path>
            </a:pathLst>
          </a:custGeom>
          <a:solidFill>
            <a:schemeClr val="accent2">
              <a:lumMod val="60000"/>
              <a:lumOff val="40000"/>
            </a:schemeClr>
          </a:solidFill>
          <a:ln>
            <a:noFill/>
          </a:ln>
          <a:extLst/>
        </p:spPr>
        <p:txBody>
          <a:bodyPr vert="eaVert" wrap="none" lIns="91403" tIns="45702" rIns="91403" bIns="45702" anchor="ctr"/>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000">
                <a:ea typeface="楷体_GB2312" pitchFamily="49" charset="-122"/>
              </a:rPr>
              <a:t>股指期</a:t>
            </a:r>
          </a:p>
          <a:p>
            <a:pPr algn="ctr" eaLnBrk="1" hangingPunct="1">
              <a:buFont typeface="Wingdings" panose="05000000000000000000" pitchFamily="2" charset="2"/>
              <a:buNone/>
            </a:pPr>
            <a:r>
              <a:rPr lang="zh-CN" altLang="en-US" sz="2000">
                <a:ea typeface="楷体_GB2312" pitchFamily="49" charset="-122"/>
              </a:rPr>
              <a:t>货空头</a:t>
            </a:r>
          </a:p>
          <a:p>
            <a:pPr algn="ctr" eaLnBrk="1" hangingPunct="1">
              <a:buFont typeface="Wingdings" panose="05000000000000000000" pitchFamily="2" charset="2"/>
              <a:buNone/>
            </a:pPr>
            <a:r>
              <a:rPr lang="zh-CN" altLang="en-US" sz="2000">
                <a:ea typeface="楷体_GB2312" pitchFamily="49" charset="-122"/>
              </a:rPr>
              <a:t>（</a:t>
            </a:r>
            <a:r>
              <a:rPr lang="en-US" altLang="zh-CN" sz="2000">
                <a:ea typeface="楷体_GB2312" pitchFamily="49" charset="-122"/>
              </a:rPr>
              <a:t>-β</a:t>
            </a:r>
            <a:r>
              <a:rPr lang="zh-CN" altLang="en-US" sz="2000">
                <a:ea typeface="楷体_GB2312" pitchFamily="49" charset="-122"/>
              </a:rPr>
              <a:t>）</a:t>
            </a:r>
          </a:p>
        </p:txBody>
      </p:sp>
      <p:sp>
        <p:nvSpPr>
          <p:cNvPr id="25" name="Rectangle 6"/>
          <p:cNvSpPr>
            <a:spLocks noChangeArrowheads="1"/>
          </p:cNvSpPr>
          <p:nvPr/>
        </p:nvSpPr>
        <p:spPr bwMode="auto">
          <a:xfrm>
            <a:off x="3725653" y="1901892"/>
            <a:ext cx="2951162" cy="2662238"/>
          </a:xfrm>
          <a:prstGeom prst="rect">
            <a:avLst/>
          </a:prstGeom>
          <a:solidFill>
            <a:srgbClr val="FFFFFF">
              <a:alpha val="0"/>
            </a:srgbClr>
          </a:solidFill>
          <a:ln w="9525">
            <a:solidFill>
              <a:schemeClr val="tx1"/>
            </a:solidFill>
            <a:prstDash val="dash"/>
            <a:miter lim="800000"/>
            <a:headEnd/>
            <a:tailEnd/>
          </a:ln>
        </p:spPr>
        <p:txBody>
          <a:bodyPr wrap="none" lIns="91403" tIns="45702" rIns="91403" bIns="45702" anchor="ctr"/>
          <a:lstStyle>
            <a:lvl1pPr eaLnBrk="0" hangingPunct="0">
              <a:defRPr sz="1700" b="1">
                <a:solidFill>
                  <a:schemeClr val="tx1"/>
                </a:solidFill>
                <a:latin typeface="Arial" panose="020B0604020202020204" pitchFamily="34" charset="0"/>
                <a:ea typeface="黑体" panose="02010609060101010101" pitchFamily="49" charset="-122"/>
              </a:defRPr>
            </a:lvl1pPr>
            <a:lvl2pPr marL="742950" indent="-285750" eaLnBrk="0" hangingPunct="0">
              <a:defRPr sz="1700" b="1">
                <a:solidFill>
                  <a:schemeClr val="tx1"/>
                </a:solidFill>
                <a:latin typeface="Arial" panose="020B0604020202020204" pitchFamily="34" charset="0"/>
                <a:ea typeface="黑体" panose="02010609060101010101" pitchFamily="49" charset="-122"/>
              </a:defRPr>
            </a:lvl2pPr>
            <a:lvl3pPr marL="1143000" indent="-228600" eaLnBrk="0" hangingPunct="0">
              <a:defRPr sz="1700" b="1">
                <a:solidFill>
                  <a:schemeClr val="tx1"/>
                </a:solidFill>
                <a:latin typeface="Arial" panose="020B0604020202020204" pitchFamily="34" charset="0"/>
                <a:ea typeface="黑体" panose="02010609060101010101" pitchFamily="49" charset="-122"/>
              </a:defRPr>
            </a:lvl3pPr>
            <a:lvl4pPr marL="1600200" indent="-228600" eaLnBrk="0" hangingPunct="0">
              <a:defRPr sz="1700" b="1">
                <a:solidFill>
                  <a:schemeClr val="tx1"/>
                </a:solidFill>
                <a:latin typeface="Arial" panose="020B0604020202020204" pitchFamily="34" charset="0"/>
                <a:ea typeface="黑体" panose="02010609060101010101" pitchFamily="49" charset="-122"/>
              </a:defRPr>
            </a:lvl4pPr>
            <a:lvl5pPr marL="2057400" indent="-228600" eaLnBrk="0" hangingPunct="0">
              <a:defRPr sz="17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2000">
              <a:ea typeface="楷体_GB2312" pitchFamily="49" charset="-122"/>
            </a:endParaRPr>
          </a:p>
        </p:txBody>
      </p:sp>
      <p:sp>
        <p:nvSpPr>
          <p:cNvPr id="26" name="Freeform 7"/>
          <p:cNvSpPr>
            <a:spLocks/>
          </p:cNvSpPr>
          <p:nvPr/>
        </p:nvSpPr>
        <p:spPr bwMode="auto">
          <a:xfrm rot="5400000">
            <a:off x="4929983" y="4617641"/>
            <a:ext cx="647700" cy="574675"/>
          </a:xfrm>
          <a:custGeom>
            <a:avLst/>
            <a:gdLst>
              <a:gd name="T0" fmla="*/ 0 w 240"/>
              <a:gd name="T1" fmla="*/ 2147483647 h 136"/>
              <a:gd name="T2" fmla="*/ 2147483647 w 240"/>
              <a:gd name="T3" fmla="*/ 2147483647 h 136"/>
              <a:gd name="T4" fmla="*/ 2147483647 w 240"/>
              <a:gd name="T5" fmla="*/ 0 h 136"/>
              <a:gd name="T6" fmla="*/ 2147483647 w 240"/>
              <a:gd name="T7" fmla="*/ 2147483647 h 136"/>
              <a:gd name="T8" fmla="*/ 2147483647 w 240"/>
              <a:gd name="T9" fmla="*/ 2147483647 h 136"/>
              <a:gd name="T10" fmla="*/ 2147483647 w 240"/>
              <a:gd name="T11" fmla="*/ 2147483647 h 136"/>
              <a:gd name="T12" fmla="*/ 2147483647 w 240"/>
              <a:gd name="T13" fmla="*/ 2147483647 h 136"/>
              <a:gd name="T14" fmla="*/ 0 60000 65536"/>
              <a:gd name="T15" fmla="*/ 0 60000 65536"/>
              <a:gd name="T16" fmla="*/ 0 60000 65536"/>
              <a:gd name="T17" fmla="*/ 0 60000 65536"/>
              <a:gd name="T18" fmla="*/ 0 60000 65536"/>
              <a:gd name="T19" fmla="*/ 0 60000 65536"/>
              <a:gd name="T20" fmla="*/ 0 60000 65536"/>
              <a:gd name="T21" fmla="*/ 0 w 240"/>
              <a:gd name="T22" fmla="*/ 0 h 136"/>
              <a:gd name="T23" fmla="*/ 240 w 24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136">
                <a:moveTo>
                  <a:pt x="0" y="34"/>
                </a:moveTo>
                <a:lnTo>
                  <a:pt x="110" y="34"/>
                </a:lnTo>
                <a:lnTo>
                  <a:pt x="110" y="0"/>
                </a:lnTo>
                <a:lnTo>
                  <a:pt x="240" y="68"/>
                </a:lnTo>
                <a:lnTo>
                  <a:pt x="106" y="136"/>
                </a:lnTo>
                <a:lnTo>
                  <a:pt x="106" y="102"/>
                </a:lnTo>
                <a:lnTo>
                  <a:pt x="2" y="102"/>
                </a:lnTo>
              </a:path>
            </a:pathLst>
          </a:custGeom>
          <a:noFill/>
          <a:ln w="6350">
            <a:solidFill>
              <a:srgbClr val="003366"/>
            </a:solidFill>
            <a:round/>
            <a:headEnd/>
            <a:tailEnd/>
          </a:ln>
          <a:extLst>
            <a:ext uri="{909E8E84-426E-40DD-AFC4-6F175D3DCCD1}">
              <a14:hiddenFill xmlns="" xmlns:a14="http://schemas.microsoft.com/office/drawing/2010/main">
                <a:solidFill>
                  <a:srgbClr val="FFFFFF"/>
                </a:solidFill>
              </a14:hiddenFill>
            </a:ext>
          </a:extLst>
        </p:spPr>
        <p:txBody>
          <a:bodyPr rot="10800000" vert="eaVert" wrap="none" lIns="0" tIns="0" rIns="0" bIns="0" anchor="ctr"/>
          <a:lstStyle>
            <a:lvl1pPr eaLnBrk="0" hangingPunct="0">
              <a:defRPr sz="1700" b="1">
                <a:solidFill>
                  <a:schemeClr val="tx1"/>
                </a:solidFill>
                <a:latin typeface="Arial" panose="020B0604020202020204" pitchFamily="34" charset="0"/>
                <a:ea typeface="黑体" panose="02010609060101010101" pitchFamily="49" charset="-122"/>
              </a:defRPr>
            </a:lvl1pPr>
            <a:lvl2pPr marL="742950" indent="-285750" eaLnBrk="0" hangingPunct="0">
              <a:defRPr sz="1700" b="1">
                <a:solidFill>
                  <a:schemeClr val="tx1"/>
                </a:solidFill>
                <a:latin typeface="Arial" panose="020B0604020202020204" pitchFamily="34" charset="0"/>
                <a:ea typeface="黑体" panose="02010609060101010101" pitchFamily="49" charset="-122"/>
              </a:defRPr>
            </a:lvl2pPr>
            <a:lvl3pPr marL="1143000" indent="-228600" eaLnBrk="0" hangingPunct="0">
              <a:defRPr sz="1700" b="1">
                <a:solidFill>
                  <a:schemeClr val="tx1"/>
                </a:solidFill>
                <a:latin typeface="Arial" panose="020B0604020202020204" pitchFamily="34" charset="0"/>
                <a:ea typeface="黑体" panose="02010609060101010101" pitchFamily="49" charset="-122"/>
              </a:defRPr>
            </a:lvl3pPr>
            <a:lvl4pPr marL="1600200" indent="-228600" eaLnBrk="0" hangingPunct="0">
              <a:defRPr sz="1700" b="1">
                <a:solidFill>
                  <a:schemeClr val="tx1"/>
                </a:solidFill>
                <a:latin typeface="Arial" panose="020B0604020202020204" pitchFamily="34" charset="0"/>
                <a:ea typeface="黑体" panose="02010609060101010101" pitchFamily="49" charset="-122"/>
              </a:defRPr>
            </a:lvl4pPr>
            <a:lvl5pPr marL="2057400" indent="-228600" eaLnBrk="0" hangingPunct="0">
              <a:defRPr sz="17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2000">
              <a:ea typeface="楷体_GB2312" pitchFamily="49" charset="-122"/>
            </a:endParaRPr>
          </a:p>
        </p:txBody>
      </p:sp>
      <p:sp>
        <p:nvSpPr>
          <p:cNvPr id="27" name="Rectangle 8"/>
          <p:cNvSpPr>
            <a:spLocks noChangeArrowheads="1"/>
          </p:cNvSpPr>
          <p:nvPr/>
        </p:nvSpPr>
        <p:spPr bwMode="auto">
          <a:xfrm>
            <a:off x="3923928" y="5439238"/>
            <a:ext cx="2879725" cy="504825"/>
          </a:xfrm>
          <a:prstGeom prst="rect">
            <a:avLst/>
          </a:prstGeom>
          <a:noFill/>
          <a:ln>
            <a:noFill/>
          </a:ln>
          <a:effectLst>
            <a:outerShdw blurRad="50800" dist="38100" dir="2700000" algn="tl" rotWithShape="0">
              <a:prstClr val="black">
                <a:alpha val="40000"/>
              </a:prstClr>
            </a:outerShdw>
          </a:effectLst>
          <a:extLst/>
        </p:spPr>
        <p:txBody>
          <a:bodyPr wrap="none" lIns="91403" tIns="45702" rIns="91403" bIns="45702" anchor="ctr"/>
          <a:lstStyle>
            <a:lvl1pPr eaLnBrk="0" hangingPunct="0">
              <a:defRPr sz="1700" b="1">
                <a:solidFill>
                  <a:schemeClr val="tx1"/>
                </a:solidFill>
                <a:latin typeface="Arial" panose="020B0604020202020204" pitchFamily="34" charset="0"/>
                <a:ea typeface="黑体" panose="02010609060101010101" pitchFamily="49" charset="-122"/>
              </a:defRPr>
            </a:lvl1pPr>
            <a:lvl2pPr marL="742950" indent="-285750" eaLnBrk="0" hangingPunct="0">
              <a:defRPr sz="1700" b="1">
                <a:solidFill>
                  <a:schemeClr val="tx1"/>
                </a:solidFill>
                <a:latin typeface="Arial" panose="020B0604020202020204" pitchFamily="34" charset="0"/>
                <a:ea typeface="黑体" panose="02010609060101010101" pitchFamily="49" charset="-122"/>
              </a:defRPr>
            </a:lvl2pPr>
            <a:lvl3pPr marL="1143000" indent="-228600" eaLnBrk="0" hangingPunct="0">
              <a:defRPr sz="1700" b="1">
                <a:solidFill>
                  <a:schemeClr val="tx1"/>
                </a:solidFill>
                <a:latin typeface="Arial" panose="020B0604020202020204" pitchFamily="34" charset="0"/>
                <a:ea typeface="黑体" panose="02010609060101010101" pitchFamily="49" charset="-122"/>
              </a:defRPr>
            </a:lvl3pPr>
            <a:lvl4pPr marL="1600200" indent="-228600" eaLnBrk="0" hangingPunct="0">
              <a:defRPr sz="1700" b="1">
                <a:solidFill>
                  <a:schemeClr val="tx1"/>
                </a:solidFill>
                <a:latin typeface="Arial" panose="020B0604020202020204" pitchFamily="34" charset="0"/>
                <a:ea typeface="黑体" panose="02010609060101010101" pitchFamily="49" charset="-122"/>
              </a:defRPr>
            </a:lvl4pPr>
            <a:lvl5pPr marL="2057400" indent="-228600" eaLnBrk="0" hangingPunct="0">
              <a:defRPr sz="17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000" dirty="0">
                <a:solidFill>
                  <a:srgbClr val="C00000"/>
                </a:solidFill>
                <a:latin typeface="黑体" panose="02010609060101010101" pitchFamily="49" charset="-122"/>
              </a:rPr>
              <a:t>管理系统风险（</a:t>
            </a:r>
            <a:r>
              <a:rPr lang="en-US" altLang="zh-CN" sz="2000" dirty="0">
                <a:solidFill>
                  <a:srgbClr val="C00000"/>
                </a:solidFill>
                <a:latin typeface="黑体" panose="02010609060101010101" pitchFamily="49" charset="-122"/>
              </a:rPr>
              <a:t>Beta</a:t>
            </a:r>
            <a:r>
              <a:rPr lang="zh-CN" altLang="en-US" sz="2000" dirty="0" smtClean="0">
                <a:solidFill>
                  <a:srgbClr val="C00000"/>
                </a:solidFill>
                <a:latin typeface="黑体" panose="02010609060101010101" pitchFamily="49" charset="-122"/>
              </a:rPr>
              <a:t>）</a:t>
            </a:r>
            <a:endParaRPr lang="en-US" altLang="zh-CN" sz="2000" dirty="0" smtClean="0">
              <a:solidFill>
                <a:srgbClr val="C00000"/>
              </a:solidFill>
              <a:latin typeface="黑体" panose="02010609060101010101" pitchFamily="49" charset="-122"/>
            </a:endParaRPr>
          </a:p>
          <a:p>
            <a:pPr eaLnBrk="1" hangingPunct="1">
              <a:spcBef>
                <a:spcPct val="50000"/>
              </a:spcBef>
              <a:buFont typeface="Wingdings" panose="05000000000000000000" pitchFamily="2" charset="2"/>
              <a:buNone/>
            </a:pPr>
            <a:r>
              <a:rPr lang="zh-CN" altLang="en-US" sz="2000" dirty="0" smtClean="0">
                <a:solidFill>
                  <a:srgbClr val="C00000"/>
                </a:solidFill>
                <a:latin typeface="黑体" panose="02010609060101010101" pitchFamily="49" charset="-122"/>
              </a:rPr>
              <a:t>获取超额</a:t>
            </a:r>
            <a:r>
              <a:rPr lang="zh-CN" altLang="en-US" sz="2000" dirty="0">
                <a:solidFill>
                  <a:srgbClr val="C00000"/>
                </a:solidFill>
                <a:latin typeface="黑体" panose="02010609060101010101" pitchFamily="49" charset="-122"/>
              </a:rPr>
              <a:t>收益（</a:t>
            </a:r>
            <a:r>
              <a:rPr lang="en-US" altLang="zh-CN" sz="2000" dirty="0">
                <a:solidFill>
                  <a:srgbClr val="C00000"/>
                </a:solidFill>
                <a:latin typeface="黑体" panose="02010609060101010101" pitchFamily="49" charset="-122"/>
              </a:rPr>
              <a:t>alpha</a:t>
            </a:r>
            <a:r>
              <a:rPr lang="zh-CN" altLang="en-US" sz="2000" dirty="0" smtClean="0">
                <a:solidFill>
                  <a:srgbClr val="C00000"/>
                </a:solidFill>
                <a:latin typeface="黑体" panose="02010609060101010101" pitchFamily="49" charset="-122"/>
              </a:rPr>
              <a:t>）</a:t>
            </a:r>
            <a:endParaRPr lang="en-US" altLang="zh-CN" sz="2000" dirty="0" smtClean="0">
              <a:solidFill>
                <a:srgbClr val="C00000"/>
              </a:solidFill>
              <a:latin typeface="黑体" panose="02010609060101010101" pitchFamily="49" charset="-122"/>
            </a:endParaRPr>
          </a:p>
        </p:txBody>
      </p:sp>
      <p:sp>
        <p:nvSpPr>
          <p:cNvPr id="28" name="AutoShape 9"/>
          <p:cNvSpPr>
            <a:spLocks noChangeArrowheads="1"/>
          </p:cNvSpPr>
          <p:nvPr/>
        </p:nvSpPr>
        <p:spPr bwMode="ltGray">
          <a:xfrm rot="16200000">
            <a:off x="2520157" y="1836862"/>
            <a:ext cx="2301875" cy="28067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36" y="10800"/>
                </a:moveTo>
                <a:cubicBezTo>
                  <a:pt x="10736" y="10764"/>
                  <a:pt x="10764" y="10736"/>
                  <a:pt x="10800" y="10736"/>
                </a:cubicBezTo>
                <a:cubicBezTo>
                  <a:pt x="10835" y="10735"/>
                  <a:pt x="10863" y="10764"/>
                  <a:pt x="10864" y="10799"/>
                </a:cubicBezTo>
                <a:lnTo>
                  <a:pt x="21600" y="10800"/>
                </a:lnTo>
                <a:cubicBezTo>
                  <a:pt x="21600" y="4835"/>
                  <a:pt x="16764" y="0"/>
                  <a:pt x="10800" y="0"/>
                </a:cubicBezTo>
                <a:cubicBezTo>
                  <a:pt x="4835" y="0"/>
                  <a:pt x="0" y="4835"/>
                  <a:pt x="0" y="10800"/>
                </a:cubicBezTo>
                <a:close/>
              </a:path>
            </a:pathLst>
          </a:custGeom>
          <a:gradFill rotWithShape="1">
            <a:gsLst>
              <a:gs pos="0">
                <a:srgbClr val="003366"/>
              </a:gs>
              <a:gs pos="100000">
                <a:srgbClr val="44698F"/>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lIns="91403" tIns="45702" rIns="91403" bIns="45702" anchor="ctr"/>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ctr" eaLnBrk="1" hangingPunct="1">
              <a:buFont typeface="Wingdings" panose="05000000000000000000" pitchFamily="2" charset="2"/>
              <a:buNone/>
            </a:pPr>
            <a:r>
              <a:rPr lang="zh-CN" altLang="en-US" sz="2000" dirty="0">
                <a:solidFill>
                  <a:schemeClr val="bg1"/>
                </a:solidFill>
                <a:ea typeface="楷体_GB2312" pitchFamily="49" charset="-122"/>
              </a:rPr>
              <a:t>超额收益</a:t>
            </a:r>
          </a:p>
          <a:p>
            <a:pPr algn="ctr" eaLnBrk="1" hangingPunct="1">
              <a:buFont typeface="Wingdings" panose="05000000000000000000" pitchFamily="2" charset="2"/>
              <a:buNone/>
            </a:pPr>
            <a:r>
              <a:rPr lang="zh-CN" altLang="en-US" sz="2000" dirty="0">
                <a:solidFill>
                  <a:schemeClr val="bg1"/>
                </a:solidFill>
                <a:ea typeface="楷体_GB2312" pitchFamily="49" charset="-122"/>
              </a:rPr>
              <a:t>（</a:t>
            </a:r>
            <a:r>
              <a:rPr lang="en-US" altLang="zh-CN" sz="2000" dirty="0">
                <a:solidFill>
                  <a:schemeClr val="bg1"/>
                </a:solidFill>
                <a:ea typeface="楷体_GB2312" pitchFamily="49" charset="-122"/>
              </a:rPr>
              <a:t>α</a:t>
            </a:r>
            <a:r>
              <a:rPr lang="zh-CN" altLang="en-US" sz="2000" dirty="0">
                <a:solidFill>
                  <a:schemeClr val="bg1"/>
                </a:solidFill>
                <a:ea typeface="楷体_GB2312" pitchFamily="49" charset="-122"/>
              </a:rPr>
              <a:t>）</a:t>
            </a:r>
          </a:p>
        </p:txBody>
      </p:sp>
      <p:sp>
        <p:nvSpPr>
          <p:cNvPr id="29" name="灯片编号占位符 5"/>
          <p:cNvSpPr txBox="1">
            <a:spLocks noGrp="1"/>
          </p:cNvSpPr>
          <p:nvPr/>
        </p:nvSpPr>
        <p:spPr bwMode="auto">
          <a:xfrm>
            <a:off x="9271000" y="6838950"/>
            <a:ext cx="809625"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5056" tIns="52525" rIns="105056" bIns="52525"/>
          <a:lstStyle>
            <a:lvl1pPr defTabSz="1050925" eaLnBrk="0" hangingPunct="0">
              <a:defRPr sz="1700" b="1">
                <a:solidFill>
                  <a:schemeClr val="tx1"/>
                </a:solidFill>
                <a:latin typeface="Arial" panose="020B0604020202020204" pitchFamily="34" charset="0"/>
                <a:ea typeface="黑体" panose="02010609060101010101" pitchFamily="49" charset="-122"/>
              </a:defRPr>
            </a:lvl1pPr>
            <a:lvl2pPr marL="742950" indent="-285750" defTabSz="1050925" eaLnBrk="0" hangingPunct="0">
              <a:defRPr sz="1700" b="1">
                <a:solidFill>
                  <a:schemeClr val="tx1"/>
                </a:solidFill>
                <a:latin typeface="Arial" panose="020B0604020202020204" pitchFamily="34" charset="0"/>
                <a:ea typeface="黑体" panose="02010609060101010101" pitchFamily="49" charset="-122"/>
              </a:defRPr>
            </a:lvl2pPr>
            <a:lvl3pPr marL="1143000" indent="-228600" defTabSz="1050925" eaLnBrk="0" hangingPunct="0">
              <a:defRPr sz="1700" b="1">
                <a:solidFill>
                  <a:schemeClr val="tx1"/>
                </a:solidFill>
                <a:latin typeface="Arial" panose="020B0604020202020204" pitchFamily="34" charset="0"/>
                <a:ea typeface="黑体" panose="02010609060101010101" pitchFamily="49" charset="-122"/>
              </a:defRPr>
            </a:lvl3pPr>
            <a:lvl4pPr marL="1600200" indent="-228600" defTabSz="1050925" eaLnBrk="0" hangingPunct="0">
              <a:defRPr sz="1700" b="1">
                <a:solidFill>
                  <a:schemeClr val="tx1"/>
                </a:solidFill>
                <a:latin typeface="Arial" panose="020B0604020202020204" pitchFamily="34" charset="0"/>
                <a:ea typeface="黑体" panose="02010609060101010101" pitchFamily="49" charset="-122"/>
              </a:defRPr>
            </a:lvl4pPr>
            <a:lvl5pPr marL="2057400" indent="-228600" defTabSz="1050925" eaLnBrk="0" hangingPunct="0">
              <a:defRPr sz="1700" b="1">
                <a:solidFill>
                  <a:schemeClr val="tx1"/>
                </a:solidFill>
                <a:latin typeface="Arial" panose="020B0604020202020204" pitchFamily="34" charset="0"/>
                <a:ea typeface="黑体" panose="02010609060101010101" pitchFamily="49" charset="-122"/>
              </a:defRPr>
            </a:lvl5pPr>
            <a:lvl6pPr marL="25146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6pPr>
            <a:lvl7pPr marL="29718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7pPr>
            <a:lvl8pPr marL="34290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8pPr>
            <a:lvl9pPr marL="3886200" indent="-228600" defTabSz="1050925" eaLnBrk="0" fontAlgn="base" hangingPunct="0">
              <a:spcBef>
                <a:spcPct val="20000"/>
              </a:spcBef>
              <a:spcAft>
                <a:spcPct val="0"/>
              </a:spcAft>
              <a:buClr>
                <a:srgbClr val="003399"/>
              </a:buClr>
              <a:buSzPct val="50000"/>
              <a:buFont typeface="Wingdings" panose="05000000000000000000" pitchFamily="2" charset="2"/>
              <a:buChar char="n"/>
              <a:defRPr sz="1700" b="1">
                <a:solidFill>
                  <a:schemeClr val="tx1"/>
                </a:solidFill>
                <a:latin typeface="Arial" panose="020B0604020202020204" pitchFamily="34" charset="0"/>
                <a:ea typeface="黑体" panose="02010609060101010101" pitchFamily="49" charset="-122"/>
              </a:defRPr>
            </a:lvl9pPr>
          </a:lstStyle>
          <a:p>
            <a:pPr algn="r" eaLnBrk="1" hangingPunct="1">
              <a:spcBef>
                <a:spcPct val="0"/>
              </a:spcBef>
              <a:buClrTx/>
              <a:buSzTx/>
              <a:buFontTx/>
              <a:buNone/>
            </a:pPr>
            <a:fld id="{63DCB07D-922F-4E59-A2C5-DA1FD75683AF}" type="slidenum">
              <a:rPr lang="zh-CN" altLang="en-US" sz="1600" b="0">
                <a:ea typeface="宋体" panose="02010600030101010101" pitchFamily="2" charset="-122"/>
              </a:rPr>
              <a:pPr algn="r" eaLnBrk="1" hangingPunct="1">
                <a:spcBef>
                  <a:spcPct val="0"/>
                </a:spcBef>
                <a:buClrTx/>
                <a:buSzTx/>
                <a:buFontTx/>
                <a:buNone/>
              </a:pPr>
              <a:t>9</a:t>
            </a:fld>
            <a:endParaRPr lang="en-US" altLang="zh-CN" sz="1600" b="0">
              <a:ea typeface="宋体" panose="02010600030101010101" pitchFamily="2" charset="-122"/>
            </a:endParaRPr>
          </a:p>
        </p:txBody>
      </p:sp>
      <p:sp>
        <p:nvSpPr>
          <p:cNvPr id="13" name="标题 1"/>
          <p:cNvSpPr>
            <a:spLocks noGrp="1"/>
          </p:cNvSpPr>
          <p:nvPr>
            <p:ph type="title"/>
          </p:nvPr>
        </p:nvSpPr>
        <p:spPr>
          <a:xfrm>
            <a:off x="539552" y="620688"/>
            <a:ext cx="3168352" cy="504056"/>
          </a:xfrm>
          <a:effectLst>
            <a:outerShdw blurRad="50800" dist="38100" dir="2700000" algn="tl" rotWithShape="0">
              <a:prstClr val="black">
                <a:alpha val="40000"/>
              </a:prstClr>
            </a:outerShdw>
          </a:effectLst>
        </p:spPr>
        <p:txBody>
          <a:bodyPr>
            <a:normAutofit fontScale="90000"/>
          </a:bodyPr>
          <a:lstStyle/>
          <a:p>
            <a:r>
              <a:rPr lang="zh-CN" altLang="en-US" b="1" dirty="0" smtClean="0">
                <a:solidFill>
                  <a:srgbClr val="C00000"/>
                </a:solidFill>
                <a:latin typeface="黑体" panose="02010609060101010101" pitchFamily="49" charset="-122"/>
                <a:ea typeface="黑体" panose="02010609060101010101" pitchFamily="49" charset="-122"/>
              </a:rPr>
              <a:t>三、嘉合基金量化投资</a:t>
            </a:r>
            <a:endParaRPr lang="zh-CN" altLang="en-US"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825707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2766</TotalTime>
  <Words>2883</Words>
  <Application>Microsoft Office PowerPoint</Application>
  <PresentationFormat>全屏显示(4:3)</PresentationFormat>
  <Paragraphs>543</Paragraphs>
  <Slides>26</Slides>
  <Notes>1</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Office 主题​​</vt:lpstr>
      <vt:lpstr>1_Office 主题​​</vt:lpstr>
      <vt:lpstr>嘉合量化投资简介</vt:lpstr>
      <vt:lpstr>幻灯片 2</vt:lpstr>
      <vt:lpstr>一、量化投资全球现状</vt:lpstr>
      <vt:lpstr>一、量化投资全球现状</vt:lpstr>
      <vt:lpstr>二、什么是量化投资</vt:lpstr>
      <vt:lpstr>二、什么是量化投资</vt:lpstr>
      <vt:lpstr>二、什么是量化投资</vt:lpstr>
      <vt:lpstr>三、嘉合基金量化投资</vt:lpstr>
      <vt:lpstr>三、嘉合基金量化投资</vt:lpstr>
      <vt:lpstr>三、嘉合基金量化投资</vt:lpstr>
      <vt:lpstr>三、嘉合基金量化投资</vt:lpstr>
      <vt:lpstr>三、嘉合基金量化投资</vt:lpstr>
      <vt:lpstr>三、嘉合基金量化投资</vt:lpstr>
      <vt:lpstr>三、嘉合基金量化投资</vt:lpstr>
      <vt:lpstr>三、嘉合基金量化投资</vt:lpstr>
      <vt:lpstr>三、嘉合基金量化投资</vt:lpstr>
      <vt:lpstr>幻灯片 17</vt:lpstr>
      <vt:lpstr>四、投研团队</vt:lpstr>
      <vt:lpstr>四、投资团队</vt:lpstr>
      <vt:lpstr>四、投研团队</vt:lpstr>
      <vt:lpstr>五、产品预期收益</vt:lpstr>
      <vt:lpstr>五、产品预期收益</vt:lpstr>
      <vt:lpstr>产 品 要 素</vt:lpstr>
      <vt:lpstr>产 品 要 素</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MT006</dc:creator>
  <cp:lastModifiedBy>薛思乔</cp:lastModifiedBy>
  <cp:revision>187</cp:revision>
  <dcterms:created xsi:type="dcterms:W3CDTF">2014-09-09T02:59:16Z</dcterms:created>
  <dcterms:modified xsi:type="dcterms:W3CDTF">2014-11-05T05:32:16Z</dcterms:modified>
</cp:coreProperties>
</file>