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22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title>
      <c:tx>
        <c:rich>
          <a:bodyPr rot="0"/>
          <a:lstStyle/>
          <a:p>
            <a:pPr>
              <a:defRPr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defRPr>
            </a:pPr>
            <a:r>
              <a:rPr lang="en-US" altLang="zh-CN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ATM</a:t>
            </a:r>
            <a:r>
              <a:rPr lang="zh-CN" altLang="en-US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策略回测收益率 </a:t>
            </a:r>
            <a:r>
              <a:rPr lang="en-US" altLang="zh-CN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vs </a:t>
            </a:r>
            <a:r>
              <a:rPr lang="zh-CN" altLang="en-US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上证指数收益率</a:t>
            </a:r>
          </a:p>
        </c:rich>
      </c:tx>
      <c:layout>
        <c:manualLayout>
          <c:xMode val="edge"/>
          <c:yMode val="edge"/>
          <c:x val="0.331793"/>
          <c:y val="0"/>
          <c:w val="0.33641400000000021"/>
          <c:h val="0.10633200000000002"/>
        </c:manualLayout>
      </c:layout>
      <c:overlay val="1"/>
      <c:spPr>
        <a:noFill/>
        <a:effectLst/>
      </c:spPr>
    </c:title>
    <c:plotArea>
      <c:layout>
        <c:manualLayout>
          <c:layoutTarget val="inner"/>
          <c:xMode val="edge"/>
          <c:yMode val="edge"/>
          <c:x val="8.8744578090780971E-2"/>
          <c:y val="2.9691386119041381E-2"/>
          <c:w val="0.87986800000000021"/>
          <c:h val="0.7034230000000000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ATM累计收益(ETF不可卖空)</c:v>
                </c:pt>
              </c:strCache>
            </c:strRef>
          </c:tx>
          <c:spPr>
            <a:ln w="25400" cap="flat">
              <a:solidFill>
                <a:srgbClr val="182A4D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Sheet1!$A$2:$A$276</c:f>
              <c:strCache>
                <c:ptCount val="275"/>
                <c:pt idx="0">
                  <c:v>2015-01-07</c:v>
                </c:pt>
                <c:pt idx="1">
                  <c:v>2015-01-08</c:v>
                </c:pt>
                <c:pt idx="2">
                  <c:v>2015-01-09</c:v>
                </c:pt>
                <c:pt idx="3">
                  <c:v>2015-01-12</c:v>
                </c:pt>
                <c:pt idx="4">
                  <c:v>2015-01-13</c:v>
                </c:pt>
                <c:pt idx="5">
                  <c:v>2015-01-14</c:v>
                </c:pt>
                <c:pt idx="6">
                  <c:v>2015-01-15</c:v>
                </c:pt>
                <c:pt idx="7">
                  <c:v>2015-01-16</c:v>
                </c:pt>
                <c:pt idx="8">
                  <c:v>2015-01-19</c:v>
                </c:pt>
                <c:pt idx="9">
                  <c:v>2015-01-20</c:v>
                </c:pt>
                <c:pt idx="10">
                  <c:v>2015-01-21</c:v>
                </c:pt>
                <c:pt idx="11">
                  <c:v>2015-01-22</c:v>
                </c:pt>
                <c:pt idx="12">
                  <c:v>2015-01-23</c:v>
                </c:pt>
                <c:pt idx="13">
                  <c:v>2015-01-26</c:v>
                </c:pt>
                <c:pt idx="14">
                  <c:v>2015-01-27</c:v>
                </c:pt>
                <c:pt idx="15">
                  <c:v>2015-01-28</c:v>
                </c:pt>
                <c:pt idx="16">
                  <c:v>2015-01-29</c:v>
                </c:pt>
                <c:pt idx="17">
                  <c:v>2015-01-30</c:v>
                </c:pt>
                <c:pt idx="18">
                  <c:v>2015-02-02</c:v>
                </c:pt>
                <c:pt idx="19">
                  <c:v>2015-02-03</c:v>
                </c:pt>
                <c:pt idx="20">
                  <c:v>2015-02-04</c:v>
                </c:pt>
                <c:pt idx="21">
                  <c:v>2015-02-05</c:v>
                </c:pt>
                <c:pt idx="22">
                  <c:v>2015-02-06</c:v>
                </c:pt>
                <c:pt idx="23">
                  <c:v>2015-02-09</c:v>
                </c:pt>
                <c:pt idx="24">
                  <c:v>2015-02-10</c:v>
                </c:pt>
                <c:pt idx="25">
                  <c:v>2015-02-11</c:v>
                </c:pt>
                <c:pt idx="26">
                  <c:v>2015-02-12</c:v>
                </c:pt>
                <c:pt idx="27">
                  <c:v>2015-02-13</c:v>
                </c:pt>
                <c:pt idx="28">
                  <c:v>2015-02-16</c:v>
                </c:pt>
                <c:pt idx="29">
                  <c:v>2015-02-17</c:v>
                </c:pt>
                <c:pt idx="30">
                  <c:v>2015-02-25</c:v>
                </c:pt>
                <c:pt idx="31">
                  <c:v>2015-02-26</c:v>
                </c:pt>
                <c:pt idx="32">
                  <c:v>2015-02-27</c:v>
                </c:pt>
                <c:pt idx="33">
                  <c:v>2015-03-02</c:v>
                </c:pt>
                <c:pt idx="34">
                  <c:v>2015-03-03</c:v>
                </c:pt>
                <c:pt idx="35">
                  <c:v>2015-03-04</c:v>
                </c:pt>
                <c:pt idx="36">
                  <c:v>2015-03-05</c:v>
                </c:pt>
                <c:pt idx="37">
                  <c:v>2015-03-06</c:v>
                </c:pt>
                <c:pt idx="38">
                  <c:v>2015-03-09</c:v>
                </c:pt>
                <c:pt idx="39">
                  <c:v>2015-03-10</c:v>
                </c:pt>
                <c:pt idx="40">
                  <c:v>2015-03-11</c:v>
                </c:pt>
                <c:pt idx="41">
                  <c:v>2015-03-12</c:v>
                </c:pt>
                <c:pt idx="42">
                  <c:v>2015-03-13</c:v>
                </c:pt>
                <c:pt idx="43">
                  <c:v>2015-03-16</c:v>
                </c:pt>
                <c:pt idx="44">
                  <c:v>2015-03-17</c:v>
                </c:pt>
                <c:pt idx="45">
                  <c:v>2015-03-18</c:v>
                </c:pt>
                <c:pt idx="46">
                  <c:v>2015-03-19</c:v>
                </c:pt>
                <c:pt idx="47">
                  <c:v>2015-03-20</c:v>
                </c:pt>
                <c:pt idx="48">
                  <c:v>2015-03-23</c:v>
                </c:pt>
                <c:pt idx="49">
                  <c:v>2015-03-24</c:v>
                </c:pt>
                <c:pt idx="50">
                  <c:v>2015-03-25</c:v>
                </c:pt>
                <c:pt idx="51">
                  <c:v>2015-03-26</c:v>
                </c:pt>
                <c:pt idx="52">
                  <c:v>2015-03-27</c:v>
                </c:pt>
                <c:pt idx="53">
                  <c:v>2015-03-30</c:v>
                </c:pt>
                <c:pt idx="54">
                  <c:v>2015-03-31</c:v>
                </c:pt>
                <c:pt idx="55">
                  <c:v>2015-04-01</c:v>
                </c:pt>
                <c:pt idx="56">
                  <c:v>2015-04-02</c:v>
                </c:pt>
                <c:pt idx="57">
                  <c:v>2015-04-03</c:v>
                </c:pt>
                <c:pt idx="58">
                  <c:v>2015-04-07</c:v>
                </c:pt>
                <c:pt idx="59">
                  <c:v>2015-04-08</c:v>
                </c:pt>
                <c:pt idx="60">
                  <c:v>2015-04-09</c:v>
                </c:pt>
                <c:pt idx="61">
                  <c:v>2015-04-10</c:v>
                </c:pt>
                <c:pt idx="62">
                  <c:v>2015-04-13</c:v>
                </c:pt>
                <c:pt idx="63">
                  <c:v>2015-04-14</c:v>
                </c:pt>
                <c:pt idx="64">
                  <c:v>2015-04-15</c:v>
                </c:pt>
                <c:pt idx="65">
                  <c:v>2015-04-16</c:v>
                </c:pt>
                <c:pt idx="66">
                  <c:v>2015-04-17</c:v>
                </c:pt>
                <c:pt idx="67">
                  <c:v>2015-04-20</c:v>
                </c:pt>
                <c:pt idx="68">
                  <c:v>2015-04-21</c:v>
                </c:pt>
                <c:pt idx="69">
                  <c:v>2015-04-22</c:v>
                </c:pt>
                <c:pt idx="70">
                  <c:v>2015-04-23</c:v>
                </c:pt>
                <c:pt idx="71">
                  <c:v>2015-04-24</c:v>
                </c:pt>
                <c:pt idx="72">
                  <c:v>2015-04-27</c:v>
                </c:pt>
                <c:pt idx="73">
                  <c:v>2015-04-28</c:v>
                </c:pt>
                <c:pt idx="74">
                  <c:v>2015-04-29</c:v>
                </c:pt>
                <c:pt idx="75">
                  <c:v>2015-04-30</c:v>
                </c:pt>
                <c:pt idx="76">
                  <c:v>2015-05-04</c:v>
                </c:pt>
                <c:pt idx="77">
                  <c:v>2015-05-05</c:v>
                </c:pt>
                <c:pt idx="78">
                  <c:v>2015-05-06</c:v>
                </c:pt>
                <c:pt idx="79">
                  <c:v>2015-05-07</c:v>
                </c:pt>
                <c:pt idx="80">
                  <c:v>2015-05-08</c:v>
                </c:pt>
                <c:pt idx="81">
                  <c:v>2015-05-11</c:v>
                </c:pt>
                <c:pt idx="82">
                  <c:v>2015-05-12</c:v>
                </c:pt>
                <c:pt idx="83">
                  <c:v>2015-05-13</c:v>
                </c:pt>
                <c:pt idx="84">
                  <c:v>2015-05-14</c:v>
                </c:pt>
                <c:pt idx="85">
                  <c:v>2015-05-15</c:v>
                </c:pt>
                <c:pt idx="86">
                  <c:v>2015-05-18</c:v>
                </c:pt>
                <c:pt idx="87">
                  <c:v>2015-05-19</c:v>
                </c:pt>
                <c:pt idx="88">
                  <c:v>2015-05-20</c:v>
                </c:pt>
                <c:pt idx="89">
                  <c:v>2015-05-21</c:v>
                </c:pt>
                <c:pt idx="90">
                  <c:v>2015-05-22</c:v>
                </c:pt>
                <c:pt idx="91">
                  <c:v>2015-05-25</c:v>
                </c:pt>
                <c:pt idx="92">
                  <c:v>2015-05-26</c:v>
                </c:pt>
                <c:pt idx="93">
                  <c:v>2015-05-27</c:v>
                </c:pt>
                <c:pt idx="94">
                  <c:v>2015-05-28</c:v>
                </c:pt>
                <c:pt idx="95">
                  <c:v>2015-05-29</c:v>
                </c:pt>
                <c:pt idx="96">
                  <c:v>2015-06-01</c:v>
                </c:pt>
                <c:pt idx="97">
                  <c:v>2015-06-02</c:v>
                </c:pt>
                <c:pt idx="98">
                  <c:v>2015-06-03</c:v>
                </c:pt>
                <c:pt idx="99">
                  <c:v>2015-06-04</c:v>
                </c:pt>
                <c:pt idx="100">
                  <c:v>2015-06-05</c:v>
                </c:pt>
                <c:pt idx="101">
                  <c:v>2015-06-08</c:v>
                </c:pt>
                <c:pt idx="102">
                  <c:v>2015-06-09</c:v>
                </c:pt>
                <c:pt idx="103">
                  <c:v>2015-06-10</c:v>
                </c:pt>
                <c:pt idx="104">
                  <c:v>2015-06-11</c:v>
                </c:pt>
                <c:pt idx="105">
                  <c:v>2015-06-12</c:v>
                </c:pt>
                <c:pt idx="106">
                  <c:v>2015-06-15</c:v>
                </c:pt>
                <c:pt idx="107">
                  <c:v>2015-06-16</c:v>
                </c:pt>
                <c:pt idx="108">
                  <c:v>2015-06-17</c:v>
                </c:pt>
                <c:pt idx="109">
                  <c:v>2015-06-18</c:v>
                </c:pt>
                <c:pt idx="110">
                  <c:v>2015-06-19</c:v>
                </c:pt>
                <c:pt idx="111">
                  <c:v>2015-06-23</c:v>
                </c:pt>
                <c:pt idx="112">
                  <c:v>2015-06-24</c:v>
                </c:pt>
                <c:pt idx="113">
                  <c:v>2015-06-25</c:v>
                </c:pt>
                <c:pt idx="114">
                  <c:v>2015-06-26</c:v>
                </c:pt>
                <c:pt idx="115">
                  <c:v>2015-06-29</c:v>
                </c:pt>
                <c:pt idx="116">
                  <c:v>2015-06-30</c:v>
                </c:pt>
                <c:pt idx="117">
                  <c:v>2015-07-01</c:v>
                </c:pt>
                <c:pt idx="118">
                  <c:v>2015-07-02</c:v>
                </c:pt>
                <c:pt idx="119">
                  <c:v>2015-07-03</c:v>
                </c:pt>
                <c:pt idx="120">
                  <c:v>2015-07-06</c:v>
                </c:pt>
                <c:pt idx="121">
                  <c:v>2015-07-07</c:v>
                </c:pt>
                <c:pt idx="122">
                  <c:v>2015-07-08</c:v>
                </c:pt>
                <c:pt idx="123">
                  <c:v>2015-07-09</c:v>
                </c:pt>
                <c:pt idx="124">
                  <c:v>2015-07-10</c:v>
                </c:pt>
                <c:pt idx="125">
                  <c:v>2015-07-13</c:v>
                </c:pt>
                <c:pt idx="126">
                  <c:v>2015-07-14</c:v>
                </c:pt>
                <c:pt idx="127">
                  <c:v>2015-07-15</c:v>
                </c:pt>
                <c:pt idx="128">
                  <c:v>2015-07-16</c:v>
                </c:pt>
                <c:pt idx="129">
                  <c:v>2015-07-17</c:v>
                </c:pt>
                <c:pt idx="130">
                  <c:v>2015-07-20</c:v>
                </c:pt>
                <c:pt idx="131">
                  <c:v>2015-07-21</c:v>
                </c:pt>
                <c:pt idx="132">
                  <c:v>2015-07-22</c:v>
                </c:pt>
                <c:pt idx="133">
                  <c:v>2015-07-23</c:v>
                </c:pt>
                <c:pt idx="134">
                  <c:v>2015-07-24</c:v>
                </c:pt>
                <c:pt idx="135">
                  <c:v>2015-07-27</c:v>
                </c:pt>
                <c:pt idx="136">
                  <c:v>2015-07-28</c:v>
                </c:pt>
                <c:pt idx="137">
                  <c:v>2015-07-29</c:v>
                </c:pt>
                <c:pt idx="138">
                  <c:v>2015-07-30</c:v>
                </c:pt>
                <c:pt idx="139">
                  <c:v>2015-07-31</c:v>
                </c:pt>
                <c:pt idx="140">
                  <c:v>2015-08-03</c:v>
                </c:pt>
                <c:pt idx="141">
                  <c:v>2015-08-04</c:v>
                </c:pt>
                <c:pt idx="142">
                  <c:v>2015-08-05</c:v>
                </c:pt>
                <c:pt idx="143">
                  <c:v>2015-08-06</c:v>
                </c:pt>
                <c:pt idx="144">
                  <c:v>2015-08-07</c:v>
                </c:pt>
                <c:pt idx="145">
                  <c:v>2015-08-10</c:v>
                </c:pt>
                <c:pt idx="146">
                  <c:v>2015-08-11</c:v>
                </c:pt>
                <c:pt idx="147">
                  <c:v>2015-08-12</c:v>
                </c:pt>
                <c:pt idx="148">
                  <c:v>2015-08-13</c:v>
                </c:pt>
                <c:pt idx="149">
                  <c:v>2015-08-14</c:v>
                </c:pt>
                <c:pt idx="150">
                  <c:v>2015-08-17</c:v>
                </c:pt>
                <c:pt idx="151">
                  <c:v>2015-08-18</c:v>
                </c:pt>
                <c:pt idx="152">
                  <c:v>2015-08-19</c:v>
                </c:pt>
                <c:pt idx="153">
                  <c:v>2015-08-20</c:v>
                </c:pt>
                <c:pt idx="154">
                  <c:v>2015-08-21</c:v>
                </c:pt>
                <c:pt idx="155">
                  <c:v>2015-08-24</c:v>
                </c:pt>
                <c:pt idx="156">
                  <c:v>2015-08-25</c:v>
                </c:pt>
                <c:pt idx="157">
                  <c:v>2015-08-26</c:v>
                </c:pt>
                <c:pt idx="158">
                  <c:v>2015-08-27</c:v>
                </c:pt>
                <c:pt idx="159">
                  <c:v>2015-08-28</c:v>
                </c:pt>
                <c:pt idx="160">
                  <c:v>2015-08-31</c:v>
                </c:pt>
                <c:pt idx="161">
                  <c:v>2015-09-01</c:v>
                </c:pt>
                <c:pt idx="162">
                  <c:v>2015-09-02</c:v>
                </c:pt>
                <c:pt idx="163">
                  <c:v>2015-09-07</c:v>
                </c:pt>
                <c:pt idx="164">
                  <c:v>2015-09-08</c:v>
                </c:pt>
                <c:pt idx="165">
                  <c:v>2015-09-09</c:v>
                </c:pt>
                <c:pt idx="166">
                  <c:v>2015-09-10</c:v>
                </c:pt>
                <c:pt idx="167">
                  <c:v>2015-09-11</c:v>
                </c:pt>
                <c:pt idx="168">
                  <c:v>2015-09-14</c:v>
                </c:pt>
                <c:pt idx="169">
                  <c:v>2015-09-15</c:v>
                </c:pt>
                <c:pt idx="170">
                  <c:v>2015-09-16</c:v>
                </c:pt>
                <c:pt idx="171">
                  <c:v>2015-09-17</c:v>
                </c:pt>
                <c:pt idx="172">
                  <c:v>2015-09-18</c:v>
                </c:pt>
                <c:pt idx="173">
                  <c:v>2015-09-21</c:v>
                </c:pt>
                <c:pt idx="174">
                  <c:v>2015-09-22</c:v>
                </c:pt>
                <c:pt idx="175">
                  <c:v>2015-09-23</c:v>
                </c:pt>
                <c:pt idx="176">
                  <c:v>2015-09-24</c:v>
                </c:pt>
                <c:pt idx="177">
                  <c:v>2015-09-25</c:v>
                </c:pt>
                <c:pt idx="178">
                  <c:v>2015-09-28</c:v>
                </c:pt>
                <c:pt idx="179">
                  <c:v>2015-09-29</c:v>
                </c:pt>
                <c:pt idx="180">
                  <c:v>2015-09-30</c:v>
                </c:pt>
                <c:pt idx="181">
                  <c:v>2015-10-08</c:v>
                </c:pt>
                <c:pt idx="182">
                  <c:v>2015-10-09</c:v>
                </c:pt>
                <c:pt idx="183">
                  <c:v>2015-10-12</c:v>
                </c:pt>
                <c:pt idx="184">
                  <c:v>2015-10-13</c:v>
                </c:pt>
                <c:pt idx="185">
                  <c:v>2015-10-14</c:v>
                </c:pt>
                <c:pt idx="186">
                  <c:v>2015-10-15</c:v>
                </c:pt>
                <c:pt idx="187">
                  <c:v>2015-10-16</c:v>
                </c:pt>
                <c:pt idx="188">
                  <c:v>2015-10-19</c:v>
                </c:pt>
                <c:pt idx="189">
                  <c:v>2015-10-20</c:v>
                </c:pt>
                <c:pt idx="190">
                  <c:v>2015-10-21</c:v>
                </c:pt>
                <c:pt idx="191">
                  <c:v>2015-10-22</c:v>
                </c:pt>
                <c:pt idx="192">
                  <c:v>2015-10-23</c:v>
                </c:pt>
                <c:pt idx="193">
                  <c:v>2015-10-26</c:v>
                </c:pt>
                <c:pt idx="194">
                  <c:v>2015-10-27</c:v>
                </c:pt>
                <c:pt idx="195">
                  <c:v>2015-10-28</c:v>
                </c:pt>
                <c:pt idx="196">
                  <c:v>2015-10-29</c:v>
                </c:pt>
                <c:pt idx="197">
                  <c:v>2015-10-30</c:v>
                </c:pt>
                <c:pt idx="198">
                  <c:v>2015-11-02</c:v>
                </c:pt>
                <c:pt idx="199">
                  <c:v>2015-11-03</c:v>
                </c:pt>
                <c:pt idx="200">
                  <c:v>2015-11-04</c:v>
                </c:pt>
                <c:pt idx="201">
                  <c:v>2015-11-05</c:v>
                </c:pt>
                <c:pt idx="202">
                  <c:v>2015-11-06</c:v>
                </c:pt>
                <c:pt idx="203">
                  <c:v>2015-11-09</c:v>
                </c:pt>
                <c:pt idx="204">
                  <c:v>2015-11-10</c:v>
                </c:pt>
                <c:pt idx="205">
                  <c:v>2015-11-11</c:v>
                </c:pt>
                <c:pt idx="206">
                  <c:v>2015-11-12</c:v>
                </c:pt>
                <c:pt idx="207">
                  <c:v>2015-11-13</c:v>
                </c:pt>
                <c:pt idx="208">
                  <c:v>2015-11-16</c:v>
                </c:pt>
                <c:pt idx="209">
                  <c:v>2015-11-17</c:v>
                </c:pt>
                <c:pt idx="210">
                  <c:v>2015-11-18</c:v>
                </c:pt>
                <c:pt idx="211">
                  <c:v>2015-11-19</c:v>
                </c:pt>
                <c:pt idx="212">
                  <c:v>2015-11-20</c:v>
                </c:pt>
                <c:pt idx="213">
                  <c:v>2015-11-23</c:v>
                </c:pt>
                <c:pt idx="214">
                  <c:v>2015-11-24</c:v>
                </c:pt>
                <c:pt idx="215">
                  <c:v>2015-11-25</c:v>
                </c:pt>
                <c:pt idx="216">
                  <c:v>2015-11-26</c:v>
                </c:pt>
                <c:pt idx="217">
                  <c:v>2015-11-27</c:v>
                </c:pt>
                <c:pt idx="218">
                  <c:v>2015-11-30</c:v>
                </c:pt>
                <c:pt idx="219">
                  <c:v>2015-12-01</c:v>
                </c:pt>
                <c:pt idx="220">
                  <c:v>2015-12-02</c:v>
                </c:pt>
                <c:pt idx="221">
                  <c:v>2015-12-03</c:v>
                </c:pt>
                <c:pt idx="222">
                  <c:v>2015-12-04</c:v>
                </c:pt>
                <c:pt idx="223">
                  <c:v>2015-12-07</c:v>
                </c:pt>
                <c:pt idx="224">
                  <c:v>2015-12-08</c:v>
                </c:pt>
                <c:pt idx="225">
                  <c:v>2015-12-09</c:v>
                </c:pt>
                <c:pt idx="226">
                  <c:v>2015-12-10</c:v>
                </c:pt>
                <c:pt idx="227">
                  <c:v>2015-12-11</c:v>
                </c:pt>
                <c:pt idx="228">
                  <c:v>2015-12-14</c:v>
                </c:pt>
                <c:pt idx="229">
                  <c:v>2015-12-15</c:v>
                </c:pt>
                <c:pt idx="230">
                  <c:v>2015-12-16</c:v>
                </c:pt>
                <c:pt idx="231">
                  <c:v>2015-12-17</c:v>
                </c:pt>
                <c:pt idx="232">
                  <c:v>2015-12-18</c:v>
                </c:pt>
                <c:pt idx="233">
                  <c:v>2015-12-21</c:v>
                </c:pt>
                <c:pt idx="234">
                  <c:v>2015-12-22</c:v>
                </c:pt>
                <c:pt idx="235">
                  <c:v>2015-12-23</c:v>
                </c:pt>
                <c:pt idx="236">
                  <c:v>2015-12-24</c:v>
                </c:pt>
                <c:pt idx="237">
                  <c:v>2015-12-25</c:v>
                </c:pt>
                <c:pt idx="238">
                  <c:v>2015-12-28</c:v>
                </c:pt>
                <c:pt idx="239">
                  <c:v>2015-12-29</c:v>
                </c:pt>
                <c:pt idx="240">
                  <c:v>2015-12-30</c:v>
                </c:pt>
                <c:pt idx="241">
                  <c:v>2015-12-31</c:v>
                </c:pt>
                <c:pt idx="242">
                  <c:v>2016-01-04</c:v>
                </c:pt>
                <c:pt idx="243">
                  <c:v>2016-01-05</c:v>
                </c:pt>
                <c:pt idx="244">
                  <c:v>2016-01-06</c:v>
                </c:pt>
                <c:pt idx="245">
                  <c:v>2016-01-07</c:v>
                </c:pt>
                <c:pt idx="246">
                  <c:v>2016-01-08</c:v>
                </c:pt>
                <c:pt idx="247">
                  <c:v>2016-01-11</c:v>
                </c:pt>
                <c:pt idx="248">
                  <c:v>2016-01-12</c:v>
                </c:pt>
                <c:pt idx="249">
                  <c:v>2016-01-13</c:v>
                </c:pt>
                <c:pt idx="250">
                  <c:v>2016-01-14</c:v>
                </c:pt>
                <c:pt idx="251">
                  <c:v>2016-01-15</c:v>
                </c:pt>
                <c:pt idx="252">
                  <c:v>2016-01-18</c:v>
                </c:pt>
                <c:pt idx="253">
                  <c:v>2016-01-19</c:v>
                </c:pt>
                <c:pt idx="254">
                  <c:v>2016-01-20</c:v>
                </c:pt>
                <c:pt idx="255">
                  <c:v>2016-01-21</c:v>
                </c:pt>
                <c:pt idx="256">
                  <c:v>2016-01-22</c:v>
                </c:pt>
                <c:pt idx="257">
                  <c:v>2016-01-25</c:v>
                </c:pt>
                <c:pt idx="258">
                  <c:v>2016-01-26</c:v>
                </c:pt>
                <c:pt idx="259">
                  <c:v>2016-01-27</c:v>
                </c:pt>
                <c:pt idx="260">
                  <c:v>2016-01-28</c:v>
                </c:pt>
                <c:pt idx="261">
                  <c:v>2016-01-29</c:v>
                </c:pt>
                <c:pt idx="262">
                  <c:v>2016-02-01</c:v>
                </c:pt>
                <c:pt idx="263">
                  <c:v>2016-02-02</c:v>
                </c:pt>
                <c:pt idx="264">
                  <c:v>2016-02-03</c:v>
                </c:pt>
                <c:pt idx="265">
                  <c:v>2016-02-04</c:v>
                </c:pt>
                <c:pt idx="266">
                  <c:v>2016-02-05</c:v>
                </c:pt>
                <c:pt idx="267">
                  <c:v>2016-02-15</c:v>
                </c:pt>
                <c:pt idx="268">
                  <c:v>2016-02-16</c:v>
                </c:pt>
                <c:pt idx="269">
                  <c:v>2016-02-17</c:v>
                </c:pt>
                <c:pt idx="270">
                  <c:v>2016-02-18</c:v>
                </c:pt>
                <c:pt idx="271">
                  <c:v>2016-02-19</c:v>
                </c:pt>
                <c:pt idx="272">
                  <c:v>2016-02-22</c:v>
                </c:pt>
                <c:pt idx="273">
                  <c:v>2016-02-23</c:v>
                </c:pt>
                <c:pt idx="274">
                  <c:v>2016-02-24</c:v>
                </c:pt>
              </c:strCache>
            </c:strRef>
          </c:cat>
          <c:val>
            <c:numRef>
              <c:f>Sheet1!$B$2:$B$276</c:f>
              <c:numCache>
                <c:formatCode>General</c:formatCode>
                <c:ptCount val="275"/>
                <c:pt idx="0">
                  <c:v>0</c:v>
                </c:pt>
                <c:pt idx="1">
                  <c:v>0</c:v>
                </c:pt>
                <c:pt idx="2">
                  <c:v>2.4000000000000011E-3</c:v>
                </c:pt>
                <c:pt idx="3">
                  <c:v>-7.1000000000000021E-3</c:v>
                </c:pt>
                <c:pt idx="4">
                  <c:v>-1.3100000000000004E-2</c:v>
                </c:pt>
                <c:pt idx="5">
                  <c:v>-9.5000000000000032E-3</c:v>
                </c:pt>
                <c:pt idx="6">
                  <c:v>2.7000000000000014E-2</c:v>
                </c:pt>
                <c:pt idx="7">
                  <c:v>3.4200000000000001E-2</c:v>
                </c:pt>
                <c:pt idx="8">
                  <c:v>3.4200000000000001E-2</c:v>
                </c:pt>
                <c:pt idx="9">
                  <c:v>4.1700000000000015E-2</c:v>
                </c:pt>
                <c:pt idx="10">
                  <c:v>0.1043</c:v>
                </c:pt>
                <c:pt idx="11">
                  <c:v>0.10250000000000002</c:v>
                </c:pt>
                <c:pt idx="12">
                  <c:v>0.10250000000000002</c:v>
                </c:pt>
                <c:pt idx="13">
                  <c:v>0.10250000000000002</c:v>
                </c:pt>
                <c:pt idx="14">
                  <c:v>8.4500000000000033E-2</c:v>
                </c:pt>
                <c:pt idx="15">
                  <c:v>8.4500000000000033E-2</c:v>
                </c:pt>
                <c:pt idx="16">
                  <c:v>6.5800000000000011E-2</c:v>
                </c:pt>
                <c:pt idx="17">
                  <c:v>6.5800000000000011E-2</c:v>
                </c:pt>
                <c:pt idx="18">
                  <c:v>3.5200000000000002E-2</c:v>
                </c:pt>
                <c:pt idx="19">
                  <c:v>6.5800000000000011E-2</c:v>
                </c:pt>
                <c:pt idx="20">
                  <c:v>5.1000000000000004E-2</c:v>
                </c:pt>
                <c:pt idx="21">
                  <c:v>5.1000000000000004E-2</c:v>
                </c:pt>
                <c:pt idx="22">
                  <c:v>5.1000000000000004E-2</c:v>
                </c:pt>
                <c:pt idx="23">
                  <c:v>6.9400000000000017E-2</c:v>
                </c:pt>
                <c:pt idx="24">
                  <c:v>8.680000000000003E-2</c:v>
                </c:pt>
                <c:pt idx="25">
                  <c:v>9.1800000000000007E-2</c:v>
                </c:pt>
                <c:pt idx="26">
                  <c:v>9.1800000000000007E-2</c:v>
                </c:pt>
                <c:pt idx="27">
                  <c:v>9.1800000000000007E-2</c:v>
                </c:pt>
                <c:pt idx="28">
                  <c:v>9.3700000000000061E-2</c:v>
                </c:pt>
                <c:pt idx="29">
                  <c:v>9.3700000000000061E-2</c:v>
                </c:pt>
                <c:pt idx="30">
                  <c:v>7.5100000000000014E-2</c:v>
                </c:pt>
                <c:pt idx="31">
                  <c:v>7.5100000000000014E-2</c:v>
                </c:pt>
                <c:pt idx="32">
                  <c:v>6.9800000000000015E-2</c:v>
                </c:pt>
                <c:pt idx="33">
                  <c:v>6.9800000000000015E-2</c:v>
                </c:pt>
                <c:pt idx="34">
                  <c:v>3.6100000000000014E-2</c:v>
                </c:pt>
                <c:pt idx="35">
                  <c:v>3.5300000000000005E-2</c:v>
                </c:pt>
                <c:pt idx="36">
                  <c:v>3.5300000000000005E-2</c:v>
                </c:pt>
                <c:pt idx="37">
                  <c:v>3.5300000000000005E-2</c:v>
                </c:pt>
                <c:pt idx="38">
                  <c:v>6.1000000000000013E-2</c:v>
                </c:pt>
                <c:pt idx="39">
                  <c:v>4.4100000000000014E-2</c:v>
                </c:pt>
                <c:pt idx="40">
                  <c:v>4.4100000000000014E-2</c:v>
                </c:pt>
                <c:pt idx="41">
                  <c:v>4.4100000000000014E-2</c:v>
                </c:pt>
                <c:pt idx="42">
                  <c:v>4.7100000000000017E-2</c:v>
                </c:pt>
                <c:pt idx="43">
                  <c:v>4.7100000000000017E-2</c:v>
                </c:pt>
                <c:pt idx="44">
                  <c:v>6.0800000000000014E-2</c:v>
                </c:pt>
                <c:pt idx="45">
                  <c:v>8.9100000000000026E-2</c:v>
                </c:pt>
                <c:pt idx="46">
                  <c:v>8.9100000000000026E-2</c:v>
                </c:pt>
                <c:pt idx="47">
                  <c:v>8.9100000000000026E-2</c:v>
                </c:pt>
                <c:pt idx="48">
                  <c:v>8.9100000000000026E-2</c:v>
                </c:pt>
                <c:pt idx="49">
                  <c:v>8.9100000000000026E-2</c:v>
                </c:pt>
                <c:pt idx="50">
                  <c:v>8.9100000000000026E-2</c:v>
                </c:pt>
                <c:pt idx="51">
                  <c:v>0.10540000000000002</c:v>
                </c:pt>
                <c:pt idx="52">
                  <c:v>0.10540000000000002</c:v>
                </c:pt>
                <c:pt idx="53">
                  <c:v>0.14340000000000006</c:v>
                </c:pt>
                <c:pt idx="54">
                  <c:v>0.12970000000000001</c:v>
                </c:pt>
                <c:pt idx="55">
                  <c:v>0.12970000000000001</c:v>
                </c:pt>
                <c:pt idx="56">
                  <c:v>0.12970000000000001</c:v>
                </c:pt>
                <c:pt idx="57">
                  <c:v>0.14370000000000005</c:v>
                </c:pt>
                <c:pt idx="58">
                  <c:v>0.17220000000000005</c:v>
                </c:pt>
                <c:pt idx="59">
                  <c:v>0.1953</c:v>
                </c:pt>
                <c:pt idx="60">
                  <c:v>0.1953</c:v>
                </c:pt>
                <c:pt idx="61">
                  <c:v>0.1953</c:v>
                </c:pt>
                <c:pt idx="62">
                  <c:v>0.1953</c:v>
                </c:pt>
                <c:pt idx="63">
                  <c:v>0.1953</c:v>
                </c:pt>
                <c:pt idx="64">
                  <c:v>0.1953</c:v>
                </c:pt>
                <c:pt idx="65">
                  <c:v>0.24850000000000005</c:v>
                </c:pt>
                <c:pt idx="66">
                  <c:v>0.24850000000000005</c:v>
                </c:pt>
                <c:pt idx="67">
                  <c:v>0.24850000000000005</c:v>
                </c:pt>
                <c:pt idx="68">
                  <c:v>0.26370000000000005</c:v>
                </c:pt>
                <c:pt idx="69">
                  <c:v>0.30390000000000011</c:v>
                </c:pt>
                <c:pt idx="70">
                  <c:v>0.29230000000000012</c:v>
                </c:pt>
                <c:pt idx="71">
                  <c:v>0.29230000000000012</c:v>
                </c:pt>
                <c:pt idx="72">
                  <c:v>0.32650000000000012</c:v>
                </c:pt>
                <c:pt idx="73">
                  <c:v>0.31550000000000011</c:v>
                </c:pt>
                <c:pt idx="74">
                  <c:v>0.31550000000000011</c:v>
                </c:pt>
                <c:pt idx="75">
                  <c:v>0.31550000000000011</c:v>
                </c:pt>
                <c:pt idx="76">
                  <c:v>0.32090000000000013</c:v>
                </c:pt>
                <c:pt idx="77">
                  <c:v>0.27360000000000001</c:v>
                </c:pt>
                <c:pt idx="78">
                  <c:v>0.26830000000000009</c:v>
                </c:pt>
                <c:pt idx="79">
                  <c:v>0.25269999999999998</c:v>
                </c:pt>
                <c:pt idx="80">
                  <c:v>0.25269999999999998</c:v>
                </c:pt>
                <c:pt idx="81">
                  <c:v>0.25269999999999998</c:v>
                </c:pt>
                <c:pt idx="82">
                  <c:v>0.25269999999999998</c:v>
                </c:pt>
                <c:pt idx="83">
                  <c:v>0.25269999999999998</c:v>
                </c:pt>
                <c:pt idx="84">
                  <c:v>0.25269999999999998</c:v>
                </c:pt>
                <c:pt idx="85">
                  <c:v>0.25269999999999998</c:v>
                </c:pt>
                <c:pt idx="86">
                  <c:v>0.2276</c:v>
                </c:pt>
                <c:pt idx="87">
                  <c:v>0.2276</c:v>
                </c:pt>
                <c:pt idx="88">
                  <c:v>0.2276</c:v>
                </c:pt>
                <c:pt idx="89">
                  <c:v>0.2276</c:v>
                </c:pt>
                <c:pt idx="90">
                  <c:v>0.26520000000000005</c:v>
                </c:pt>
                <c:pt idx="91">
                  <c:v>0.26520000000000005</c:v>
                </c:pt>
                <c:pt idx="92">
                  <c:v>0.26520000000000005</c:v>
                </c:pt>
                <c:pt idx="93">
                  <c:v>0.26520000000000005</c:v>
                </c:pt>
                <c:pt idx="94">
                  <c:v>0.26520000000000005</c:v>
                </c:pt>
                <c:pt idx="95">
                  <c:v>0.25990000000000002</c:v>
                </c:pt>
                <c:pt idx="96">
                  <c:v>0.31420000000000009</c:v>
                </c:pt>
                <c:pt idx="97">
                  <c:v>0.31870000000000009</c:v>
                </c:pt>
                <c:pt idx="98">
                  <c:v>0.31870000000000009</c:v>
                </c:pt>
                <c:pt idx="99">
                  <c:v>0.31870000000000009</c:v>
                </c:pt>
                <c:pt idx="100">
                  <c:v>0.31670000000000009</c:v>
                </c:pt>
                <c:pt idx="101">
                  <c:v>0.3867000000000001</c:v>
                </c:pt>
                <c:pt idx="102">
                  <c:v>0.35990000000000011</c:v>
                </c:pt>
                <c:pt idx="103">
                  <c:v>0.34330000000000011</c:v>
                </c:pt>
                <c:pt idx="104">
                  <c:v>0.33520000000000011</c:v>
                </c:pt>
                <c:pt idx="105">
                  <c:v>0.34040000000000009</c:v>
                </c:pt>
                <c:pt idx="106">
                  <c:v>0.30110000000000009</c:v>
                </c:pt>
                <c:pt idx="107">
                  <c:v>0.27360000000000001</c:v>
                </c:pt>
                <c:pt idx="108">
                  <c:v>0.28460000000000002</c:v>
                </c:pt>
                <c:pt idx="109">
                  <c:v>0.23080000000000001</c:v>
                </c:pt>
                <c:pt idx="110">
                  <c:v>0.23080000000000001</c:v>
                </c:pt>
                <c:pt idx="111">
                  <c:v>0.27450000000000002</c:v>
                </c:pt>
                <c:pt idx="112">
                  <c:v>0.27450000000000002</c:v>
                </c:pt>
                <c:pt idx="113">
                  <c:v>0.27450000000000002</c:v>
                </c:pt>
                <c:pt idx="114">
                  <c:v>0.27450000000000002</c:v>
                </c:pt>
                <c:pt idx="115">
                  <c:v>0.2621</c:v>
                </c:pt>
                <c:pt idx="116">
                  <c:v>0.35270000000000001</c:v>
                </c:pt>
                <c:pt idx="117">
                  <c:v>0.35270000000000001</c:v>
                </c:pt>
                <c:pt idx="118">
                  <c:v>0.35270000000000001</c:v>
                </c:pt>
                <c:pt idx="119">
                  <c:v>0.35270000000000001</c:v>
                </c:pt>
                <c:pt idx="120">
                  <c:v>0.43820000000000009</c:v>
                </c:pt>
                <c:pt idx="121">
                  <c:v>0.46340000000000009</c:v>
                </c:pt>
                <c:pt idx="122">
                  <c:v>0.46340000000000009</c:v>
                </c:pt>
                <c:pt idx="123">
                  <c:v>0.56910000000000005</c:v>
                </c:pt>
                <c:pt idx="124">
                  <c:v>0.56910000000000005</c:v>
                </c:pt>
                <c:pt idx="125">
                  <c:v>0.56910000000000005</c:v>
                </c:pt>
                <c:pt idx="126">
                  <c:v>0.56910000000000005</c:v>
                </c:pt>
                <c:pt idx="127">
                  <c:v>0.56910000000000005</c:v>
                </c:pt>
                <c:pt idx="128">
                  <c:v>0.56910000000000005</c:v>
                </c:pt>
                <c:pt idx="129">
                  <c:v>0.56910000000000005</c:v>
                </c:pt>
                <c:pt idx="130">
                  <c:v>0.56910000000000005</c:v>
                </c:pt>
                <c:pt idx="131">
                  <c:v>0.56910000000000005</c:v>
                </c:pt>
                <c:pt idx="132">
                  <c:v>0.56910000000000005</c:v>
                </c:pt>
                <c:pt idx="133">
                  <c:v>0.56910000000000005</c:v>
                </c:pt>
                <c:pt idx="134">
                  <c:v>0.56910000000000005</c:v>
                </c:pt>
                <c:pt idx="135">
                  <c:v>0.56910000000000005</c:v>
                </c:pt>
                <c:pt idx="136">
                  <c:v>0.56280000000000019</c:v>
                </c:pt>
                <c:pt idx="137">
                  <c:v>0.56280000000000019</c:v>
                </c:pt>
                <c:pt idx="138">
                  <c:v>0.56280000000000019</c:v>
                </c:pt>
                <c:pt idx="139">
                  <c:v>0.56280000000000019</c:v>
                </c:pt>
                <c:pt idx="140">
                  <c:v>0.56280000000000019</c:v>
                </c:pt>
                <c:pt idx="141">
                  <c:v>0.56280000000000019</c:v>
                </c:pt>
                <c:pt idx="142">
                  <c:v>0.56280000000000019</c:v>
                </c:pt>
                <c:pt idx="143">
                  <c:v>0.56280000000000019</c:v>
                </c:pt>
                <c:pt idx="144">
                  <c:v>0.56280000000000019</c:v>
                </c:pt>
                <c:pt idx="145">
                  <c:v>0.56280000000000019</c:v>
                </c:pt>
                <c:pt idx="146">
                  <c:v>0.56280000000000019</c:v>
                </c:pt>
                <c:pt idx="147">
                  <c:v>0.56280000000000019</c:v>
                </c:pt>
                <c:pt idx="148">
                  <c:v>0.56280000000000019</c:v>
                </c:pt>
                <c:pt idx="149">
                  <c:v>0.56280000000000019</c:v>
                </c:pt>
                <c:pt idx="150">
                  <c:v>0.56280000000000019</c:v>
                </c:pt>
                <c:pt idx="151">
                  <c:v>0.56280000000000019</c:v>
                </c:pt>
                <c:pt idx="152">
                  <c:v>0.57390000000000019</c:v>
                </c:pt>
                <c:pt idx="153">
                  <c:v>0.57390000000000019</c:v>
                </c:pt>
                <c:pt idx="154">
                  <c:v>0.57390000000000019</c:v>
                </c:pt>
                <c:pt idx="155">
                  <c:v>0.57390000000000019</c:v>
                </c:pt>
                <c:pt idx="156">
                  <c:v>0.45</c:v>
                </c:pt>
                <c:pt idx="157">
                  <c:v>0.4961000000000001</c:v>
                </c:pt>
                <c:pt idx="158">
                  <c:v>0.4961000000000001</c:v>
                </c:pt>
                <c:pt idx="159">
                  <c:v>0.4961000000000001</c:v>
                </c:pt>
                <c:pt idx="160">
                  <c:v>0.4961000000000001</c:v>
                </c:pt>
                <c:pt idx="161">
                  <c:v>0.4961000000000001</c:v>
                </c:pt>
                <c:pt idx="162">
                  <c:v>0.4961000000000001</c:v>
                </c:pt>
                <c:pt idx="163">
                  <c:v>0.4961000000000001</c:v>
                </c:pt>
                <c:pt idx="164">
                  <c:v>0.4961000000000001</c:v>
                </c:pt>
                <c:pt idx="165">
                  <c:v>0.4961000000000001</c:v>
                </c:pt>
                <c:pt idx="166">
                  <c:v>0.4961000000000001</c:v>
                </c:pt>
                <c:pt idx="167">
                  <c:v>0.4961000000000001</c:v>
                </c:pt>
                <c:pt idx="168">
                  <c:v>0.4961000000000001</c:v>
                </c:pt>
                <c:pt idx="169">
                  <c:v>0.4961000000000001</c:v>
                </c:pt>
                <c:pt idx="170">
                  <c:v>0.4961000000000001</c:v>
                </c:pt>
                <c:pt idx="171">
                  <c:v>0.4961000000000001</c:v>
                </c:pt>
                <c:pt idx="172">
                  <c:v>0.4961000000000001</c:v>
                </c:pt>
                <c:pt idx="173">
                  <c:v>0.4961000000000001</c:v>
                </c:pt>
                <c:pt idx="174">
                  <c:v>0.4961000000000001</c:v>
                </c:pt>
                <c:pt idx="175">
                  <c:v>0.4961000000000001</c:v>
                </c:pt>
                <c:pt idx="176">
                  <c:v>0.4961000000000001</c:v>
                </c:pt>
                <c:pt idx="177">
                  <c:v>0.4961000000000001</c:v>
                </c:pt>
                <c:pt idx="178">
                  <c:v>0.4961000000000001</c:v>
                </c:pt>
                <c:pt idx="179">
                  <c:v>0.4961000000000001</c:v>
                </c:pt>
                <c:pt idx="180">
                  <c:v>0.4961000000000001</c:v>
                </c:pt>
                <c:pt idx="181">
                  <c:v>0.4961000000000001</c:v>
                </c:pt>
                <c:pt idx="182">
                  <c:v>0.4961000000000001</c:v>
                </c:pt>
                <c:pt idx="183">
                  <c:v>0.4961000000000001</c:v>
                </c:pt>
                <c:pt idx="184">
                  <c:v>0.4961000000000001</c:v>
                </c:pt>
                <c:pt idx="185">
                  <c:v>0.4961000000000001</c:v>
                </c:pt>
                <c:pt idx="186">
                  <c:v>0.4961000000000001</c:v>
                </c:pt>
                <c:pt idx="187">
                  <c:v>0.50780000000000003</c:v>
                </c:pt>
                <c:pt idx="188">
                  <c:v>0.50639999999999996</c:v>
                </c:pt>
                <c:pt idx="189">
                  <c:v>0.50639999999999996</c:v>
                </c:pt>
                <c:pt idx="190">
                  <c:v>0.49280000000000013</c:v>
                </c:pt>
                <c:pt idx="191">
                  <c:v>0.49280000000000013</c:v>
                </c:pt>
                <c:pt idx="192">
                  <c:v>0.49280000000000013</c:v>
                </c:pt>
                <c:pt idx="193">
                  <c:v>0.49280000000000013</c:v>
                </c:pt>
                <c:pt idx="194">
                  <c:v>0.49280000000000013</c:v>
                </c:pt>
                <c:pt idx="195">
                  <c:v>0.46740000000000009</c:v>
                </c:pt>
                <c:pt idx="196">
                  <c:v>0.46930000000000011</c:v>
                </c:pt>
                <c:pt idx="197">
                  <c:v>0.46870000000000001</c:v>
                </c:pt>
                <c:pt idx="198">
                  <c:v>0.45150000000000001</c:v>
                </c:pt>
                <c:pt idx="199">
                  <c:v>0.44450000000000001</c:v>
                </c:pt>
                <c:pt idx="200">
                  <c:v>0.44450000000000001</c:v>
                </c:pt>
                <c:pt idx="201">
                  <c:v>0.48020000000000002</c:v>
                </c:pt>
                <c:pt idx="202">
                  <c:v>0.51290000000000002</c:v>
                </c:pt>
                <c:pt idx="203">
                  <c:v>0.53290000000000004</c:v>
                </c:pt>
                <c:pt idx="204">
                  <c:v>0.53290000000000004</c:v>
                </c:pt>
                <c:pt idx="205">
                  <c:v>0.52260000000000018</c:v>
                </c:pt>
                <c:pt idx="206">
                  <c:v>0.50190000000000001</c:v>
                </c:pt>
                <c:pt idx="207">
                  <c:v>0.50190000000000001</c:v>
                </c:pt>
                <c:pt idx="208">
                  <c:v>0.50490000000000002</c:v>
                </c:pt>
                <c:pt idx="209">
                  <c:v>0.50490000000000002</c:v>
                </c:pt>
                <c:pt idx="210">
                  <c:v>0.49750000000000011</c:v>
                </c:pt>
                <c:pt idx="211">
                  <c:v>0.51770000000000005</c:v>
                </c:pt>
                <c:pt idx="212">
                  <c:v>0.51029999999999998</c:v>
                </c:pt>
                <c:pt idx="213">
                  <c:v>0.51029999999999998</c:v>
                </c:pt>
                <c:pt idx="214">
                  <c:v>0.51029999999999998</c:v>
                </c:pt>
                <c:pt idx="215">
                  <c:v>0.51029999999999998</c:v>
                </c:pt>
                <c:pt idx="216">
                  <c:v>0.51029999999999998</c:v>
                </c:pt>
                <c:pt idx="217">
                  <c:v>0.51029999999999998</c:v>
                </c:pt>
                <c:pt idx="218">
                  <c:v>0.51739999999999997</c:v>
                </c:pt>
                <c:pt idx="219">
                  <c:v>0.52390000000000003</c:v>
                </c:pt>
                <c:pt idx="220">
                  <c:v>0.52390000000000003</c:v>
                </c:pt>
                <c:pt idx="221">
                  <c:v>0.52270000000000005</c:v>
                </c:pt>
                <c:pt idx="222">
                  <c:v>0.48430000000000012</c:v>
                </c:pt>
                <c:pt idx="223">
                  <c:v>0.4794000000000001</c:v>
                </c:pt>
                <c:pt idx="224">
                  <c:v>0.4794000000000001</c:v>
                </c:pt>
                <c:pt idx="225">
                  <c:v>0.48130000000000012</c:v>
                </c:pt>
                <c:pt idx="226">
                  <c:v>0.47260000000000002</c:v>
                </c:pt>
                <c:pt idx="227">
                  <c:v>0.47260000000000002</c:v>
                </c:pt>
                <c:pt idx="228">
                  <c:v>0.47260000000000002</c:v>
                </c:pt>
                <c:pt idx="229">
                  <c:v>0.45240000000000002</c:v>
                </c:pt>
                <c:pt idx="230">
                  <c:v>0.45240000000000002</c:v>
                </c:pt>
                <c:pt idx="231">
                  <c:v>0.45240000000000002</c:v>
                </c:pt>
                <c:pt idx="232">
                  <c:v>0.46500000000000002</c:v>
                </c:pt>
                <c:pt idx="233">
                  <c:v>0.46500000000000002</c:v>
                </c:pt>
                <c:pt idx="234">
                  <c:v>0.4597</c:v>
                </c:pt>
                <c:pt idx="235">
                  <c:v>0.46500000000000002</c:v>
                </c:pt>
                <c:pt idx="236">
                  <c:v>0.46500000000000002</c:v>
                </c:pt>
                <c:pt idx="237">
                  <c:v>0.46970000000000001</c:v>
                </c:pt>
                <c:pt idx="238">
                  <c:v>0.42590000000000011</c:v>
                </c:pt>
                <c:pt idx="239">
                  <c:v>0.43770000000000009</c:v>
                </c:pt>
                <c:pt idx="240">
                  <c:v>0.43300000000000011</c:v>
                </c:pt>
                <c:pt idx="241">
                  <c:v>0.43300000000000011</c:v>
                </c:pt>
                <c:pt idx="242">
                  <c:v>0.43300000000000011</c:v>
                </c:pt>
                <c:pt idx="243">
                  <c:v>0.43800000000000011</c:v>
                </c:pt>
                <c:pt idx="244">
                  <c:v>0.45760000000000001</c:v>
                </c:pt>
                <c:pt idx="245">
                  <c:v>0.3696000000000001</c:v>
                </c:pt>
                <c:pt idx="246">
                  <c:v>0.39600000000000013</c:v>
                </c:pt>
                <c:pt idx="247">
                  <c:v>0.39600000000000013</c:v>
                </c:pt>
                <c:pt idx="248">
                  <c:v>0.39600000000000013</c:v>
                </c:pt>
                <c:pt idx="249">
                  <c:v>0.39600000000000013</c:v>
                </c:pt>
                <c:pt idx="250">
                  <c:v>0.39600000000000013</c:v>
                </c:pt>
                <c:pt idx="251">
                  <c:v>0.39600000000000013</c:v>
                </c:pt>
                <c:pt idx="252">
                  <c:v>0.39600000000000013</c:v>
                </c:pt>
                <c:pt idx="253">
                  <c:v>0.39600000000000013</c:v>
                </c:pt>
                <c:pt idx="254">
                  <c:v>0.37050000000000011</c:v>
                </c:pt>
                <c:pt idx="255">
                  <c:v>0.37050000000000011</c:v>
                </c:pt>
                <c:pt idx="256">
                  <c:v>0.37050000000000011</c:v>
                </c:pt>
                <c:pt idx="257">
                  <c:v>0.37050000000000011</c:v>
                </c:pt>
                <c:pt idx="258">
                  <c:v>0.37050000000000011</c:v>
                </c:pt>
                <c:pt idx="259">
                  <c:v>0.36980000000000013</c:v>
                </c:pt>
                <c:pt idx="260">
                  <c:v>0.3403000000000001</c:v>
                </c:pt>
                <c:pt idx="261">
                  <c:v>0.3403000000000001</c:v>
                </c:pt>
                <c:pt idx="262">
                  <c:v>0.3403000000000001</c:v>
                </c:pt>
                <c:pt idx="263">
                  <c:v>0.3403000000000001</c:v>
                </c:pt>
                <c:pt idx="264">
                  <c:v>0.3403000000000001</c:v>
                </c:pt>
                <c:pt idx="265">
                  <c:v>0.3403000000000001</c:v>
                </c:pt>
                <c:pt idx="266">
                  <c:v>0.3403000000000001</c:v>
                </c:pt>
                <c:pt idx="267">
                  <c:v>0.3403000000000001</c:v>
                </c:pt>
                <c:pt idx="268">
                  <c:v>0.3403000000000001</c:v>
                </c:pt>
                <c:pt idx="269">
                  <c:v>0.3403000000000001</c:v>
                </c:pt>
                <c:pt idx="270">
                  <c:v>0.3403000000000001</c:v>
                </c:pt>
                <c:pt idx="271">
                  <c:v>0.3403000000000001</c:v>
                </c:pt>
                <c:pt idx="272">
                  <c:v>0.3403000000000001</c:v>
                </c:pt>
                <c:pt idx="273">
                  <c:v>0.3403000000000001</c:v>
                </c:pt>
                <c:pt idx="274">
                  <c:v>0.3403000000000001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ATM累计收益(IF可卖空)</c:v>
                </c:pt>
              </c:strCache>
            </c:strRef>
          </c:tx>
          <c:spPr>
            <a:ln w="25400" cap="flat">
              <a:solidFill>
                <a:srgbClr val="A1251C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Sheet1!$A$2:$A$276</c:f>
              <c:strCache>
                <c:ptCount val="275"/>
                <c:pt idx="0">
                  <c:v>2015-01-07</c:v>
                </c:pt>
                <c:pt idx="1">
                  <c:v>2015-01-08</c:v>
                </c:pt>
                <c:pt idx="2">
                  <c:v>2015-01-09</c:v>
                </c:pt>
                <c:pt idx="3">
                  <c:v>2015-01-12</c:v>
                </c:pt>
                <c:pt idx="4">
                  <c:v>2015-01-13</c:v>
                </c:pt>
                <c:pt idx="5">
                  <c:v>2015-01-14</c:v>
                </c:pt>
                <c:pt idx="6">
                  <c:v>2015-01-15</c:v>
                </c:pt>
                <c:pt idx="7">
                  <c:v>2015-01-16</c:v>
                </c:pt>
                <c:pt idx="8">
                  <c:v>2015-01-19</c:v>
                </c:pt>
                <c:pt idx="9">
                  <c:v>2015-01-20</c:v>
                </c:pt>
                <c:pt idx="10">
                  <c:v>2015-01-21</c:v>
                </c:pt>
                <c:pt idx="11">
                  <c:v>2015-01-22</c:v>
                </c:pt>
                <c:pt idx="12">
                  <c:v>2015-01-23</c:v>
                </c:pt>
                <c:pt idx="13">
                  <c:v>2015-01-26</c:v>
                </c:pt>
                <c:pt idx="14">
                  <c:v>2015-01-27</c:v>
                </c:pt>
                <c:pt idx="15">
                  <c:v>2015-01-28</c:v>
                </c:pt>
                <c:pt idx="16">
                  <c:v>2015-01-29</c:v>
                </c:pt>
                <c:pt idx="17">
                  <c:v>2015-01-30</c:v>
                </c:pt>
                <c:pt idx="18">
                  <c:v>2015-02-02</c:v>
                </c:pt>
                <c:pt idx="19">
                  <c:v>2015-02-03</c:v>
                </c:pt>
                <c:pt idx="20">
                  <c:v>2015-02-04</c:v>
                </c:pt>
                <c:pt idx="21">
                  <c:v>2015-02-05</c:v>
                </c:pt>
                <c:pt idx="22">
                  <c:v>2015-02-06</c:v>
                </c:pt>
                <c:pt idx="23">
                  <c:v>2015-02-09</c:v>
                </c:pt>
                <c:pt idx="24">
                  <c:v>2015-02-10</c:v>
                </c:pt>
                <c:pt idx="25">
                  <c:v>2015-02-11</c:v>
                </c:pt>
                <c:pt idx="26">
                  <c:v>2015-02-12</c:v>
                </c:pt>
                <c:pt idx="27">
                  <c:v>2015-02-13</c:v>
                </c:pt>
                <c:pt idx="28">
                  <c:v>2015-02-16</c:v>
                </c:pt>
                <c:pt idx="29">
                  <c:v>2015-02-17</c:v>
                </c:pt>
                <c:pt idx="30">
                  <c:v>2015-02-25</c:v>
                </c:pt>
                <c:pt idx="31">
                  <c:v>2015-02-26</c:v>
                </c:pt>
                <c:pt idx="32">
                  <c:v>2015-02-27</c:v>
                </c:pt>
                <c:pt idx="33">
                  <c:v>2015-03-02</c:v>
                </c:pt>
                <c:pt idx="34">
                  <c:v>2015-03-03</c:v>
                </c:pt>
                <c:pt idx="35">
                  <c:v>2015-03-04</c:v>
                </c:pt>
                <c:pt idx="36">
                  <c:v>2015-03-05</c:v>
                </c:pt>
                <c:pt idx="37">
                  <c:v>2015-03-06</c:v>
                </c:pt>
                <c:pt idx="38">
                  <c:v>2015-03-09</c:v>
                </c:pt>
                <c:pt idx="39">
                  <c:v>2015-03-10</c:v>
                </c:pt>
                <c:pt idx="40">
                  <c:v>2015-03-11</c:v>
                </c:pt>
                <c:pt idx="41">
                  <c:v>2015-03-12</c:v>
                </c:pt>
                <c:pt idx="42">
                  <c:v>2015-03-13</c:v>
                </c:pt>
                <c:pt idx="43">
                  <c:v>2015-03-16</c:v>
                </c:pt>
                <c:pt idx="44">
                  <c:v>2015-03-17</c:v>
                </c:pt>
                <c:pt idx="45">
                  <c:v>2015-03-18</c:v>
                </c:pt>
                <c:pt idx="46">
                  <c:v>2015-03-19</c:v>
                </c:pt>
                <c:pt idx="47">
                  <c:v>2015-03-20</c:v>
                </c:pt>
                <c:pt idx="48">
                  <c:v>2015-03-23</c:v>
                </c:pt>
                <c:pt idx="49">
                  <c:v>2015-03-24</c:v>
                </c:pt>
                <c:pt idx="50">
                  <c:v>2015-03-25</c:v>
                </c:pt>
                <c:pt idx="51">
                  <c:v>2015-03-26</c:v>
                </c:pt>
                <c:pt idx="52">
                  <c:v>2015-03-27</c:v>
                </c:pt>
                <c:pt idx="53">
                  <c:v>2015-03-30</c:v>
                </c:pt>
                <c:pt idx="54">
                  <c:v>2015-03-31</c:v>
                </c:pt>
                <c:pt idx="55">
                  <c:v>2015-04-01</c:v>
                </c:pt>
                <c:pt idx="56">
                  <c:v>2015-04-02</c:v>
                </c:pt>
                <c:pt idx="57">
                  <c:v>2015-04-03</c:v>
                </c:pt>
                <c:pt idx="58">
                  <c:v>2015-04-07</c:v>
                </c:pt>
                <c:pt idx="59">
                  <c:v>2015-04-08</c:v>
                </c:pt>
                <c:pt idx="60">
                  <c:v>2015-04-09</c:v>
                </c:pt>
                <c:pt idx="61">
                  <c:v>2015-04-10</c:v>
                </c:pt>
                <c:pt idx="62">
                  <c:v>2015-04-13</c:v>
                </c:pt>
                <c:pt idx="63">
                  <c:v>2015-04-14</c:v>
                </c:pt>
                <c:pt idx="64">
                  <c:v>2015-04-15</c:v>
                </c:pt>
                <c:pt idx="65">
                  <c:v>2015-04-16</c:v>
                </c:pt>
                <c:pt idx="66">
                  <c:v>2015-04-17</c:v>
                </c:pt>
                <c:pt idx="67">
                  <c:v>2015-04-20</c:v>
                </c:pt>
                <c:pt idx="68">
                  <c:v>2015-04-21</c:v>
                </c:pt>
                <c:pt idx="69">
                  <c:v>2015-04-22</c:v>
                </c:pt>
                <c:pt idx="70">
                  <c:v>2015-04-23</c:v>
                </c:pt>
                <c:pt idx="71">
                  <c:v>2015-04-24</c:v>
                </c:pt>
                <c:pt idx="72">
                  <c:v>2015-04-27</c:v>
                </c:pt>
                <c:pt idx="73">
                  <c:v>2015-04-28</c:v>
                </c:pt>
                <c:pt idx="74">
                  <c:v>2015-04-29</c:v>
                </c:pt>
                <c:pt idx="75">
                  <c:v>2015-04-30</c:v>
                </c:pt>
                <c:pt idx="76">
                  <c:v>2015-05-04</c:v>
                </c:pt>
                <c:pt idx="77">
                  <c:v>2015-05-05</c:v>
                </c:pt>
                <c:pt idx="78">
                  <c:v>2015-05-06</c:v>
                </c:pt>
                <c:pt idx="79">
                  <c:v>2015-05-07</c:v>
                </c:pt>
                <c:pt idx="80">
                  <c:v>2015-05-08</c:v>
                </c:pt>
                <c:pt idx="81">
                  <c:v>2015-05-11</c:v>
                </c:pt>
                <c:pt idx="82">
                  <c:v>2015-05-12</c:v>
                </c:pt>
                <c:pt idx="83">
                  <c:v>2015-05-13</c:v>
                </c:pt>
                <c:pt idx="84">
                  <c:v>2015-05-14</c:v>
                </c:pt>
                <c:pt idx="85">
                  <c:v>2015-05-15</c:v>
                </c:pt>
                <c:pt idx="86">
                  <c:v>2015-05-18</c:v>
                </c:pt>
                <c:pt idx="87">
                  <c:v>2015-05-19</c:v>
                </c:pt>
                <c:pt idx="88">
                  <c:v>2015-05-20</c:v>
                </c:pt>
                <c:pt idx="89">
                  <c:v>2015-05-21</c:v>
                </c:pt>
                <c:pt idx="90">
                  <c:v>2015-05-22</c:v>
                </c:pt>
                <c:pt idx="91">
                  <c:v>2015-05-25</c:v>
                </c:pt>
                <c:pt idx="92">
                  <c:v>2015-05-26</c:v>
                </c:pt>
                <c:pt idx="93">
                  <c:v>2015-05-27</c:v>
                </c:pt>
                <c:pt idx="94">
                  <c:v>2015-05-28</c:v>
                </c:pt>
                <c:pt idx="95">
                  <c:v>2015-05-29</c:v>
                </c:pt>
                <c:pt idx="96">
                  <c:v>2015-06-01</c:v>
                </c:pt>
                <c:pt idx="97">
                  <c:v>2015-06-02</c:v>
                </c:pt>
                <c:pt idx="98">
                  <c:v>2015-06-03</c:v>
                </c:pt>
                <c:pt idx="99">
                  <c:v>2015-06-04</c:v>
                </c:pt>
                <c:pt idx="100">
                  <c:v>2015-06-05</c:v>
                </c:pt>
                <c:pt idx="101">
                  <c:v>2015-06-08</c:v>
                </c:pt>
                <c:pt idx="102">
                  <c:v>2015-06-09</c:v>
                </c:pt>
                <c:pt idx="103">
                  <c:v>2015-06-10</c:v>
                </c:pt>
                <c:pt idx="104">
                  <c:v>2015-06-11</c:v>
                </c:pt>
                <c:pt idx="105">
                  <c:v>2015-06-12</c:v>
                </c:pt>
                <c:pt idx="106">
                  <c:v>2015-06-15</c:v>
                </c:pt>
                <c:pt idx="107">
                  <c:v>2015-06-16</c:v>
                </c:pt>
                <c:pt idx="108">
                  <c:v>2015-06-17</c:v>
                </c:pt>
                <c:pt idx="109">
                  <c:v>2015-06-18</c:v>
                </c:pt>
                <c:pt idx="110">
                  <c:v>2015-06-19</c:v>
                </c:pt>
                <c:pt idx="111">
                  <c:v>2015-06-23</c:v>
                </c:pt>
                <c:pt idx="112">
                  <c:v>2015-06-24</c:v>
                </c:pt>
                <c:pt idx="113">
                  <c:v>2015-06-25</c:v>
                </c:pt>
                <c:pt idx="114">
                  <c:v>2015-06-26</c:v>
                </c:pt>
                <c:pt idx="115">
                  <c:v>2015-06-29</c:v>
                </c:pt>
                <c:pt idx="116">
                  <c:v>2015-06-30</c:v>
                </c:pt>
                <c:pt idx="117">
                  <c:v>2015-07-01</c:v>
                </c:pt>
                <c:pt idx="118">
                  <c:v>2015-07-02</c:v>
                </c:pt>
                <c:pt idx="119">
                  <c:v>2015-07-03</c:v>
                </c:pt>
                <c:pt idx="120">
                  <c:v>2015-07-06</c:v>
                </c:pt>
                <c:pt idx="121">
                  <c:v>2015-07-07</c:v>
                </c:pt>
                <c:pt idx="122">
                  <c:v>2015-07-08</c:v>
                </c:pt>
                <c:pt idx="123">
                  <c:v>2015-07-09</c:v>
                </c:pt>
                <c:pt idx="124">
                  <c:v>2015-07-10</c:v>
                </c:pt>
                <c:pt idx="125">
                  <c:v>2015-07-13</c:v>
                </c:pt>
                <c:pt idx="126">
                  <c:v>2015-07-14</c:v>
                </c:pt>
                <c:pt idx="127">
                  <c:v>2015-07-15</c:v>
                </c:pt>
                <c:pt idx="128">
                  <c:v>2015-07-16</c:v>
                </c:pt>
                <c:pt idx="129">
                  <c:v>2015-07-17</c:v>
                </c:pt>
                <c:pt idx="130">
                  <c:v>2015-07-20</c:v>
                </c:pt>
                <c:pt idx="131">
                  <c:v>2015-07-21</c:v>
                </c:pt>
                <c:pt idx="132">
                  <c:v>2015-07-22</c:v>
                </c:pt>
                <c:pt idx="133">
                  <c:v>2015-07-23</c:v>
                </c:pt>
                <c:pt idx="134">
                  <c:v>2015-07-24</c:v>
                </c:pt>
                <c:pt idx="135">
                  <c:v>2015-07-27</c:v>
                </c:pt>
                <c:pt idx="136">
                  <c:v>2015-07-28</c:v>
                </c:pt>
                <c:pt idx="137">
                  <c:v>2015-07-29</c:v>
                </c:pt>
                <c:pt idx="138">
                  <c:v>2015-07-30</c:v>
                </c:pt>
                <c:pt idx="139">
                  <c:v>2015-07-31</c:v>
                </c:pt>
                <c:pt idx="140">
                  <c:v>2015-08-03</c:v>
                </c:pt>
                <c:pt idx="141">
                  <c:v>2015-08-04</c:v>
                </c:pt>
                <c:pt idx="142">
                  <c:v>2015-08-05</c:v>
                </c:pt>
                <c:pt idx="143">
                  <c:v>2015-08-06</c:v>
                </c:pt>
                <c:pt idx="144">
                  <c:v>2015-08-07</c:v>
                </c:pt>
                <c:pt idx="145">
                  <c:v>2015-08-10</c:v>
                </c:pt>
                <c:pt idx="146">
                  <c:v>2015-08-11</c:v>
                </c:pt>
                <c:pt idx="147">
                  <c:v>2015-08-12</c:v>
                </c:pt>
                <c:pt idx="148">
                  <c:v>2015-08-13</c:v>
                </c:pt>
                <c:pt idx="149">
                  <c:v>2015-08-14</c:v>
                </c:pt>
                <c:pt idx="150">
                  <c:v>2015-08-17</c:v>
                </c:pt>
                <c:pt idx="151">
                  <c:v>2015-08-18</c:v>
                </c:pt>
                <c:pt idx="152">
                  <c:v>2015-08-19</c:v>
                </c:pt>
                <c:pt idx="153">
                  <c:v>2015-08-20</c:v>
                </c:pt>
                <c:pt idx="154">
                  <c:v>2015-08-21</c:v>
                </c:pt>
                <c:pt idx="155">
                  <c:v>2015-08-24</c:v>
                </c:pt>
                <c:pt idx="156">
                  <c:v>2015-08-25</c:v>
                </c:pt>
                <c:pt idx="157">
                  <c:v>2015-08-26</c:v>
                </c:pt>
                <c:pt idx="158">
                  <c:v>2015-08-27</c:v>
                </c:pt>
                <c:pt idx="159">
                  <c:v>2015-08-28</c:v>
                </c:pt>
                <c:pt idx="160">
                  <c:v>2015-08-31</c:v>
                </c:pt>
                <c:pt idx="161">
                  <c:v>2015-09-01</c:v>
                </c:pt>
                <c:pt idx="162">
                  <c:v>2015-09-02</c:v>
                </c:pt>
                <c:pt idx="163">
                  <c:v>2015-09-07</c:v>
                </c:pt>
                <c:pt idx="164">
                  <c:v>2015-09-08</c:v>
                </c:pt>
                <c:pt idx="165">
                  <c:v>2015-09-09</c:v>
                </c:pt>
                <c:pt idx="166">
                  <c:v>2015-09-10</c:v>
                </c:pt>
                <c:pt idx="167">
                  <c:v>2015-09-11</c:v>
                </c:pt>
                <c:pt idx="168">
                  <c:v>2015-09-14</c:v>
                </c:pt>
                <c:pt idx="169">
                  <c:v>2015-09-15</c:v>
                </c:pt>
                <c:pt idx="170">
                  <c:v>2015-09-16</c:v>
                </c:pt>
                <c:pt idx="171">
                  <c:v>2015-09-17</c:v>
                </c:pt>
                <c:pt idx="172">
                  <c:v>2015-09-18</c:v>
                </c:pt>
                <c:pt idx="173">
                  <c:v>2015-09-21</c:v>
                </c:pt>
                <c:pt idx="174">
                  <c:v>2015-09-22</c:v>
                </c:pt>
                <c:pt idx="175">
                  <c:v>2015-09-23</c:v>
                </c:pt>
                <c:pt idx="176">
                  <c:v>2015-09-24</c:v>
                </c:pt>
                <c:pt idx="177">
                  <c:v>2015-09-25</c:v>
                </c:pt>
                <c:pt idx="178">
                  <c:v>2015-09-28</c:v>
                </c:pt>
                <c:pt idx="179">
                  <c:v>2015-09-29</c:v>
                </c:pt>
                <c:pt idx="180">
                  <c:v>2015-09-30</c:v>
                </c:pt>
                <c:pt idx="181">
                  <c:v>2015-10-08</c:v>
                </c:pt>
                <c:pt idx="182">
                  <c:v>2015-10-09</c:v>
                </c:pt>
                <c:pt idx="183">
                  <c:v>2015-10-12</c:v>
                </c:pt>
                <c:pt idx="184">
                  <c:v>2015-10-13</c:v>
                </c:pt>
                <c:pt idx="185">
                  <c:v>2015-10-14</c:v>
                </c:pt>
                <c:pt idx="186">
                  <c:v>2015-10-15</c:v>
                </c:pt>
                <c:pt idx="187">
                  <c:v>2015-10-16</c:v>
                </c:pt>
                <c:pt idx="188">
                  <c:v>2015-10-19</c:v>
                </c:pt>
                <c:pt idx="189">
                  <c:v>2015-10-20</c:v>
                </c:pt>
                <c:pt idx="190">
                  <c:v>2015-10-21</c:v>
                </c:pt>
                <c:pt idx="191">
                  <c:v>2015-10-22</c:v>
                </c:pt>
                <c:pt idx="192">
                  <c:v>2015-10-23</c:v>
                </c:pt>
                <c:pt idx="193">
                  <c:v>2015-10-26</c:v>
                </c:pt>
                <c:pt idx="194">
                  <c:v>2015-10-27</c:v>
                </c:pt>
                <c:pt idx="195">
                  <c:v>2015-10-28</c:v>
                </c:pt>
                <c:pt idx="196">
                  <c:v>2015-10-29</c:v>
                </c:pt>
                <c:pt idx="197">
                  <c:v>2015-10-30</c:v>
                </c:pt>
                <c:pt idx="198">
                  <c:v>2015-11-02</c:v>
                </c:pt>
                <c:pt idx="199">
                  <c:v>2015-11-03</c:v>
                </c:pt>
                <c:pt idx="200">
                  <c:v>2015-11-04</c:v>
                </c:pt>
                <c:pt idx="201">
                  <c:v>2015-11-05</c:v>
                </c:pt>
                <c:pt idx="202">
                  <c:v>2015-11-06</c:v>
                </c:pt>
                <c:pt idx="203">
                  <c:v>2015-11-09</c:v>
                </c:pt>
                <c:pt idx="204">
                  <c:v>2015-11-10</c:v>
                </c:pt>
                <c:pt idx="205">
                  <c:v>2015-11-11</c:v>
                </c:pt>
                <c:pt idx="206">
                  <c:v>2015-11-12</c:v>
                </c:pt>
                <c:pt idx="207">
                  <c:v>2015-11-13</c:v>
                </c:pt>
                <c:pt idx="208">
                  <c:v>2015-11-16</c:v>
                </c:pt>
                <c:pt idx="209">
                  <c:v>2015-11-17</c:v>
                </c:pt>
                <c:pt idx="210">
                  <c:v>2015-11-18</c:v>
                </c:pt>
                <c:pt idx="211">
                  <c:v>2015-11-19</c:v>
                </c:pt>
                <c:pt idx="212">
                  <c:v>2015-11-20</c:v>
                </c:pt>
                <c:pt idx="213">
                  <c:v>2015-11-23</c:v>
                </c:pt>
                <c:pt idx="214">
                  <c:v>2015-11-24</c:v>
                </c:pt>
                <c:pt idx="215">
                  <c:v>2015-11-25</c:v>
                </c:pt>
                <c:pt idx="216">
                  <c:v>2015-11-26</c:v>
                </c:pt>
                <c:pt idx="217">
                  <c:v>2015-11-27</c:v>
                </c:pt>
                <c:pt idx="218">
                  <c:v>2015-11-30</c:v>
                </c:pt>
                <c:pt idx="219">
                  <c:v>2015-12-01</c:v>
                </c:pt>
                <c:pt idx="220">
                  <c:v>2015-12-02</c:v>
                </c:pt>
                <c:pt idx="221">
                  <c:v>2015-12-03</c:v>
                </c:pt>
                <c:pt idx="222">
                  <c:v>2015-12-04</c:v>
                </c:pt>
                <c:pt idx="223">
                  <c:v>2015-12-07</c:v>
                </c:pt>
                <c:pt idx="224">
                  <c:v>2015-12-08</c:v>
                </c:pt>
                <c:pt idx="225">
                  <c:v>2015-12-09</c:v>
                </c:pt>
                <c:pt idx="226">
                  <c:v>2015-12-10</c:v>
                </c:pt>
                <c:pt idx="227">
                  <c:v>2015-12-11</c:v>
                </c:pt>
                <c:pt idx="228">
                  <c:v>2015-12-14</c:v>
                </c:pt>
                <c:pt idx="229">
                  <c:v>2015-12-15</c:v>
                </c:pt>
                <c:pt idx="230">
                  <c:v>2015-12-16</c:v>
                </c:pt>
                <c:pt idx="231">
                  <c:v>2015-12-17</c:v>
                </c:pt>
                <c:pt idx="232">
                  <c:v>2015-12-18</c:v>
                </c:pt>
                <c:pt idx="233">
                  <c:v>2015-12-21</c:v>
                </c:pt>
                <c:pt idx="234">
                  <c:v>2015-12-22</c:v>
                </c:pt>
                <c:pt idx="235">
                  <c:v>2015-12-23</c:v>
                </c:pt>
                <c:pt idx="236">
                  <c:v>2015-12-24</c:v>
                </c:pt>
                <c:pt idx="237">
                  <c:v>2015-12-25</c:v>
                </c:pt>
                <c:pt idx="238">
                  <c:v>2015-12-28</c:v>
                </c:pt>
                <c:pt idx="239">
                  <c:v>2015-12-29</c:v>
                </c:pt>
                <c:pt idx="240">
                  <c:v>2015-12-30</c:v>
                </c:pt>
                <c:pt idx="241">
                  <c:v>2015-12-31</c:v>
                </c:pt>
                <c:pt idx="242">
                  <c:v>2016-01-04</c:v>
                </c:pt>
                <c:pt idx="243">
                  <c:v>2016-01-05</c:v>
                </c:pt>
                <c:pt idx="244">
                  <c:v>2016-01-06</c:v>
                </c:pt>
                <c:pt idx="245">
                  <c:v>2016-01-07</c:v>
                </c:pt>
                <c:pt idx="246">
                  <c:v>2016-01-08</c:v>
                </c:pt>
                <c:pt idx="247">
                  <c:v>2016-01-11</c:v>
                </c:pt>
                <c:pt idx="248">
                  <c:v>2016-01-12</c:v>
                </c:pt>
                <c:pt idx="249">
                  <c:v>2016-01-13</c:v>
                </c:pt>
                <c:pt idx="250">
                  <c:v>2016-01-14</c:v>
                </c:pt>
                <c:pt idx="251">
                  <c:v>2016-01-15</c:v>
                </c:pt>
                <c:pt idx="252">
                  <c:v>2016-01-18</c:v>
                </c:pt>
                <c:pt idx="253">
                  <c:v>2016-01-19</c:v>
                </c:pt>
                <c:pt idx="254">
                  <c:v>2016-01-20</c:v>
                </c:pt>
                <c:pt idx="255">
                  <c:v>2016-01-21</c:v>
                </c:pt>
                <c:pt idx="256">
                  <c:v>2016-01-22</c:v>
                </c:pt>
                <c:pt idx="257">
                  <c:v>2016-01-25</c:v>
                </c:pt>
                <c:pt idx="258">
                  <c:v>2016-01-26</c:v>
                </c:pt>
                <c:pt idx="259">
                  <c:v>2016-01-27</c:v>
                </c:pt>
                <c:pt idx="260">
                  <c:v>2016-01-28</c:v>
                </c:pt>
                <c:pt idx="261">
                  <c:v>2016-01-29</c:v>
                </c:pt>
                <c:pt idx="262">
                  <c:v>2016-02-01</c:v>
                </c:pt>
                <c:pt idx="263">
                  <c:v>2016-02-02</c:v>
                </c:pt>
                <c:pt idx="264">
                  <c:v>2016-02-03</c:v>
                </c:pt>
                <c:pt idx="265">
                  <c:v>2016-02-04</c:v>
                </c:pt>
                <c:pt idx="266">
                  <c:v>2016-02-05</c:v>
                </c:pt>
                <c:pt idx="267">
                  <c:v>2016-02-15</c:v>
                </c:pt>
                <c:pt idx="268">
                  <c:v>2016-02-16</c:v>
                </c:pt>
                <c:pt idx="269">
                  <c:v>2016-02-17</c:v>
                </c:pt>
                <c:pt idx="270">
                  <c:v>2016-02-18</c:v>
                </c:pt>
                <c:pt idx="271">
                  <c:v>2016-02-19</c:v>
                </c:pt>
                <c:pt idx="272">
                  <c:v>2016-02-22</c:v>
                </c:pt>
                <c:pt idx="273">
                  <c:v>2016-02-23</c:v>
                </c:pt>
                <c:pt idx="274">
                  <c:v>2016-02-24</c:v>
                </c:pt>
              </c:strCache>
            </c:strRef>
          </c:cat>
          <c:val>
            <c:numRef>
              <c:f>Sheet1!$C$2:$C$276</c:f>
              <c:numCache>
                <c:formatCode>General</c:formatCode>
                <c:ptCount val="275"/>
                <c:pt idx="0">
                  <c:v>0</c:v>
                </c:pt>
                <c:pt idx="1">
                  <c:v>2.760000000000001E-2</c:v>
                </c:pt>
                <c:pt idx="2">
                  <c:v>1.8100000000000005E-2</c:v>
                </c:pt>
                <c:pt idx="3">
                  <c:v>2.0800000000000006E-2</c:v>
                </c:pt>
                <c:pt idx="4">
                  <c:v>1.8500000000000006E-2</c:v>
                </c:pt>
                <c:pt idx="5">
                  <c:v>1.1300000000000004E-2</c:v>
                </c:pt>
                <c:pt idx="6">
                  <c:v>4.5800000000000014E-2</c:v>
                </c:pt>
                <c:pt idx="7">
                  <c:v>5.0300000000000011E-2</c:v>
                </c:pt>
                <c:pt idx="8">
                  <c:v>0.1396</c:v>
                </c:pt>
                <c:pt idx="9">
                  <c:v>0.16320000000000001</c:v>
                </c:pt>
                <c:pt idx="10">
                  <c:v>0.20790000000000006</c:v>
                </c:pt>
                <c:pt idx="11">
                  <c:v>0.21220000000000006</c:v>
                </c:pt>
                <c:pt idx="12">
                  <c:v>0.2021</c:v>
                </c:pt>
                <c:pt idx="13">
                  <c:v>0.1938</c:v>
                </c:pt>
                <c:pt idx="14">
                  <c:v>0.17940000000000006</c:v>
                </c:pt>
                <c:pt idx="15">
                  <c:v>0.19370000000000001</c:v>
                </c:pt>
                <c:pt idx="16">
                  <c:v>0.18520000000000006</c:v>
                </c:pt>
                <c:pt idx="17">
                  <c:v>0.2036</c:v>
                </c:pt>
                <c:pt idx="18">
                  <c:v>0.19420000000000001</c:v>
                </c:pt>
                <c:pt idx="19">
                  <c:v>0.21140000000000006</c:v>
                </c:pt>
                <c:pt idx="20">
                  <c:v>0.19309999999999999</c:v>
                </c:pt>
                <c:pt idx="21">
                  <c:v>0.20390000000000005</c:v>
                </c:pt>
                <c:pt idx="22">
                  <c:v>0.20710000000000001</c:v>
                </c:pt>
                <c:pt idx="23">
                  <c:v>0.21650000000000005</c:v>
                </c:pt>
                <c:pt idx="24">
                  <c:v>0.2346</c:v>
                </c:pt>
                <c:pt idx="25">
                  <c:v>0.23740000000000006</c:v>
                </c:pt>
                <c:pt idx="26">
                  <c:v>0.23480000000000001</c:v>
                </c:pt>
                <c:pt idx="27">
                  <c:v>0.23180000000000001</c:v>
                </c:pt>
                <c:pt idx="28">
                  <c:v>0.24360000000000001</c:v>
                </c:pt>
                <c:pt idx="29">
                  <c:v>0.24010000000000001</c:v>
                </c:pt>
                <c:pt idx="30">
                  <c:v>0.23280000000000001</c:v>
                </c:pt>
                <c:pt idx="31">
                  <c:v>0.1986</c:v>
                </c:pt>
                <c:pt idx="32">
                  <c:v>0.19159999999999999</c:v>
                </c:pt>
                <c:pt idx="33">
                  <c:v>0.18630000000000005</c:v>
                </c:pt>
                <c:pt idx="34">
                  <c:v>0.1678</c:v>
                </c:pt>
                <c:pt idx="35">
                  <c:v>0.16600000000000001</c:v>
                </c:pt>
                <c:pt idx="36">
                  <c:v>0.17350000000000004</c:v>
                </c:pt>
                <c:pt idx="37">
                  <c:v>0.17820000000000005</c:v>
                </c:pt>
                <c:pt idx="38">
                  <c:v>0.19950000000000001</c:v>
                </c:pt>
                <c:pt idx="39">
                  <c:v>0.18920000000000006</c:v>
                </c:pt>
                <c:pt idx="40">
                  <c:v>0.18510000000000001</c:v>
                </c:pt>
                <c:pt idx="41">
                  <c:v>0.17100000000000001</c:v>
                </c:pt>
                <c:pt idx="42">
                  <c:v>0.17960000000000001</c:v>
                </c:pt>
                <c:pt idx="43">
                  <c:v>0.15450000000000005</c:v>
                </c:pt>
                <c:pt idx="44">
                  <c:v>0.16830000000000001</c:v>
                </c:pt>
                <c:pt idx="45">
                  <c:v>0.18100000000000005</c:v>
                </c:pt>
                <c:pt idx="46">
                  <c:v>0.17660000000000001</c:v>
                </c:pt>
                <c:pt idx="47">
                  <c:v>0.1618</c:v>
                </c:pt>
                <c:pt idx="48">
                  <c:v>0.1341</c:v>
                </c:pt>
                <c:pt idx="49">
                  <c:v>0.14180000000000001</c:v>
                </c:pt>
                <c:pt idx="50">
                  <c:v>0.14480000000000001</c:v>
                </c:pt>
                <c:pt idx="51">
                  <c:v>0.14030000000000001</c:v>
                </c:pt>
                <c:pt idx="52">
                  <c:v>0.12720000000000001</c:v>
                </c:pt>
                <c:pt idx="53">
                  <c:v>0.1661</c:v>
                </c:pt>
                <c:pt idx="54">
                  <c:v>0.14080000000000001</c:v>
                </c:pt>
                <c:pt idx="55">
                  <c:v>0.11920000000000003</c:v>
                </c:pt>
                <c:pt idx="56">
                  <c:v>0.12320000000000003</c:v>
                </c:pt>
                <c:pt idx="57">
                  <c:v>0.14750000000000005</c:v>
                </c:pt>
                <c:pt idx="58">
                  <c:v>0.15550000000000005</c:v>
                </c:pt>
                <c:pt idx="59">
                  <c:v>0.15730000000000005</c:v>
                </c:pt>
                <c:pt idx="60">
                  <c:v>0.1623</c:v>
                </c:pt>
                <c:pt idx="61">
                  <c:v>0.12659999999999999</c:v>
                </c:pt>
                <c:pt idx="62">
                  <c:v>0.11650000000000002</c:v>
                </c:pt>
                <c:pt idx="63">
                  <c:v>0.11750000000000002</c:v>
                </c:pt>
                <c:pt idx="64">
                  <c:v>0.12520000000000001</c:v>
                </c:pt>
                <c:pt idx="65">
                  <c:v>0.15690000000000007</c:v>
                </c:pt>
                <c:pt idx="66">
                  <c:v>0.1396</c:v>
                </c:pt>
                <c:pt idx="67">
                  <c:v>0.15760000000000005</c:v>
                </c:pt>
                <c:pt idx="68">
                  <c:v>0.18030000000000004</c:v>
                </c:pt>
                <c:pt idx="69">
                  <c:v>0.21110000000000001</c:v>
                </c:pt>
                <c:pt idx="70">
                  <c:v>0.2016</c:v>
                </c:pt>
                <c:pt idx="71">
                  <c:v>0.20030000000000001</c:v>
                </c:pt>
                <c:pt idx="72">
                  <c:v>0.21770000000000006</c:v>
                </c:pt>
                <c:pt idx="73">
                  <c:v>0.20040000000000005</c:v>
                </c:pt>
                <c:pt idx="74">
                  <c:v>0.18980000000000005</c:v>
                </c:pt>
                <c:pt idx="75">
                  <c:v>0.1905</c:v>
                </c:pt>
                <c:pt idx="76">
                  <c:v>0.18840000000000007</c:v>
                </c:pt>
                <c:pt idx="77">
                  <c:v>0.15910000000000005</c:v>
                </c:pt>
                <c:pt idx="78">
                  <c:v>0.15130000000000005</c:v>
                </c:pt>
                <c:pt idx="79">
                  <c:v>0.1341</c:v>
                </c:pt>
                <c:pt idx="80">
                  <c:v>0.12559999999999999</c:v>
                </c:pt>
                <c:pt idx="81">
                  <c:v>9.990000000000003E-2</c:v>
                </c:pt>
                <c:pt idx="82">
                  <c:v>9.0000000000000024E-2</c:v>
                </c:pt>
                <c:pt idx="83">
                  <c:v>9.6300000000000024E-2</c:v>
                </c:pt>
                <c:pt idx="84">
                  <c:v>9.2700000000000018E-2</c:v>
                </c:pt>
                <c:pt idx="85">
                  <c:v>0.10470000000000003</c:v>
                </c:pt>
                <c:pt idx="86">
                  <c:v>8.3600000000000035E-2</c:v>
                </c:pt>
                <c:pt idx="87">
                  <c:v>3.1300000000000001E-2</c:v>
                </c:pt>
                <c:pt idx="88">
                  <c:v>3.15E-2</c:v>
                </c:pt>
                <c:pt idx="89">
                  <c:v>7.0000000000000019E-3</c:v>
                </c:pt>
                <c:pt idx="90">
                  <c:v>3.3800000000000011E-2</c:v>
                </c:pt>
                <c:pt idx="91">
                  <c:v>7.2000000000000024E-3</c:v>
                </c:pt>
                <c:pt idx="92">
                  <c:v>-1.5600000000000004E-2</c:v>
                </c:pt>
                <c:pt idx="93">
                  <c:v>-1.8600000000000005E-2</c:v>
                </c:pt>
                <c:pt idx="94">
                  <c:v>4.7000000000000014E-2</c:v>
                </c:pt>
                <c:pt idx="95">
                  <c:v>3.7700000000000011E-2</c:v>
                </c:pt>
                <c:pt idx="96">
                  <c:v>0.10960000000000003</c:v>
                </c:pt>
                <c:pt idx="97">
                  <c:v>0.1125</c:v>
                </c:pt>
                <c:pt idx="98">
                  <c:v>0.128</c:v>
                </c:pt>
                <c:pt idx="99">
                  <c:v>0.1149</c:v>
                </c:pt>
                <c:pt idx="100">
                  <c:v>0.1111</c:v>
                </c:pt>
                <c:pt idx="101">
                  <c:v>0.13120000000000001</c:v>
                </c:pt>
                <c:pt idx="102">
                  <c:v>0.1153</c:v>
                </c:pt>
                <c:pt idx="103">
                  <c:v>0.1158</c:v>
                </c:pt>
                <c:pt idx="104">
                  <c:v>0.12470000000000003</c:v>
                </c:pt>
                <c:pt idx="105">
                  <c:v>0.13640000000000005</c:v>
                </c:pt>
                <c:pt idx="106">
                  <c:v>0.10620000000000003</c:v>
                </c:pt>
                <c:pt idx="107">
                  <c:v>8.1100000000000033E-2</c:v>
                </c:pt>
                <c:pt idx="108">
                  <c:v>8.9900000000000035E-2</c:v>
                </c:pt>
                <c:pt idx="109">
                  <c:v>5.4700000000000019E-2</c:v>
                </c:pt>
                <c:pt idx="110">
                  <c:v>8.8300000000000031E-2</c:v>
                </c:pt>
                <c:pt idx="111">
                  <c:v>8.050000000000003E-2</c:v>
                </c:pt>
                <c:pt idx="112">
                  <c:v>5.3600000000000009E-2</c:v>
                </c:pt>
                <c:pt idx="113">
                  <c:v>0.10940000000000003</c:v>
                </c:pt>
                <c:pt idx="114">
                  <c:v>0.19109999999999999</c:v>
                </c:pt>
                <c:pt idx="115">
                  <c:v>0.14400000000000004</c:v>
                </c:pt>
                <c:pt idx="116">
                  <c:v>0.23550000000000001</c:v>
                </c:pt>
                <c:pt idx="117">
                  <c:v>0.3091000000000001</c:v>
                </c:pt>
                <c:pt idx="118">
                  <c:v>0.29160000000000008</c:v>
                </c:pt>
                <c:pt idx="119">
                  <c:v>0.33960000000000012</c:v>
                </c:pt>
                <c:pt idx="120">
                  <c:v>0.36730000000000013</c:v>
                </c:pt>
                <c:pt idx="121">
                  <c:v>0.28220000000000001</c:v>
                </c:pt>
                <c:pt idx="122">
                  <c:v>0.34530000000000011</c:v>
                </c:pt>
                <c:pt idx="123">
                  <c:v>0.44540000000000002</c:v>
                </c:pt>
                <c:pt idx="124">
                  <c:v>0.35180000000000011</c:v>
                </c:pt>
                <c:pt idx="125">
                  <c:v>0.37130000000000013</c:v>
                </c:pt>
                <c:pt idx="126">
                  <c:v>0.3918000000000002</c:v>
                </c:pt>
                <c:pt idx="127">
                  <c:v>0.42760000000000009</c:v>
                </c:pt>
                <c:pt idx="128">
                  <c:v>0.3888000000000002</c:v>
                </c:pt>
                <c:pt idx="129">
                  <c:v>0.35980000000000012</c:v>
                </c:pt>
                <c:pt idx="130">
                  <c:v>0.40210000000000001</c:v>
                </c:pt>
                <c:pt idx="131">
                  <c:v>0.39730000000000021</c:v>
                </c:pt>
                <c:pt idx="132">
                  <c:v>0.4033000000000001</c:v>
                </c:pt>
                <c:pt idx="133">
                  <c:v>0.3428000000000001</c:v>
                </c:pt>
                <c:pt idx="134">
                  <c:v>0.3838000000000002</c:v>
                </c:pt>
                <c:pt idx="135">
                  <c:v>0.47460000000000002</c:v>
                </c:pt>
                <c:pt idx="136">
                  <c:v>0.47630000000000011</c:v>
                </c:pt>
                <c:pt idx="137">
                  <c:v>0.4305000000000001</c:v>
                </c:pt>
                <c:pt idx="138">
                  <c:v>0.4744000000000001</c:v>
                </c:pt>
                <c:pt idx="139">
                  <c:v>0.46360000000000001</c:v>
                </c:pt>
                <c:pt idx="140">
                  <c:v>0.47850000000000009</c:v>
                </c:pt>
                <c:pt idx="141">
                  <c:v>0.42370000000000002</c:v>
                </c:pt>
                <c:pt idx="142">
                  <c:v>0.44319999999999998</c:v>
                </c:pt>
                <c:pt idx="143">
                  <c:v>0.44210000000000005</c:v>
                </c:pt>
                <c:pt idx="144">
                  <c:v>0.41880000000000012</c:v>
                </c:pt>
                <c:pt idx="145">
                  <c:v>0.3726000000000001</c:v>
                </c:pt>
                <c:pt idx="146">
                  <c:v>0.38040000000000013</c:v>
                </c:pt>
                <c:pt idx="147">
                  <c:v>0.38900000000000012</c:v>
                </c:pt>
                <c:pt idx="148">
                  <c:v>0.37670000000000009</c:v>
                </c:pt>
                <c:pt idx="149">
                  <c:v>0.37840000000000013</c:v>
                </c:pt>
                <c:pt idx="150">
                  <c:v>0.3796000000000001</c:v>
                </c:pt>
                <c:pt idx="151">
                  <c:v>0.44169999999999998</c:v>
                </c:pt>
                <c:pt idx="152">
                  <c:v>0.45590000000000008</c:v>
                </c:pt>
                <c:pt idx="153">
                  <c:v>0.47160000000000002</c:v>
                </c:pt>
                <c:pt idx="154">
                  <c:v>0.4991000000000001</c:v>
                </c:pt>
                <c:pt idx="155">
                  <c:v>0.63990000000000025</c:v>
                </c:pt>
                <c:pt idx="156">
                  <c:v>0.54070000000000018</c:v>
                </c:pt>
                <c:pt idx="157">
                  <c:v>0.51519999999999999</c:v>
                </c:pt>
                <c:pt idx="158">
                  <c:v>0.61750000000000005</c:v>
                </c:pt>
                <c:pt idx="159">
                  <c:v>0.5655</c:v>
                </c:pt>
                <c:pt idx="160">
                  <c:v>0.60260000000000025</c:v>
                </c:pt>
                <c:pt idx="161">
                  <c:v>0.62580000000000024</c:v>
                </c:pt>
                <c:pt idx="162">
                  <c:v>0.63690000000000024</c:v>
                </c:pt>
                <c:pt idx="163">
                  <c:v>0.59289999999999998</c:v>
                </c:pt>
                <c:pt idx="164">
                  <c:v>0.51480000000000004</c:v>
                </c:pt>
                <c:pt idx="165">
                  <c:v>0.51770000000000005</c:v>
                </c:pt>
                <c:pt idx="166">
                  <c:v>0.5272</c:v>
                </c:pt>
                <c:pt idx="167">
                  <c:v>0.52270000000000005</c:v>
                </c:pt>
                <c:pt idx="168">
                  <c:v>0.57730000000000004</c:v>
                </c:pt>
                <c:pt idx="169">
                  <c:v>0.57360000000000022</c:v>
                </c:pt>
                <c:pt idx="170">
                  <c:v>0.52190000000000003</c:v>
                </c:pt>
                <c:pt idx="171">
                  <c:v>0.5413</c:v>
                </c:pt>
                <c:pt idx="172">
                  <c:v>0.53690000000000004</c:v>
                </c:pt>
                <c:pt idx="173">
                  <c:v>0.54390000000000005</c:v>
                </c:pt>
                <c:pt idx="174">
                  <c:v>0.54370000000000018</c:v>
                </c:pt>
                <c:pt idx="175">
                  <c:v>0.56590000000000018</c:v>
                </c:pt>
                <c:pt idx="176">
                  <c:v>0.5577000000000002</c:v>
                </c:pt>
                <c:pt idx="177">
                  <c:v>0.57940000000000003</c:v>
                </c:pt>
                <c:pt idx="178">
                  <c:v>0.56910000000000005</c:v>
                </c:pt>
                <c:pt idx="179">
                  <c:v>0.59039999999999981</c:v>
                </c:pt>
                <c:pt idx="180">
                  <c:v>0.57790000000000019</c:v>
                </c:pt>
                <c:pt idx="181">
                  <c:v>0.54800000000000004</c:v>
                </c:pt>
                <c:pt idx="182">
                  <c:v>0.51839999999999997</c:v>
                </c:pt>
                <c:pt idx="183">
                  <c:v>0.48490000000000011</c:v>
                </c:pt>
                <c:pt idx="184">
                  <c:v>0.48670000000000002</c:v>
                </c:pt>
                <c:pt idx="185">
                  <c:v>0.49780000000000013</c:v>
                </c:pt>
                <c:pt idx="186">
                  <c:v>0.4632</c:v>
                </c:pt>
                <c:pt idx="187">
                  <c:v>0.46960000000000002</c:v>
                </c:pt>
                <c:pt idx="188">
                  <c:v>0.43130000000000013</c:v>
                </c:pt>
                <c:pt idx="189">
                  <c:v>0.40610000000000002</c:v>
                </c:pt>
                <c:pt idx="190">
                  <c:v>0.37040000000000012</c:v>
                </c:pt>
                <c:pt idx="191">
                  <c:v>0.35180000000000011</c:v>
                </c:pt>
                <c:pt idx="192">
                  <c:v>0.3307000000000001</c:v>
                </c:pt>
                <c:pt idx="193">
                  <c:v>0.3288000000000002</c:v>
                </c:pt>
                <c:pt idx="194">
                  <c:v>0.32640000000000013</c:v>
                </c:pt>
                <c:pt idx="195">
                  <c:v>0.30750000000000011</c:v>
                </c:pt>
                <c:pt idx="196">
                  <c:v>0.31540000000000012</c:v>
                </c:pt>
                <c:pt idx="197">
                  <c:v>0.31520000000000009</c:v>
                </c:pt>
                <c:pt idx="198">
                  <c:v>0.30470000000000008</c:v>
                </c:pt>
                <c:pt idx="199">
                  <c:v>0.29690000000000011</c:v>
                </c:pt>
                <c:pt idx="200">
                  <c:v>0.23330000000000001</c:v>
                </c:pt>
                <c:pt idx="201">
                  <c:v>0.24640000000000006</c:v>
                </c:pt>
                <c:pt idx="202">
                  <c:v>0.27790000000000009</c:v>
                </c:pt>
                <c:pt idx="203">
                  <c:v>0.2839000000000001</c:v>
                </c:pt>
                <c:pt idx="204">
                  <c:v>0.28370000000000001</c:v>
                </c:pt>
                <c:pt idx="205">
                  <c:v>0.29160000000000008</c:v>
                </c:pt>
                <c:pt idx="206">
                  <c:v>0.2787</c:v>
                </c:pt>
                <c:pt idx="207">
                  <c:v>0.2879000000000001</c:v>
                </c:pt>
                <c:pt idx="208">
                  <c:v>0.29120000000000001</c:v>
                </c:pt>
                <c:pt idx="209">
                  <c:v>0.30060000000000009</c:v>
                </c:pt>
                <c:pt idx="210">
                  <c:v>0.3005000000000001</c:v>
                </c:pt>
                <c:pt idx="211">
                  <c:v>0.32110000000000011</c:v>
                </c:pt>
                <c:pt idx="212">
                  <c:v>0.32100000000000012</c:v>
                </c:pt>
                <c:pt idx="213">
                  <c:v>0.36220000000000002</c:v>
                </c:pt>
                <c:pt idx="214">
                  <c:v>0.35210000000000002</c:v>
                </c:pt>
                <c:pt idx="215">
                  <c:v>0.3413000000000001</c:v>
                </c:pt>
                <c:pt idx="216">
                  <c:v>0.35020000000000001</c:v>
                </c:pt>
                <c:pt idx="217">
                  <c:v>0.3979000000000002</c:v>
                </c:pt>
                <c:pt idx="218">
                  <c:v>0.3974000000000002</c:v>
                </c:pt>
                <c:pt idx="219">
                  <c:v>0.40860000000000002</c:v>
                </c:pt>
                <c:pt idx="220">
                  <c:v>0.36120000000000002</c:v>
                </c:pt>
                <c:pt idx="221">
                  <c:v>0.36330000000000012</c:v>
                </c:pt>
                <c:pt idx="222">
                  <c:v>0.34660000000000002</c:v>
                </c:pt>
                <c:pt idx="223">
                  <c:v>0.3417</c:v>
                </c:pt>
                <c:pt idx="224">
                  <c:v>0.35300000000000009</c:v>
                </c:pt>
                <c:pt idx="225">
                  <c:v>0.35690000000000011</c:v>
                </c:pt>
                <c:pt idx="226">
                  <c:v>0.34960000000000002</c:v>
                </c:pt>
                <c:pt idx="227">
                  <c:v>0.3423000000000001</c:v>
                </c:pt>
                <c:pt idx="228">
                  <c:v>0.30920000000000009</c:v>
                </c:pt>
                <c:pt idx="229">
                  <c:v>0.2980000000000001</c:v>
                </c:pt>
                <c:pt idx="230">
                  <c:v>0.29670000000000002</c:v>
                </c:pt>
                <c:pt idx="231">
                  <c:v>0.27510000000000001</c:v>
                </c:pt>
                <c:pt idx="232">
                  <c:v>0.2798000000000001</c:v>
                </c:pt>
                <c:pt idx="233">
                  <c:v>0.2723000000000001</c:v>
                </c:pt>
                <c:pt idx="234">
                  <c:v>0.2772</c:v>
                </c:pt>
                <c:pt idx="235">
                  <c:v>0.27350000000000002</c:v>
                </c:pt>
                <c:pt idx="236">
                  <c:v>0.28130000000000011</c:v>
                </c:pt>
                <c:pt idx="237">
                  <c:v>0.28970000000000001</c:v>
                </c:pt>
                <c:pt idx="238">
                  <c:v>0.24790000000000006</c:v>
                </c:pt>
                <c:pt idx="239">
                  <c:v>0.2611</c:v>
                </c:pt>
                <c:pt idx="240">
                  <c:v>0.26140000000000002</c:v>
                </c:pt>
                <c:pt idx="241">
                  <c:v>0.2718000000000001</c:v>
                </c:pt>
                <c:pt idx="242">
                  <c:v>0.33550000000000013</c:v>
                </c:pt>
                <c:pt idx="243">
                  <c:v>0.3308000000000002</c:v>
                </c:pt>
                <c:pt idx="244">
                  <c:v>0.34730000000000011</c:v>
                </c:pt>
                <c:pt idx="245">
                  <c:v>0.2839000000000001</c:v>
                </c:pt>
                <c:pt idx="246">
                  <c:v>0.30360000000000009</c:v>
                </c:pt>
                <c:pt idx="247">
                  <c:v>0.35110000000000002</c:v>
                </c:pt>
                <c:pt idx="248">
                  <c:v>0.3369000000000002</c:v>
                </c:pt>
                <c:pt idx="249">
                  <c:v>0.35060000000000002</c:v>
                </c:pt>
                <c:pt idx="250">
                  <c:v>0.33420000000000011</c:v>
                </c:pt>
                <c:pt idx="251">
                  <c:v>0.35660000000000008</c:v>
                </c:pt>
                <c:pt idx="252">
                  <c:v>0.38560000000000011</c:v>
                </c:pt>
                <c:pt idx="253">
                  <c:v>0.3554000000000001</c:v>
                </c:pt>
                <c:pt idx="254">
                  <c:v>0.33630000000000021</c:v>
                </c:pt>
                <c:pt idx="255">
                  <c:v>0.35680000000000012</c:v>
                </c:pt>
                <c:pt idx="256">
                  <c:v>0.34650000000000009</c:v>
                </c:pt>
                <c:pt idx="257">
                  <c:v>0.34580000000000011</c:v>
                </c:pt>
                <c:pt idx="258">
                  <c:v>0.39350000000000013</c:v>
                </c:pt>
                <c:pt idx="259">
                  <c:v>0.3827000000000001</c:v>
                </c:pt>
                <c:pt idx="260">
                  <c:v>0.3650000000000001</c:v>
                </c:pt>
                <c:pt idx="261">
                  <c:v>0.33410000000000012</c:v>
                </c:pt>
                <c:pt idx="262">
                  <c:v>0.34100000000000008</c:v>
                </c:pt>
                <c:pt idx="263">
                  <c:v>0.31850000000000012</c:v>
                </c:pt>
                <c:pt idx="264">
                  <c:v>0.3217000000000001</c:v>
                </c:pt>
                <c:pt idx="265">
                  <c:v>0.30830000000000013</c:v>
                </c:pt>
                <c:pt idx="266">
                  <c:v>0.3223000000000002</c:v>
                </c:pt>
                <c:pt idx="267">
                  <c:v>0.3248000000000002</c:v>
                </c:pt>
                <c:pt idx="268">
                  <c:v>0.29520000000000002</c:v>
                </c:pt>
                <c:pt idx="269">
                  <c:v>0.28560000000000002</c:v>
                </c:pt>
                <c:pt idx="270">
                  <c:v>0.28400000000000009</c:v>
                </c:pt>
                <c:pt idx="271">
                  <c:v>0.28470000000000001</c:v>
                </c:pt>
                <c:pt idx="272">
                  <c:v>0.2869000000000001</c:v>
                </c:pt>
                <c:pt idx="273">
                  <c:v>0.29330000000000012</c:v>
                </c:pt>
                <c:pt idx="274">
                  <c:v>0.28750000000000009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上证指数累计收益</c:v>
                </c:pt>
              </c:strCache>
            </c:strRef>
          </c:tx>
          <c:spPr>
            <a:ln w="25400" cap="flat">
              <a:solidFill>
                <a:srgbClr val="FAD448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Sheet1!$A$2:$A$276</c:f>
              <c:strCache>
                <c:ptCount val="275"/>
                <c:pt idx="0">
                  <c:v>2015-01-07</c:v>
                </c:pt>
                <c:pt idx="1">
                  <c:v>2015-01-08</c:v>
                </c:pt>
                <c:pt idx="2">
                  <c:v>2015-01-09</c:v>
                </c:pt>
                <c:pt idx="3">
                  <c:v>2015-01-12</c:v>
                </c:pt>
                <c:pt idx="4">
                  <c:v>2015-01-13</c:v>
                </c:pt>
                <c:pt idx="5">
                  <c:v>2015-01-14</c:v>
                </c:pt>
                <c:pt idx="6">
                  <c:v>2015-01-15</c:v>
                </c:pt>
                <c:pt idx="7">
                  <c:v>2015-01-16</c:v>
                </c:pt>
                <c:pt idx="8">
                  <c:v>2015-01-19</c:v>
                </c:pt>
                <c:pt idx="9">
                  <c:v>2015-01-20</c:v>
                </c:pt>
                <c:pt idx="10">
                  <c:v>2015-01-21</c:v>
                </c:pt>
                <c:pt idx="11">
                  <c:v>2015-01-22</c:v>
                </c:pt>
                <c:pt idx="12">
                  <c:v>2015-01-23</c:v>
                </c:pt>
                <c:pt idx="13">
                  <c:v>2015-01-26</c:v>
                </c:pt>
                <c:pt idx="14">
                  <c:v>2015-01-27</c:v>
                </c:pt>
                <c:pt idx="15">
                  <c:v>2015-01-28</c:v>
                </c:pt>
                <c:pt idx="16">
                  <c:v>2015-01-29</c:v>
                </c:pt>
                <c:pt idx="17">
                  <c:v>2015-01-30</c:v>
                </c:pt>
                <c:pt idx="18">
                  <c:v>2015-02-02</c:v>
                </c:pt>
                <c:pt idx="19">
                  <c:v>2015-02-03</c:v>
                </c:pt>
                <c:pt idx="20">
                  <c:v>2015-02-04</c:v>
                </c:pt>
                <c:pt idx="21">
                  <c:v>2015-02-05</c:v>
                </c:pt>
                <c:pt idx="22">
                  <c:v>2015-02-06</c:v>
                </c:pt>
                <c:pt idx="23">
                  <c:v>2015-02-09</c:v>
                </c:pt>
                <c:pt idx="24">
                  <c:v>2015-02-10</c:v>
                </c:pt>
                <c:pt idx="25">
                  <c:v>2015-02-11</c:v>
                </c:pt>
                <c:pt idx="26">
                  <c:v>2015-02-12</c:v>
                </c:pt>
                <c:pt idx="27">
                  <c:v>2015-02-13</c:v>
                </c:pt>
                <c:pt idx="28">
                  <c:v>2015-02-16</c:v>
                </c:pt>
                <c:pt idx="29">
                  <c:v>2015-02-17</c:v>
                </c:pt>
                <c:pt idx="30">
                  <c:v>2015-02-25</c:v>
                </c:pt>
                <c:pt idx="31">
                  <c:v>2015-02-26</c:v>
                </c:pt>
                <c:pt idx="32">
                  <c:v>2015-02-27</c:v>
                </c:pt>
                <c:pt idx="33">
                  <c:v>2015-03-02</c:v>
                </c:pt>
                <c:pt idx="34">
                  <c:v>2015-03-03</c:v>
                </c:pt>
                <c:pt idx="35">
                  <c:v>2015-03-04</c:v>
                </c:pt>
                <c:pt idx="36">
                  <c:v>2015-03-05</c:v>
                </c:pt>
                <c:pt idx="37">
                  <c:v>2015-03-06</c:v>
                </c:pt>
                <c:pt idx="38">
                  <c:v>2015-03-09</c:v>
                </c:pt>
                <c:pt idx="39">
                  <c:v>2015-03-10</c:v>
                </c:pt>
                <c:pt idx="40">
                  <c:v>2015-03-11</c:v>
                </c:pt>
                <c:pt idx="41">
                  <c:v>2015-03-12</c:v>
                </c:pt>
                <c:pt idx="42">
                  <c:v>2015-03-13</c:v>
                </c:pt>
                <c:pt idx="43">
                  <c:v>2015-03-16</c:v>
                </c:pt>
                <c:pt idx="44">
                  <c:v>2015-03-17</c:v>
                </c:pt>
                <c:pt idx="45">
                  <c:v>2015-03-18</c:v>
                </c:pt>
                <c:pt idx="46">
                  <c:v>2015-03-19</c:v>
                </c:pt>
                <c:pt idx="47">
                  <c:v>2015-03-20</c:v>
                </c:pt>
                <c:pt idx="48">
                  <c:v>2015-03-23</c:v>
                </c:pt>
                <c:pt idx="49">
                  <c:v>2015-03-24</c:v>
                </c:pt>
                <c:pt idx="50">
                  <c:v>2015-03-25</c:v>
                </c:pt>
                <c:pt idx="51">
                  <c:v>2015-03-26</c:v>
                </c:pt>
                <c:pt idx="52">
                  <c:v>2015-03-27</c:v>
                </c:pt>
                <c:pt idx="53">
                  <c:v>2015-03-30</c:v>
                </c:pt>
                <c:pt idx="54">
                  <c:v>2015-03-31</c:v>
                </c:pt>
                <c:pt idx="55">
                  <c:v>2015-04-01</c:v>
                </c:pt>
                <c:pt idx="56">
                  <c:v>2015-04-02</c:v>
                </c:pt>
                <c:pt idx="57">
                  <c:v>2015-04-03</c:v>
                </c:pt>
                <c:pt idx="58">
                  <c:v>2015-04-07</c:v>
                </c:pt>
                <c:pt idx="59">
                  <c:v>2015-04-08</c:v>
                </c:pt>
                <c:pt idx="60">
                  <c:v>2015-04-09</c:v>
                </c:pt>
                <c:pt idx="61">
                  <c:v>2015-04-10</c:v>
                </c:pt>
                <c:pt idx="62">
                  <c:v>2015-04-13</c:v>
                </c:pt>
                <c:pt idx="63">
                  <c:v>2015-04-14</c:v>
                </c:pt>
                <c:pt idx="64">
                  <c:v>2015-04-15</c:v>
                </c:pt>
                <c:pt idx="65">
                  <c:v>2015-04-16</c:v>
                </c:pt>
                <c:pt idx="66">
                  <c:v>2015-04-17</c:v>
                </c:pt>
                <c:pt idx="67">
                  <c:v>2015-04-20</c:v>
                </c:pt>
                <c:pt idx="68">
                  <c:v>2015-04-21</c:v>
                </c:pt>
                <c:pt idx="69">
                  <c:v>2015-04-22</c:v>
                </c:pt>
                <c:pt idx="70">
                  <c:v>2015-04-23</c:v>
                </c:pt>
                <c:pt idx="71">
                  <c:v>2015-04-24</c:v>
                </c:pt>
                <c:pt idx="72">
                  <c:v>2015-04-27</c:v>
                </c:pt>
                <c:pt idx="73">
                  <c:v>2015-04-28</c:v>
                </c:pt>
                <c:pt idx="74">
                  <c:v>2015-04-29</c:v>
                </c:pt>
                <c:pt idx="75">
                  <c:v>2015-04-30</c:v>
                </c:pt>
                <c:pt idx="76">
                  <c:v>2015-05-04</c:v>
                </c:pt>
                <c:pt idx="77">
                  <c:v>2015-05-05</c:v>
                </c:pt>
                <c:pt idx="78">
                  <c:v>2015-05-06</c:v>
                </c:pt>
                <c:pt idx="79">
                  <c:v>2015-05-07</c:v>
                </c:pt>
                <c:pt idx="80">
                  <c:v>2015-05-08</c:v>
                </c:pt>
                <c:pt idx="81">
                  <c:v>2015-05-11</c:v>
                </c:pt>
                <c:pt idx="82">
                  <c:v>2015-05-12</c:v>
                </c:pt>
                <c:pt idx="83">
                  <c:v>2015-05-13</c:v>
                </c:pt>
                <c:pt idx="84">
                  <c:v>2015-05-14</c:v>
                </c:pt>
                <c:pt idx="85">
                  <c:v>2015-05-15</c:v>
                </c:pt>
                <c:pt idx="86">
                  <c:v>2015-05-18</c:v>
                </c:pt>
                <c:pt idx="87">
                  <c:v>2015-05-19</c:v>
                </c:pt>
                <c:pt idx="88">
                  <c:v>2015-05-20</c:v>
                </c:pt>
                <c:pt idx="89">
                  <c:v>2015-05-21</c:v>
                </c:pt>
                <c:pt idx="90">
                  <c:v>2015-05-22</c:v>
                </c:pt>
                <c:pt idx="91">
                  <c:v>2015-05-25</c:v>
                </c:pt>
                <c:pt idx="92">
                  <c:v>2015-05-26</c:v>
                </c:pt>
                <c:pt idx="93">
                  <c:v>2015-05-27</c:v>
                </c:pt>
                <c:pt idx="94">
                  <c:v>2015-05-28</c:v>
                </c:pt>
                <c:pt idx="95">
                  <c:v>2015-05-29</c:v>
                </c:pt>
                <c:pt idx="96">
                  <c:v>2015-06-01</c:v>
                </c:pt>
                <c:pt idx="97">
                  <c:v>2015-06-02</c:v>
                </c:pt>
                <c:pt idx="98">
                  <c:v>2015-06-03</c:v>
                </c:pt>
                <c:pt idx="99">
                  <c:v>2015-06-04</c:v>
                </c:pt>
                <c:pt idx="100">
                  <c:v>2015-06-05</c:v>
                </c:pt>
                <c:pt idx="101">
                  <c:v>2015-06-08</c:v>
                </c:pt>
                <c:pt idx="102">
                  <c:v>2015-06-09</c:v>
                </c:pt>
                <c:pt idx="103">
                  <c:v>2015-06-10</c:v>
                </c:pt>
                <c:pt idx="104">
                  <c:v>2015-06-11</c:v>
                </c:pt>
                <c:pt idx="105">
                  <c:v>2015-06-12</c:v>
                </c:pt>
                <c:pt idx="106">
                  <c:v>2015-06-15</c:v>
                </c:pt>
                <c:pt idx="107">
                  <c:v>2015-06-16</c:v>
                </c:pt>
                <c:pt idx="108">
                  <c:v>2015-06-17</c:v>
                </c:pt>
                <c:pt idx="109">
                  <c:v>2015-06-18</c:v>
                </c:pt>
                <c:pt idx="110">
                  <c:v>2015-06-19</c:v>
                </c:pt>
                <c:pt idx="111">
                  <c:v>2015-06-23</c:v>
                </c:pt>
                <c:pt idx="112">
                  <c:v>2015-06-24</c:v>
                </c:pt>
                <c:pt idx="113">
                  <c:v>2015-06-25</c:v>
                </c:pt>
                <c:pt idx="114">
                  <c:v>2015-06-26</c:v>
                </c:pt>
                <c:pt idx="115">
                  <c:v>2015-06-29</c:v>
                </c:pt>
                <c:pt idx="116">
                  <c:v>2015-06-30</c:v>
                </c:pt>
                <c:pt idx="117">
                  <c:v>2015-07-01</c:v>
                </c:pt>
                <c:pt idx="118">
                  <c:v>2015-07-02</c:v>
                </c:pt>
                <c:pt idx="119">
                  <c:v>2015-07-03</c:v>
                </c:pt>
                <c:pt idx="120">
                  <c:v>2015-07-06</c:v>
                </c:pt>
                <c:pt idx="121">
                  <c:v>2015-07-07</c:v>
                </c:pt>
                <c:pt idx="122">
                  <c:v>2015-07-08</c:v>
                </c:pt>
                <c:pt idx="123">
                  <c:v>2015-07-09</c:v>
                </c:pt>
                <c:pt idx="124">
                  <c:v>2015-07-10</c:v>
                </c:pt>
                <c:pt idx="125">
                  <c:v>2015-07-13</c:v>
                </c:pt>
                <c:pt idx="126">
                  <c:v>2015-07-14</c:v>
                </c:pt>
                <c:pt idx="127">
                  <c:v>2015-07-15</c:v>
                </c:pt>
                <c:pt idx="128">
                  <c:v>2015-07-16</c:v>
                </c:pt>
                <c:pt idx="129">
                  <c:v>2015-07-17</c:v>
                </c:pt>
                <c:pt idx="130">
                  <c:v>2015-07-20</c:v>
                </c:pt>
                <c:pt idx="131">
                  <c:v>2015-07-21</c:v>
                </c:pt>
                <c:pt idx="132">
                  <c:v>2015-07-22</c:v>
                </c:pt>
                <c:pt idx="133">
                  <c:v>2015-07-23</c:v>
                </c:pt>
                <c:pt idx="134">
                  <c:v>2015-07-24</c:v>
                </c:pt>
                <c:pt idx="135">
                  <c:v>2015-07-27</c:v>
                </c:pt>
                <c:pt idx="136">
                  <c:v>2015-07-28</c:v>
                </c:pt>
                <c:pt idx="137">
                  <c:v>2015-07-29</c:v>
                </c:pt>
                <c:pt idx="138">
                  <c:v>2015-07-30</c:v>
                </c:pt>
                <c:pt idx="139">
                  <c:v>2015-07-31</c:v>
                </c:pt>
                <c:pt idx="140">
                  <c:v>2015-08-03</c:v>
                </c:pt>
                <c:pt idx="141">
                  <c:v>2015-08-04</c:v>
                </c:pt>
                <c:pt idx="142">
                  <c:v>2015-08-05</c:v>
                </c:pt>
                <c:pt idx="143">
                  <c:v>2015-08-06</c:v>
                </c:pt>
                <c:pt idx="144">
                  <c:v>2015-08-07</c:v>
                </c:pt>
                <c:pt idx="145">
                  <c:v>2015-08-10</c:v>
                </c:pt>
                <c:pt idx="146">
                  <c:v>2015-08-11</c:v>
                </c:pt>
                <c:pt idx="147">
                  <c:v>2015-08-12</c:v>
                </c:pt>
                <c:pt idx="148">
                  <c:v>2015-08-13</c:v>
                </c:pt>
                <c:pt idx="149">
                  <c:v>2015-08-14</c:v>
                </c:pt>
                <c:pt idx="150">
                  <c:v>2015-08-17</c:v>
                </c:pt>
                <c:pt idx="151">
                  <c:v>2015-08-18</c:v>
                </c:pt>
                <c:pt idx="152">
                  <c:v>2015-08-19</c:v>
                </c:pt>
                <c:pt idx="153">
                  <c:v>2015-08-20</c:v>
                </c:pt>
                <c:pt idx="154">
                  <c:v>2015-08-21</c:v>
                </c:pt>
                <c:pt idx="155">
                  <c:v>2015-08-24</c:v>
                </c:pt>
                <c:pt idx="156">
                  <c:v>2015-08-25</c:v>
                </c:pt>
                <c:pt idx="157">
                  <c:v>2015-08-26</c:v>
                </c:pt>
                <c:pt idx="158">
                  <c:v>2015-08-27</c:v>
                </c:pt>
                <c:pt idx="159">
                  <c:v>2015-08-28</c:v>
                </c:pt>
                <c:pt idx="160">
                  <c:v>2015-08-31</c:v>
                </c:pt>
                <c:pt idx="161">
                  <c:v>2015-09-01</c:v>
                </c:pt>
                <c:pt idx="162">
                  <c:v>2015-09-02</c:v>
                </c:pt>
                <c:pt idx="163">
                  <c:v>2015-09-07</c:v>
                </c:pt>
                <c:pt idx="164">
                  <c:v>2015-09-08</c:v>
                </c:pt>
                <c:pt idx="165">
                  <c:v>2015-09-09</c:v>
                </c:pt>
                <c:pt idx="166">
                  <c:v>2015-09-10</c:v>
                </c:pt>
                <c:pt idx="167">
                  <c:v>2015-09-11</c:v>
                </c:pt>
                <c:pt idx="168">
                  <c:v>2015-09-14</c:v>
                </c:pt>
                <c:pt idx="169">
                  <c:v>2015-09-15</c:v>
                </c:pt>
                <c:pt idx="170">
                  <c:v>2015-09-16</c:v>
                </c:pt>
                <c:pt idx="171">
                  <c:v>2015-09-17</c:v>
                </c:pt>
                <c:pt idx="172">
                  <c:v>2015-09-18</c:v>
                </c:pt>
                <c:pt idx="173">
                  <c:v>2015-09-21</c:v>
                </c:pt>
                <c:pt idx="174">
                  <c:v>2015-09-22</c:v>
                </c:pt>
                <c:pt idx="175">
                  <c:v>2015-09-23</c:v>
                </c:pt>
                <c:pt idx="176">
                  <c:v>2015-09-24</c:v>
                </c:pt>
                <c:pt idx="177">
                  <c:v>2015-09-25</c:v>
                </c:pt>
                <c:pt idx="178">
                  <c:v>2015-09-28</c:v>
                </c:pt>
                <c:pt idx="179">
                  <c:v>2015-09-29</c:v>
                </c:pt>
                <c:pt idx="180">
                  <c:v>2015-09-30</c:v>
                </c:pt>
                <c:pt idx="181">
                  <c:v>2015-10-08</c:v>
                </c:pt>
                <c:pt idx="182">
                  <c:v>2015-10-09</c:v>
                </c:pt>
                <c:pt idx="183">
                  <c:v>2015-10-12</c:v>
                </c:pt>
                <c:pt idx="184">
                  <c:v>2015-10-13</c:v>
                </c:pt>
                <c:pt idx="185">
                  <c:v>2015-10-14</c:v>
                </c:pt>
                <c:pt idx="186">
                  <c:v>2015-10-15</c:v>
                </c:pt>
                <c:pt idx="187">
                  <c:v>2015-10-16</c:v>
                </c:pt>
                <c:pt idx="188">
                  <c:v>2015-10-19</c:v>
                </c:pt>
                <c:pt idx="189">
                  <c:v>2015-10-20</c:v>
                </c:pt>
                <c:pt idx="190">
                  <c:v>2015-10-21</c:v>
                </c:pt>
                <c:pt idx="191">
                  <c:v>2015-10-22</c:v>
                </c:pt>
                <c:pt idx="192">
                  <c:v>2015-10-23</c:v>
                </c:pt>
                <c:pt idx="193">
                  <c:v>2015-10-26</c:v>
                </c:pt>
                <c:pt idx="194">
                  <c:v>2015-10-27</c:v>
                </c:pt>
                <c:pt idx="195">
                  <c:v>2015-10-28</c:v>
                </c:pt>
                <c:pt idx="196">
                  <c:v>2015-10-29</c:v>
                </c:pt>
                <c:pt idx="197">
                  <c:v>2015-10-30</c:v>
                </c:pt>
                <c:pt idx="198">
                  <c:v>2015-11-02</c:v>
                </c:pt>
                <c:pt idx="199">
                  <c:v>2015-11-03</c:v>
                </c:pt>
                <c:pt idx="200">
                  <c:v>2015-11-04</c:v>
                </c:pt>
                <c:pt idx="201">
                  <c:v>2015-11-05</c:v>
                </c:pt>
                <c:pt idx="202">
                  <c:v>2015-11-06</c:v>
                </c:pt>
                <c:pt idx="203">
                  <c:v>2015-11-09</c:v>
                </c:pt>
                <c:pt idx="204">
                  <c:v>2015-11-10</c:v>
                </c:pt>
                <c:pt idx="205">
                  <c:v>2015-11-11</c:v>
                </c:pt>
                <c:pt idx="206">
                  <c:v>2015-11-12</c:v>
                </c:pt>
                <c:pt idx="207">
                  <c:v>2015-11-13</c:v>
                </c:pt>
                <c:pt idx="208">
                  <c:v>2015-11-16</c:v>
                </c:pt>
                <c:pt idx="209">
                  <c:v>2015-11-17</c:v>
                </c:pt>
                <c:pt idx="210">
                  <c:v>2015-11-18</c:v>
                </c:pt>
                <c:pt idx="211">
                  <c:v>2015-11-19</c:v>
                </c:pt>
                <c:pt idx="212">
                  <c:v>2015-11-20</c:v>
                </c:pt>
                <c:pt idx="213">
                  <c:v>2015-11-23</c:v>
                </c:pt>
                <c:pt idx="214">
                  <c:v>2015-11-24</c:v>
                </c:pt>
                <c:pt idx="215">
                  <c:v>2015-11-25</c:v>
                </c:pt>
                <c:pt idx="216">
                  <c:v>2015-11-26</c:v>
                </c:pt>
                <c:pt idx="217">
                  <c:v>2015-11-27</c:v>
                </c:pt>
                <c:pt idx="218">
                  <c:v>2015-11-30</c:v>
                </c:pt>
                <c:pt idx="219">
                  <c:v>2015-12-01</c:v>
                </c:pt>
                <c:pt idx="220">
                  <c:v>2015-12-02</c:v>
                </c:pt>
                <c:pt idx="221">
                  <c:v>2015-12-03</c:v>
                </c:pt>
                <c:pt idx="222">
                  <c:v>2015-12-04</c:v>
                </c:pt>
                <c:pt idx="223">
                  <c:v>2015-12-07</c:v>
                </c:pt>
                <c:pt idx="224">
                  <c:v>2015-12-08</c:v>
                </c:pt>
                <c:pt idx="225">
                  <c:v>2015-12-09</c:v>
                </c:pt>
                <c:pt idx="226">
                  <c:v>2015-12-10</c:v>
                </c:pt>
                <c:pt idx="227">
                  <c:v>2015-12-11</c:v>
                </c:pt>
                <c:pt idx="228">
                  <c:v>2015-12-14</c:v>
                </c:pt>
                <c:pt idx="229">
                  <c:v>2015-12-15</c:v>
                </c:pt>
                <c:pt idx="230">
                  <c:v>2015-12-16</c:v>
                </c:pt>
                <c:pt idx="231">
                  <c:v>2015-12-17</c:v>
                </c:pt>
                <c:pt idx="232">
                  <c:v>2015-12-18</c:v>
                </c:pt>
                <c:pt idx="233">
                  <c:v>2015-12-21</c:v>
                </c:pt>
                <c:pt idx="234">
                  <c:v>2015-12-22</c:v>
                </c:pt>
                <c:pt idx="235">
                  <c:v>2015-12-23</c:v>
                </c:pt>
                <c:pt idx="236">
                  <c:v>2015-12-24</c:v>
                </c:pt>
                <c:pt idx="237">
                  <c:v>2015-12-25</c:v>
                </c:pt>
                <c:pt idx="238">
                  <c:v>2015-12-28</c:v>
                </c:pt>
                <c:pt idx="239">
                  <c:v>2015-12-29</c:v>
                </c:pt>
                <c:pt idx="240">
                  <c:v>2015-12-30</c:v>
                </c:pt>
                <c:pt idx="241">
                  <c:v>2015-12-31</c:v>
                </c:pt>
                <c:pt idx="242">
                  <c:v>2016-01-04</c:v>
                </c:pt>
                <c:pt idx="243">
                  <c:v>2016-01-05</c:v>
                </c:pt>
                <c:pt idx="244">
                  <c:v>2016-01-06</c:v>
                </c:pt>
                <c:pt idx="245">
                  <c:v>2016-01-07</c:v>
                </c:pt>
                <c:pt idx="246">
                  <c:v>2016-01-08</c:v>
                </c:pt>
                <c:pt idx="247">
                  <c:v>2016-01-11</c:v>
                </c:pt>
                <c:pt idx="248">
                  <c:v>2016-01-12</c:v>
                </c:pt>
                <c:pt idx="249">
                  <c:v>2016-01-13</c:v>
                </c:pt>
                <c:pt idx="250">
                  <c:v>2016-01-14</c:v>
                </c:pt>
                <c:pt idx="251">
                  <c:v>2016-01-15</c:v>
                </c:pt>
                <c:pt idx="252">
                  <c:v>2016-01-18</c:v>
                </c:pt>
                <c:pt idx="253">
                  <c:v>2016-01-19</c:v>
                </c:pt>
                <c:pt idx="254">
                  <c:v>2016-01-20</c:v>
                </c:pt>
                <c:pt idx="255">
                  <c:v>2016-01-21</c:v>
                </c:pt>
                <c:pt idx="256">
                  <c:v>2016-01-22</c:v>
                </c:pt>
                <c:pt idx="257">
                  <c:v>2016-01-25</c:v>
                </c:pt>
                <c:pt idx="258">
                  <c:v>2016-01-26</c:v>
                </c:pt>
                <c:pt idx="259">
                  <c:v>2016-01-27</c:v>
                </c:pt>
                <c:pt idx="260">
                  <c:v>2016-01-28</c:v>
                </c:pt>
                <c:pt idx="261">
                  <c:v>2016-01-29</c:v>
                </c:pt>
                <c:pt idx="262">
                  <c:v>2016-02-01</c:v>
                </c:pt>
                <c:pt idx="263">
                  <c:v>2016-02-02</c:v>
                </c:pt>
                <c:pt idx="264">
                  <c:v>2016-02-03</c:v>
                </c:pt>
                <c:pt idx="265">
                  <c:v>2016-02-04</c:v>
                </c:pt>
                <c:pt idx="266">
                  <c:v>2016-02-05</c:v>
                </c:pt>
                <c:pt idx="267">
                  <c:v>2016-02-15</c:v>
                </c:pt>
                <c:pt idx="268">
                  <c:v>2016-02-16</c:v>
                </c:pt>
                <c:pt idx="269">
                  <c:v>2016-02-17</c:v>
                </c:pt>
                <c:pt idx="270">
                  <c:v>2016-02-18</c:v>
                </c:pt>
                <c:pt idx="271">
                  <c:v>2016-02-19</c:v>
                </c:pt>
                <c:pt idx="272">
                  <c:v>2016-02-22</c:v>
                </c:pt>
                <c:pt idx="273">
                  <c:v>2016-02-23</c:v>
                </c:pt>
                <c:pt idx="274">
                  <c:v>2016-02-24</c:v>
                </c:pt>
              </c:strCache>
            </c:strRef>
          </c:cat>
          <c:val>
            <c:numRef>
              <c:f>Sheet1!$D$2:$D$276</c:f>
              <c:numCache>
                <c:formatCode>General</c:formatCode>
                <c:ptCount val="275"/>
                <c:pt idx="0">
                  <c:v>0</c:v>
                </c:pt>
                <c:pt idx="1">
                  <c:v>-2.3900000000000005E-2</c:v>
                </c:pt>
                <c:pt idx="2">
                  <c:v>-2.6300000000000011E-2</c:v>
                </c:pt>
                <c:pt idx="3">
                  <c:v>-4.3400000000000015E-2</c:v>
                </c:pt>
                <c:pt idx="4">
                  <c:v>-4.1600000000000005E-2</c:v>
                </c:pt>
                <c:pt idx="5">
                  <c:v>-4.5600000000000009E-2</c:v>
                </c:pt>
                <c:pt idx="6">
                  <c:v>-1.0100000000000001E-2</c:v>
                </c:pt>
                <c:pt idx="7">
                  <c:v>1.9000000000000009E-3</c:v>
                </c:pt>
                <c:pt idx="8">
                  <c:v>-7.530000000000002E-2</c:v>
                </c:pt>
                <c:pt idx="9">
                  <c:v>-5.7100000000000012E-2</c:v>
                </c:pt>
                <c:pt idx="10">
                  <c:v>-9.5000000000000032E-3</c:v>
                </c:pt>
                <c:pt idx="11">
                  <c:v>-3.6000000000000016E-3</c:v>
                </c:pt>
                <c:pt idx="12">
                  <c:v>-1.1000000000000005E-3</c:v>
                </c:pt>
                <c:pt idx="13">
                  <c:v>8.3000000000000036E-3</c:v>
                </c:pt>
                <c:pt idx="14">
                  <c:v>-7.0000000000000021E-4</c:v>
                </c:pt>
                <c:pt idx="15">
                  <c:v>-1.4800000000000004E-2</c:v>
                </c:pt>
                <c:pt idx="16">
                  <c:v>-2.8000000000000004E-2</c:v>
                </c:pt>
                <c:pt idx="17">
                  <c:v>-4.4000000000000018E-2</c:v>
                </c:pt>
                <c:pt idx="18">
                  <c:v>-6.9600000000000023E-2</c:v>
                </c:pt>
                <c:pt idx="19">
                  <c:v>-4.5000000000000012E-2</c:v>
                </c:pt>
                <c:pt idx="20">
                  <c:v>-5.4600000000000017E-2</c:v>
                </c:pt>
                <c:pt idx="21">
                  <c:v>-6.6500000000000004E-2</c:v>
                </c:pt>
                <c:pt idx="22">
                  <c:v>-8.5900000000000032E-2</c:v>
                </c:pt>
                <c:pt idx="23">
                  <c:v>-7.9600000000000032E-2</c:v>
                </c:pt>
                <c:pt idx="24">
                  <c:v>-6.4600000000000019E-2</c:v>
                </c:pt>
                <c:pt idx="25">
                  <c:v>-5.9500000000000011E-2</c:v>
                </c:pt>
                <c:pt idx="26">
                  <c:v>-5.4500000000000014E-2</c:v>
                </c:pt>
                <c:pt idx="27">
                  <c:v>-4.4900000000000016E-2</c:v>
                </c:pt>
                <c:pt idx="28">
                  <c:v>-3.910000000000001E-2</c:v>
                </c:pt>
                <c:pt idx="29">
                  <c:v>-3.15E-2</c:v>
                </c:pt>
                <c:pt idx="30">
                  <c:v>-3.7000000000000012E-2</c:v>
                </c:pt>
                <c:pt idx="31">
                  <c:v>-1.5400000000000004E-2</c:v>
                </c:pt>
                <c:pt idx="32">
                  <c:v>-1.1800000000000005E-2</c:v>
                </c:pt>
                <c:pt idx="33">
                  <c:v>-3.9000000000000016E-3</c:v>
                </c:pt>
                <c:pt idx="34">
                  <c:v>-2.5900000000000006E-2</c:v>
                </c:pt>
                <c:pt idx="35">
                  <c:v>-2.0900000000000005E-2</c:v>
                </c:pt>
                <c:pt idx="36">
                  <c:v>-3.0400000000000007E-2</c:v>
                </c:pt>
                <c:pt idx="37">
                  <c:v>-3.2700000000000007E-2</c:v>
                </c:pt>
                <c:pt idx="38">
                  <c:v>-1.3800000000000005E-2</c:v>
                </c:pt>
                <c:pt idx="39">
                  <c:v>-1.8800000000000004E-2</c:v>
                </c:pt>
                <c:pt idx="40">
                  <c:v>-1.730000000000001E-2</c:v>
                </c:pt>
                <c:pt idx="41">
                  <c:v>5.0000000000000023E-4</c:v>
                </c:pt>
                <c:pt idx="42">
                  <c:v>7.5000000000000032E-3</c:v>
                </c:pt>
                <c:pt idx="43">
                  <c:v>3.0200000000000005E-2</c:v>
                </c:pt>
                <c:pt idx="44">
                  <c:v>4.5800000000000014E-2</c:v>
                </c:pt>
                <c:pt idx="45">
                  <c:v>6.7100000000000021E-2</c:v>
                </c:pt>
                <c:pt idx="46">
                  <c:v>6.8500000000000019E-2</c:v>
                </c:pt>
                <c:pt idx="47">
                  <c:v>7.8300000000000022E-2</c:v>
                </c:pt>
                <c:pt idx="48">
                  <c:v>9.7800000000000026E-2</c:v>
                </c:pt>
                <c:pt idx="49">
                  <c:v>9.8800000000000041E-2</c:v>
                </c:pt>
                <c:pt idx="50">
                  <c:v>9.0500000000000039E-2</c:v>
                </c:pt>
                <c:pt idx="51">
                  <c:v>9.6400000000000013E-2</c:v>
                </c:pt>
                <c:pt idx="52">
                  <c:v>9.8800000000000041E-2</c:v>
                </c:pt>
                <c:pt idx="53">
                  <c:v>0.12470000000000003</c:v>
                </c:pt>
                <c:pt idx="54">
                  <c:v>0.1145</c:v>
                </c:pt>
                <c:pt idx="55">
                  <c:v>0.13120000000000001</c:v>
                </c:pt>
                <c:pt idx="56">
                  <c:v>0.1353</c:v>
                </c:pt>
                <c:pt idx="57">
                  <c:v>0.14530000000000001</c:v>
                </c:pt>
                <c:pt idx="58">
                  <c:v>0.1706</c:v>
                </c:pt>
                <c:pt idx="59">
                  <c:v>0.17910000000000001</c:v>
                </c:pt>
                <c:pt idx="60">
                  <c:v>0.16970000000000005</c:v>
                </c:pt>
                <c:pt idx="61">
                  <c:v>0.18890000000000007</c:v>
                </c:pt>
                <c:pt idx="62">
                  <c:v>0.21030000000000001</c:v>
                </c:pt>
                <c:pt idx="63">
                  <c:v>0.21360000000000001</c:v>
                </c:pt>
                <c:pt idx="64">
                  <c:v>0.2011</c:v>
                </c:pt>
                <c:pt idx="65">
                  <c:v>0.22820000000000001</c:v>
                </c:pt>
                <c:pt idx="66">
                  <c:v>0.25040000000000001</c:v>
                </c:pt>
                <c:pt idx="67">
                  <c:v>0.2341</c:v>
                </c:pt>
                <c:pt idx="68">
                  <c:v>0.25219999999999998</c:v>
                </c:pt>
                <c:pt idx="69">
                  <c:v>0.27660000000000001</c:v>
                </c:pt>
                <c:pt idx="70">
                  <c:v>0.2802</c:v>
                </c:pt>
                <c:pt idx="71">
                  <c:v>0.27550000000000002</c:v>
                </c:pt>
                <c:pt idx="72">
                  <c:v>0.30600000000000011</c:v>
                </c:pt>
                <c:pt idx="73">
                  <c:v>0.29470000000000002</c:v>
                </c:pt>
                <c:pt idx="74">
                  <c:v>0.29470000000000002</c:v>
                </c:pt>
                <c:pt idx="75">
                  <c:v>0.28680000000000011</c:v>
                </c:pt>
                <c:pt idx="76">
                  <c:v>0.2955000000000001</c:v>
                </c:pt>
                <c:pt idx="77">
                  <c:v>0.25490000000000002</c:v>
                </c:pt>
                <c:pt idx="78">
                  <c:v>0.23870000000000005</c:v>
                </c:pt>
                <c:pt idx="79">
                  <c:v>0.21100000000000005</c:v>
                </c:pt>
                <c:pt idx="80">
                  <c:v>0.23380000000000001</c:v>
                </c:pt>
                <c:pt idx="81">
                  <c:v>0.2641</c:v>
                </c:pt>
                <c:pt idx="82">
                  <c:v>0.2797</c:v>
                </c:pt>
                <c:pt idx="83">
                  <c:v>0.27390000000000009</c:v>
                </c:pt>
                <c:pt idx="84">
                  <c:v>0.27440000000000009</c:v>
                </c:pt>
                <c:pt idx="85">
                  <c:v>0.25820000000000004</c:v>
                </c:pt>
                <c:pt idx="86">
                  <c:v>0.25219999999999998</c:v>
                </c:pt>
                <c:pt idx="87">
                  <c:v>0.28360000000000002</c:v>
                </c:pt>
                <c:pt idx="88">
                  <c:v>0.29000000000000009</c:v>
                </c:pt>
                <c:pt idx="89">
                  <c:v>0.30870000000000009</c:v>
                </c:pt>
                <c:pt idx="90">
                  <c:v>0.33710000000000012</c:v>
                </c:pt>
                <c:pt idx="91">
                  <c:v>0.37070000000000008</c:v>
                </c:pt>
                <c:pt idx="92">
                  <c:v>0.39090000000000014</c:v>
                </c:pt>
                <c:pt idx="93">
                  <c:v>0.39720000000000011</c:v>
                </c:pt>
                <c:pt idx="94">
                  <c:v>0.33210000000000012</c:v>
                </c:pt>
                <c:pt idx="95">
                  <c:v>0.3302000000000001</c:v>
                </c:pt>
                <c:pt idx="96">
                  <c:v>0.37720000000000009</c:v>
                </c:pt>
                <c:pt idx="97">
                  <c:v>0.39410000000000012</c:v>
                </c:pt>
                <c:pt idx="98">
                  <c:v>0.39400000000000013</c:v>
                </c:pt>
                <c:pt idx="99">
                  <c:v>0.40160000000000001</c:v>
                </c:pt>
                <c:pt idx="100">
                  <c:v>0.41700000000000009</c:v>
                </c:pt>
                <c:pt idx="101">
                  <c:v>0.43880000000000013</c:v>
                </c:pt>
                <c:pt idx="102">
                  <c:v>0.43520000000000009</c:v>
                </c:pt>
                <c:pt idx="103">
                  <c:v>0.43370000000000009</c:v>
                </c:pt>
                <c:pt idx="104">
                  <c:v>0.43670000000000009</c:v>
                </c:pt>
                <c:pt idx="105">
                  <c:v>0.44540000000000002</c:v>
                </c:pt>
                <c:pt idx="106">
                  <c:v>0.42540000000000011</c:v>
                </c:pt>
                <c:pt idx="107">
                  <c:v>0.3907000000000001</c:v>
                </c:pt>
                <c:pt idx="108">
                  <c:v>0.40730000000000011</c:v>
                </c:pt>
                <c:pt idx="109">
                  <c:v>0.37050000000000011</c:v>
                </c:pt>
                <c:pt idx="110">
                  <c:v>0.30620000000000008</c:v>
                </c:pt>
                <c:pt idx="111">
                  <c:v>0.3282000000000001</c:v>
                </c:pt>
                <c:pt idx="112">
                  <c:v>0.35310000000000002</c:v>
                </c:pt>
                <c:pt idx="113">
                  <c:v>0.31850000000000012</c:v>
                </c:pt>
                <c:pt idx="114">
                  <c:v>0.24460000000000001</c:v>
                </c:pt>
                <c:pt idx="115">
                  <c:v>0.21130000000000004</c:v>
                </c:pt>
                <c:pt idx="116">
                  <c:v>0.26650000000000001</c:v>
                </c:pt>
                <c:pt idx="117">
                  <c:v>0.21420000000000006</c:v>
                </c:pt>
                <c:pt idx="118">
                  <c:v>0.17940000000000006</c:v>
                </c:pt>
                <c:pt idx="119">
                  <c:v>0.12170000000000003</c:v>
                </c:pt>
                <c:pt idx="120">
                  <c:v>0.14610000000000001</c:v>
                </c:pt>
                <c:pt idx="121">
                  <c:v>0.13340000000000005</c:v>
                </c:pt>
                <c:pt idx="122">
                  <c:v>7.4400000000000022E-2</c:v>
                </c:pt>
                <c:pt idx="123">
                  <c:v>0.13200000000000001</c:v>
                </c:pt>
                <c:pt idx="124">
                  <c:v>0.17730000000000001</c:v>
                </c:pt>
                <c:pt idx="125">
                  <c:v>0.20100000000000001</c:v>
                </c:pt>
                <c:pt idx="126">
                  <c:v>0.18950000000000006</c:v>
                </c:pt>
                <c:pt idx="127">
                  <c:v>0.15940000000000007</c:v>
                </c:pt>
                <c:pt idx="128">
                  <c:v>0.16390000000000005</c:v>
                </c:pt>
                <c:pt idx="129">
                  <c:v>0.19890000000000005</c:v>
                </c:pt>
                <c:pt idx="130">
                  <c:v>0.20770000000000005</c:v>
                </c:pt>
                <c:pt idx="131">
                  <c:v>0.21580000000000005</c:v>
                </c:pt>
                <c:pt idx="132">
                  <c:v>0.21620000000000006</c:v>
                </c:pt>
                <c:pt idx="133">
                  <c:v>0.24050000000000005</c:v>
                </c:pt>
                <c:pt idx="134">
                  <c:v>0.22770000000000001</c:v>
                </c:pt>
                <c:pt idx="135">
                  <c:v>0.14290000000000005</c:v>
                </c:pt>
                <c:pt idx="136">
                  <c:v>0.12590000000000001</c:v>
                </c:pt>
                <c:pt idx="137">
                  <c:v>0.16040000000000001</c:v>
                </c:pt>
                <c:pt idx="138">
                  <c:v>0.13840000000000005</c:v>
                </c:pt>
                <c:pt idx="139">
                  <c:v>0.12709999999999999</c:v>
                </c:pt>
                <c:pt idx="140">
                  <c:v>0.11610000000000002</c:v>
                </c:pt>
                <c:pt idx="141">
                  <c:v>0.15290000000000006</c:v>
                </c:pt>
                <c:pt idx="142">
                  <c:v>0.13640000000000005</c:v>
                </c:pt>
                <c:pt idx="143">
                  <c:v>0.1275</c:v>
                </c:pt>
                <c:pt idx="144">
                  <c:v>0.15010000000000001</c:v>
                </c:pt>
                <c:pt idx="145">
                  <c:v>0.1993</c:v>
                </c:pt>
                <c:pt idx="146">
                  <c:v>0.19920000000000004</c:v>
                </c:pt>
                <c:pt idx="147">
                  <c:v>0.18860000000000005</c:v>
                </c:pt>
                <c:pt idx="148">
                  <c:v>0.20620000000000005</c:v>
                </c:pt>
                <c:pt idx="149">
                  <c:v>0.20890000000000006</c:v>
                </c:pt>
                <c:pt idx="150">
                  <c:v>0.21610000000000001</c:v>
                </c:pt>
                <c:pt idx="151">
                  <c:v>0.15470000000000006</c:v>
                </c:pt>
                <c:pt idx="152">
                  <c:v>0.16690000000000005</c:v>
                </c:pt>
                <c:pt idx="153">
                  <c:v>0.1326</c:v>
                </c:pt>
                <c:pt idx="154">
                  <c:v>8.9900000000000035E-2</c:v>
                </c:pt>
                <c:pt idx="155">
                  <c:v>5.0000000000000018E-3</c:v>
                </c:pt>
                <c:pt idx="156">
                  <c:v>-7.1300000000000002E-2</c:v>
                </c:pt>
                <c:pt idx="157">
                  <c:v>-8.4100000000000022E-2</c:v>
                </c:pt>
                <c:pt idx="158">
                  <c:v>-3.0700000000000002E-2</c:v>
                </c:pt>
                <c:pt idx="159">
                  <c:v>1.7500000000000005E-2</c:v>
                </c:pt>
                <c:pt idx="160">
                  <c:v>9.4000000000000021E-3</c:v>
                </c:pt>
                <c:pt idx="161">
                  <c:v>-2.8000000000000013E-3</c:v>
                </c:pt>
                <c:pt idx="162">
                  <c:v>-4.8000000000000013E-3</c:v>
                </c:pt>
                <c:pt idx="163">
                  <c:v>-3.0200000000000005E-2</c:v>
                </c:pt>
                <c:pt idx="164">
                  <c:v>-1.1000000000000005E-3</c:v>
                </c:pt>
                <c:pt idx="165">
                  <c:v>2.1800000000000007E-2</c:v>
                </c:pt>
                <c:pt idx="166">
                  <c:v>7.9000000000000025E-3</c:v>
                </c:pt>
                <c:pt idx="167">
                  <c:v>8.5000000000000023E-3</c:v>
                </c:pt>
                <c:pt idx="168">
                  <c:v>-1.8000000000000006E-2</c:v>
                </c:pt>
                <c:pt idx="169">
                  <c:v>-5.3300000000000014E-2</c:v>
                </c:pt>
                <c:pt idx="170">
                  <c:v>-4.400000000000002E-3</c:v>
                </c:pt>
                <c:pt idx="171">
                  <c:v>-2.5400000000000006E-2</c:v>
                </c:pt>
                <c:pt idx="172">
                  <c:v>-2.1600000000000008E-2</c:v>
                </c:pt>
                <c:pt idx="173">
                  <c:v>-2.700000000000001E-3</c:v>
                </c:pt>
                <c:pt idx="174">
                  <c:v>6.5000000000000023E-3</c:v>
                </c:pt>
                <c:pt idx="175">
                  <c:v>-1.5500000000000005E-2</c:v>
                </c:pt>
                <c:pt idx="176">
                  <c:v>-6.9000000000000034E-3</c:v>
                </c:pt>
                <c:pt idx="177">
                  <c:v>-2.2900000000000011E-2</c:v>
                </c:pt>
                <c:pt idx="178">
                  <c:v>-2.0200000000000006E-2</c:v>
                </c:pt>
                <c:pt idx="179">
                  <c:v>-4.0400000000000012E-2</c:v>
                </c:pt>
                <c:pt idx="180">
                  <c:v>-3.5600000000000014E-2</c:v>
                </c:pt>
                <c:pt idx="181">
                  <c:v>-5.9000000000000033E-3</c:v>
                </c:pt>
                <c:pt idx="182">
                  <c:v>6.8000000000000022E-3</c:v>
                </c:pt>
                <c:pt idx="183">
                  <c:v>3.960000000000001E-2</c:v>
                </c:pt>
                <c:pt idx="184">
                  <c:v>4.130000000000001E-2</c:v>
                </c:pt>
                <c:pt idx="185">
                  <c:v>3.2000000000000008E-2</c:v>
                </c:pt>
                <c:pt idx="186">
                  <c:v>5.5199999999999999E-2</c:v>
                </c:pt>
                <c:pt idx="187">
                  <c:v>7.110000000000001E-2</c:v>
                </c:pt>
                <c:pt idx="188">
                  <c:v>6.9800000000000015E-2</c:v>
                </c:pt>
                <c:pt idx="189">
                  <c:v>8.1200000000000022E-2</c:v>
                </c:pt>
                <c:pt idx="190">
                  <c:v>5.0700000000000009E-2</c:v>
                </c:pt>
                <c:pt idx="191">
                  <c:v>6.5100000000000019E-2</c:v>
                </c:pt>
                <c:pt idx="192">
                  <c:v>7.8000000000000014E-2</c:v>
                </c:pt>
                <c:pt idx="193">
                  <c:v>8.3100000000000035E-2</c:v>
                </c:pt>
                <c:pt idx="194">
                  <c:v>8.4500000000000033E-2</c:v>
                </c:pt>
                <c:pt idx="195">
                  <c:v>6.7299999999999999E-2</c:v>
                </c:pt>
                <c:pt idx="196">
                  <c:v>7.0900000000000019E-2</c:v>
                </c:pt>
                <c:pt idx="197">
                  <c:v>6.9400000000000017E-2</c:v>
                </c:pt>
                <c:pt idx="198">
                  <c:v>5.2400000000000009E-2</c:v>
                </c:pt>
                <c:pt idx="199">
                  <c:v>4.9900000000000014E-2</c:v>
                </c:pt>
                <c:pt idx="200">
                  <c:v>9.3000000000000041E-2</c:v>
                </c:pt>
                <c:pt idx="201">
                  <c:v>0.1113</c:v>
                </c:pt>
                <c:pt idx="202">
                  <c:v>0.13040000000000004</c:v>
                </c:pt>
                <c:pt idx="203">
                  <c:v>0.14620000000000005</c:v>
                </c:pt>
                <c:pt idx="204">
                  <c:v>0.14440000000000006</c:v>
                </c:pt>
                <c:pt idx="205">
                  <c:v>0.14710000000000001</c:v>
                </c:pt>
                <c:pt idx="206">
                  <c:v>0.14230000000000001</c:v>
                </c:pt>
                <c:pt idx="207">
                  <c:v>0.12790000000000001</c:v>
                </c:pt>
                <c:pt idx="208">
                  <c:v>0.13520000000000001</c:v>
                </c:pt>
                <c:pt idx="209">
                  <c:v>0.1346</c:v>
                </c:pt>
                <c:pt idx="210">
                  <c:v>0.12450000000000003</c:v>
                </c:pt>
                <c:pt idx="211">
                  <c:v>0.1381</c:v>
                </c:pt>
                <c:pt idx="212">
                  <c:v>0.14180000000000001</c:v>
                </c:pt>
                <c:pt idx="213">
                  <c:v>0.1363</c:v>
                </c:pt>
                <c:pt idx="214">
                  <c:v>0.13790000000000005</c:v>
                </c:pt>
                <c:pt idx="215">
                  <c:v>0.14670000000000005</c:v>
                </c:pt>
                <c:pt idx="216">
                  <c:v>0.14330000000000001</c:v>
                </c:pt>
                <c:pt idx="217">
                  <c:v>8.840000000000002E-2</c:v>
                </c:pt>
                <c:pt idx="218">
                  <c:v>9.0900000000000022E-2</c:v>
                </c:pt>
                <c:pt idx="219">
                  <c:v>9.4100000000000031E-2</c:v>
                </c:pt>
                <c:pt idx="220">
                  <c:v>0.11750000000000002</c:v>
                </c:pt>
                <c:pt idx="221">
                  <c:v>0.13109999999999999</c:v>
                </c:pt>
                <c:pt idx="222">
                  <c:v>0.1144</c:v>
                </c:pt>
                <c:pt idx="223">
                  <c:v>0.1178</c:v>
                </c:pt>
                <c:pt idx="224">
                  <c:v>9.890000000000003E-2</c:v>
                </c:pt>
                <c:pt idx="225">
                  <c:v>9.9500000000000061E-2</c:v>
                </c:pt>
                <c:pt idx="226">
                  <c:v>9.4600000000000031E-2</c:v>
                </c:pt>
                <c:pt idx="227">
                  <c:v>8.8500000000000037E-2</c:v>
                </c:pt>
                <c:pt idx="228">
                  <c:v>0.11360000000000002</c:v>
                </c:pt>
                <c:pt idx="229">
                  <c:v>0.1106</c:v>
                </c:pt>
                <c:pt idx="230">
                  <c:v>0.11220000000000002</c:v>
                </c:pt>
                <c:pt idx="231">
                  <c:v>0.13040000000000004</c:v>
                </c:pt>
                <c:pt idx="232">
                  <c:v>0.13009999999999999</c:v>
                </c:pt>
                <c:pt idx="233">
                  <c:v>0.14780000000000001</c:v>
                </c:pt>
                <c:pt idx="234">
                  <c:v>0.15030000000000004</c:v>
                </c:pt>
                <c:pt idx="235">
                  <c:v>0.14600000000000005</c:v>
                </c:pt>
                <c:pt idx="236">
                  <c:v>0.13950000000000001</c:v>
                </c:pt>
                <c:pt idx="237">
                  <c:v>0.14370000000000005</c:v>
                </c:pt>
                <c:pt idx="238">
                  <c:v>0.11800000000000002</c:v>
                </c:pt>
                <c:pt idx="239">
                  <c:v>0.12640000000000001</c:v>
                </c:pt>
                <c:pt idx="240">
                  <c:v>0.12890000000000001</c:v>
                </c:pt>
                <c:pt idx="241">
                  <c:v>0.11940000000000002</c:v>
                </c:pt>
                <c:pt idx="242">
                  <c:v>5.0800000000000012E-2</c:v>
                </c:pt>
                <c:pt idx="243">
                  <c:v>4.8100000000000011E-2</c:v>
                </c:pt>
                <c:pt idx="244">
                  <c:v>7.0700000000000013E-2</c:v>
                </c:pt>
                <c:pt idx="245">
                  <c:v>3.0000000000000014E-4</c:v>
                </c:pt>
                <c:pt idx="246">
                  <c:v>1.9900000000000008E-2</c:v>
                </c:pt>
                <c:pt idx="247">
                  <c:v>-3.32E-2</c:v>
                </c:pt>
                <c:pt idx="248">
                  <c:v>-3.1200000000000006E-2</c:v>
                </c:pt>
                <c:pt idx="249">
                  <c:v>-5.5500000000000008E-2</c:v>
                </c:pt>
                <c:pt idx="250">
                  <c:v>-3.5900000000000001E-2</c:v>
                </c:pt>
                <c:pt idx="251">
                  <c:v>-7.1400000000000019E-2</c:v>
                </c:pt>
                <c:pt idx="252">
                  <c:v>-6.7000000000000004E-2</c:v>
                </c:pt>
                <c:pt idx="253">
                  <c:v>-3.4800000000000011E-2</c:v>
                </c:pt>
                <c:pt idx="254">
                  <c:v>-4.5100000000000015E-2</c:v>
                </c:pt>
                <c:pt idx="255">
                  <c:v>-7.7400000000000024E-2</c:v>
                </c:pt>
                <c:pt idx="256">
                  <c:v>-6.4900000000000013E-2</c:v>
                </c:pt>
                <c:pt idx="257">
                  <c:v>-5.7400000000000007E-2</c:v>
                </c:pt>
                <c:pt idx="258">
                  <c:v>-0.12170000000000003</c:v>
                </c:pt>
                <c:pt idx="259">
                  <c:v>-0.12690000000000001</c:v>
                </c:pt>
                <c:pt idx="260">
                  <c:v>-0.15620000000000006</c:v>
                </c:pt>
                <c:pt idx="261">
                  <c:v>-0.12529999999999999</c:v>
                </c:pt>
                <c:pt idx="262">
                  <c:v>-0.1431</c:v>
                </c:pt>
                <c:pt idx="263">
                  <c:v>-0.12050000000000002</c:v>
                </c:pt>
                <c:pt idx="264">
                  <c:v>-0.12430000000000002</c:v>
                </c:pt>
                <c:pt idx="265">
                  <c:v>-0.10900000000000003</c:v>
                </c:pt>
                <c:pt idx="266">
                  <c:v>-0.1153</c:v>
                </c:pt>
                <c:pt idx="267">
                  <c:v>-0.12150000000000002</c:v>
                </c:pt>
                <c:pt idx="268">
                  <c:v>-8.8500000000000037E-2</c:v>
                </c:pt>
                <c:pt idx="269">
                  <c:v>-7.760000000000003E-2</c:v>
                </c:pt>
                <c:pt idx="270">
                  <c:v>-7.920000000000002E-2</c:v>
                </c:pt>
                <c:pt idx="271">
                  <c:v>-8.0200000000000021E-2</c:v>
                </c:pt>
                <c:pt idx="272">
                  <c:v>-5.6700000000000007E-2</c:v>
                </c:pt>
                <c:pt idx="273">
                  <c:v>-6.4900000000000013E-2</c:v>
                </c:pt>
                <c:pt idx="274">
                  <c:v>-5.6099999999999997E-2</c:v>
                </c:pt>
              </c:numCache>
            </c:numRef>
          </c:val>
        </c:ser>
        <c:marker val="1"/>
        <c:axId val="85687680"/>
        <c:axId val="85709952"/>
      </c:lineChart>
      <c:catAx>
        <c:axId val="85687680"/>
        <c:scaling>
          <c:orientation val="minMax"/>
        </c:scaling>
        <c:axPos val="b"/>
        <c:numFmt formatCode="General" sourceLinked="0"/>
        <c:majorTickMark val="none"/>
        <c:tickLblPos val="low"/>
        <c:spPr>
          <a:ln w="9525" cap="flat">
            <a:solidFill>
              <a:srgbClr val="19294A"/>
            </a:solidFill>
            <a:prstDash val="solid"/>
            <a:miter lim="400000"/>
          </a:ln>
        </c:spPr>
        <c:txPr>
          <a:bodyPr rot="-180000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85709952"/>
        <c:crossesAt val="-0.2"/>
        <c:auto val="1"/>
        <c:lblAlgn val="ctr"/>
        <c:lblOffset val="100"/>
        <c:noMultiLvlLbl val="1"/>
      </c:catAx>
      <c:valAx>
        <c:axId val="85709952"/>
        <c:scaling>
          <c:orientation val="minMax"/>
          <c:min val="-0.2"/>
        </c:scaling>
        <c:axPos val="l"/>
        <c:numFmt formatCode="#,##0%" sourceLinked="0"/>
        <c:tickLblPos val="nextTo"/>
        <c:spPr>
          <a:ln w="9525" cap="flat">
            <a:solidFill>
              <a:srgbClr val="19294A"/>
            </a:solidFill>
            <a:prstDash val="solid"/>
            <a:miter lim="4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85687680"/>
        <c:crosses val="autoZero"/>
        <c:crossBetween val="midCat"/>
        <c:majorUnit val="0.21875000000000006"/>
        <c:minorUnit val="0.10937500000000003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8.0325500000000036E-2"/>
          <c:y val="0.100082"/>
          <c:w val="0.30130200000000013"/>
          <c:h val="0.2001769999999999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Calibri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7.0983900000000016E-2"/>
          <c:y val="5.6519600000000017E-2"/>
          <c:w val="0.89936099999999985"/>
          <c:h val="0.7589360000000001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ATM累计收益（ETF不可卖空）</c:v>
                </c:pt>
              </c:strCache>
            </c:strRef>
          </c:tx>
          <c:spPr>
            <a:ln w="25400" cap="flat">
              <a:solidFill>
                <a:srgbClr val="182A4D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Sheet1!$A$2:$A$149</c:f>
              <c:strCache>
                <c:ptCount val="148"/>
                <c:pt idx="0">
                  <c:v>2015-05-06</c:v>
                </c:pt>
                <c:pt idx="1">
                  <c:v>2015-05-07</c:v>
                </c:pt>
                <c:pt idx="2">
                  <c:v>2015-05-08</c:v>
                </c:pt>
                <c:pt idx="3">
                  <c:v>2015-05-11</c:v>
                </c:pt>
                <c:pt idx="4">
                  <c:v>2015-05-12</c:v>
                </c:pt>
                <c:pt idx="5">
                  <c:v>2015-05-13</c:v>
                </c:pt>
                <c:pt idx="6">
                  <c:v>2015-05-14</c:v>
                </c:pt>
                <c:pt idx="7">
                  <c:v>2015-05-15</c:v>
                </c:pt>
                <c:pt idx="8">
                  <c:v>2015-05-18</c:v>
                </c:pt>
                <c:pt idx="9">
                  <c:v>2015-05-19</c:v>
                </c:pt>
                <c:pt idx="10">
                  <c:v>2015-05-20</c:v>
                </c:pt>
                <c:pt idx="11">
                  <c:v>2015-05-21</c:v>
                </c:pt>
                <c:pt idx="12">
                  <c:v>2015-05-22</c:v>
                </c:pt>
                <c:pt idx="13">
                  <c:v>2015-05-25</c:v>
                </c:pt>
                <c:pt idx="14">
                  <c:v>2015-05-26</c:v>
                </c:pt>
                <c:pt idx="15">
                  <c:v>2015-05-27</c:v>
                </c:pt>
                <c:pt idx="16">
                  <c:v>2015-05-28</c:v>
                </c:pt>
                <c:pt idx="17">
                  <c:v>2015-05-29</c:v>
                </c:pt>
                <c:pt idx="18">
                  <c:v>2015-06-01</c:v>
                </c:pt>
                <c:pt idx="19">
                  <c:v>2015-06-02</c:v>
                </c:pt>
                <c:pt idx="20">
                  <c:v>2015-06-03</c:v>
                </c:pt>
                <c:pt idx="21">
                  <c:v>2015-06-04</c:v>
                </c:pt>
                <c:pt idx="22">
                  <c:v>2015-06-05</c:v>
                </c:pt>
                <c:pt idx="23">
                  <c:v>2015-06-08</c:v>
                </c:pt>
                <c:pt idx="24">
                  <c:v>2015-06-09</c:v>
                </c:pt>
                <c:pt idx="25">
                  <c:v>2015-06-10</c:v>
                </c:pt>
                <c:pt idx="26">
                  <c:v>2015-06-11</c:v>
                </c:pt>
                <c:pt idx="27">
                  <c:v>2015-06-12</c:v>
                </c:pt>
                <c:pt idx="28">
                  <c:v>2015-06-15</c:v>
                </c:pt>
                <c:pt idx="29">
                  <c:v>2015-06-16</c:v>
                </c:pt>
                <c:pt idx="30">
                  <c:v>2015-06-17</c:v>
                </c:pt>
                <c:pt idx="31">
                  <c:v>2015-06-18</c:v>
                </c:pt>
                <c:pt idx="32">
                  <c:v>2015-06-19</c:v>
                </c:pt>
                <c:pt idx="33">
                  <c:v>2015-06-23</c:v>
                </c:pt>
                <c:pt idx="34">
                  <c:v>2015-06-24</c:v>
                </c:pt>
                <c:pt idx="35">
                  <c:v>2015-06-25</c:v>
                </c:pt>
                <c:pt idx="36">
                  <c:v>2015-06-26</c:v>
                </c:pt>
                <c:pt idx="37">
                  <c:v>2015-06-29</c:v>
                </c:pt>
                <c:pt idx="38">
                  <c:v>2015-06-30</c:v>
                </c:pt>
                <c:pt idx="39">
                  <c:v>2015-07-01</c:v>
                </c:pt>
                <c:pt idx="40">
                  <c:v>2015-07-02</c:v>
                </c:pt>
                <c:pt idx="41">
                  <c:v>2015-07-03</c:v>
                </c:pt>
                <c:pt idx="42">
                  <c:v>2015-07-06</c:v>
                </c:pt>
                <c:pt idx="43">
                  <c:v>2015-07-07</c:v>
                </c:pt>
                <c:pt idx="44">
                  <c:v>2015-07-08</c:v>
                </c:pt>
                <c:pt idx="45">
                  <c:v>2015-07-09</c:v>
                </c:pt>
                <c:pt idx="46">
                  <c:v>2015-07-10</c:v>
                </c:pt>
                <c:pt idx="47">
                  <c:v>2015-07-13</c:v>
                </c:pt>
                <c:pt idx="48">
                  <c:v>2015-07-14</c:v>
                </c:pt>
                <c:pt idx="49">
                  <c:v>2015-07-15</c:v>
                </c:pt>
                <c:pt idx="50">
                  <c:v>2015-07-16</c:v>
                </c:pt>
                <c:pt idx="51">
                  <c:v>2015-07-17</c:v>
                </c:pt>
                <c:pt idx="52">
                  <c:v>2015-07-20</c:v>
                </c:pt>
                <c:pt idx="53">
                  <c:v>2015-07-21</c:v>
                </c:pt>
                <c:pt idx="54">
                  <c:v>2015-07-22</c:v>
                </c:pt>
                <c:pt idx="55">
                  <c:v>2015-07-23</c:v>
                </c:pt>
                <c:pt idx="56">
                  <c:v>2015-07-24</c:v>
                </c:pt>
                <c:pt idx="57">
                  <c:v>2015-07-27</c:v>
                </c:pt>
                <c:pt idx="58">
                  <c:v>2015-07-28</c:v>
                </c:pt>
                <c:pt idx="59">
                  <c:v>2015-07-29</c:v>
                </c:pt>
                <c:pt idx="60">
                  <c:v>2015-07-30</c:v>
                </c:pt>
                <c:pt idx="61">
                  <c:v>2015-07-31</c:v>
                </c:pt>
                <c:pt idx="62">
                  <c:v>2015-08-03</c:v>
                </c:pt>
                <c:pt idx="63">
                  <c:v>2015-08-04</c:v>
                </c:pt>
                <c:pt idx="64">
                  <c:v>2015-08-05</c:v>
                </c:pt>
                <c:pt idx="65">
                  <c:v>2015-08-06</c:v>
                </c:pt>
                <c:pt idx="66">
                  <c:v>2015-08-07</c:v>
                </c:pt>
                <c:pt idx="67">
                  <c:v>2015-08-10</c:v>
                </c:pt>
                <c:pt idx="68">
                  <c:v>2015-08-11</c:v>
                </c:pt>
                <c:pt idx="69">
                  <c:v>2015-08-12</c:v>
                </c:pt>
                <c:pt idx="70">
                  <c:v>2015-08-13</c:v>
                </c:pt>
                <c:pt idx="71">
                  <c:v>2015-08-14</c:v>
                </c:pt>
                <c:pt idx="72">
                  <c:v>2015-08-17</c:v>
                </c:pt>
                <c:pt idx="73">
                  <c:v>2015-08-18</c:v>
                </c:pt>
                <c:pt idx="74">
                  <c:v>2015-08-19</c:v>
                </c:pt>
                <c:pt idx="75">
                  <c:v>2015-08-20</c:v>
                </c:pt>
                <c:pt idx="76">
                  <c:v>2015-08-21</c:v>
                </c:pt>
                <c:pt idx="77">
                  <c:v>2015-08-24</c:v>
                </c:pt>
                <c:pt idx="78">
                  <c:v>2015-08-25</c:v>
                </c:pt>
                <c:pt idx="79">
                  <c:v>2015-08-26</c:v>
                </c:pt>
                <c:pt idx="80">
                  <c:v>2015-08-27</c:v>
                </c:pt>
                <c:pt idx="81">
                  <c:v>2015-08-28</c:v>
                </c:pt>
                <c:pt idx="82">
                  <c:v>2015-08-31</c:v>
                </c:pt>
                <c:pt idx="83">
                  <c:v>2015-09-01</c:v>
                </c:pt>
                <c:pt idx="84">
                  <c:v>2015-09-02</c:v>
                </c:pt>
                <c:pt idx="85">
                  <c:v>2015-09-07</c:v>
                </c:pt>
                <c:pt idx="86">
                  <c:v>2015-09-08</c:v>
                </c:pt>
                <c:pt idx="87">
                  <c:v>2015-09-09</c:v>
                </c:pt>
                <c:pt idx="88">
                  <c:v>2015-09-10</c:v>
                </c:pt>
                <c:pt idx="89">
                  <c:v>2015-09-11</c:v>
                </c:pt>
                <c:pt idx="90">
                  <c:v>2015-09-14</c:v>
                </c:pt>
                <c:pt idx="91">
                  <c:v>2015-09-15</c:v>
                </c:pt>
                <c:pt idx="92">
                  <c:v>2015-09-16</c:v>
                </c:pt>
                <c:pt idx="93">
                  <c:v>2015-09-17</c:v>
                </c:pt>
                <c:pt idx="94">
                  <c:v>2015-09-18</c:v>
                </c:pt>
                <c:pt idx="95">
                  <c:v>2015-09-21</c:v>
                </c:pt>
                <c:pt idx="96">
                  <c:v>2015-09-22</c:v>
                </c:pt>
                <c:pt idx="97">
                  <c:v>2015-09-23</c:v>
                </c:pt>
                <c:pt idx="98">
                  <c:v>2015-09-24</c:v>
                </c:pt>
                <c:pt idx="99">
                  <c:v>2015-09-25</c:v>
                </c:pt>
                <c:pt idx="100">
                  <c:v>2015-09-28</c:v>
                </c:pt>
                <c:pt idx="101">
                  <c:v>2015-09-29</c:v>
                </c:pt>
                <c:pt idx="102">
                  <c:v>2015-09-30</c:v>
                </c:pt>
                <c:pt idx="103">
                  <c:v>2015-10-08</c:v>
                </c:pt>
                <c:pt idx="104">
                  <c:v>2015-10-09</c:v>
                </c:pt>
                <c:pt idx="105">
                  <c:v>2015-10-12</c:v>
                </c:pt>
                <c:pt idx="106">
                  <c:v>2015-10-13</c:v>
                </c:pt>
                <c:pt idx="107">
                  <c:v>2015-10-14</c:v>
                </c:pt>
                <c:pt idx="108">
                  <c:v>2015-10-15</c:v>
                </c:pt>
                <c:pt idx="109">
                  <c:v>2015-10-16</c:v>
                </c:pt>
                <c:pt idx="110">
                  <c:v>2015-10-19</c:v>
                </c:pt>
                <c:pt idx="111">
                  <c:v>2015-10-20</c:v>
                </c:pt>
                <c:pt idx="112">
                  <c:v>2015-10-21</c:v>
                </c:pt>
                <c:pt idx="113">
                  <c:v>2015-10-22</c:v>
                </c:pt>
                <c:pt idx="114">
                  <c:v>2015-10-23</c:v>
                </c:pt>
                <c:pt idx="115">
                  <c:v>2015-10-26</c:v>
                </c:pt>
                <c:pt idx="116">
                  <c:v>2015-10-27</c:v>
                </c:pt>
                <c:pt idx="117">
                  <c:v>2015-10-28</c:v>
                </c:pt>
                <c:pt idx="118">
                  <c:v>2015-10-29</c:v>
                </c:pt>
                <c:pt idx="119">
                  <c:v>2015-10-30</c:v>
                </c:pt>
                <c:pt idx="120">
                  <c:v>2015-11-02</c:v>
                </c:pt>
                <c:pt idx="121">
                  <c:v>2015-11-03</c:v>
                </c:pt>
                <c:pt idx="122">
                  <c:v>2015-11-04</c:v>
                </c:pt>
                <c:pt idx="123">
                  <c:v>2015-11-05</c:v>
                </c:pt>
                <c:pt idx="124">
                  <c:v>2015-11-06</c:v>
                </c:pt>
                <c:pt idx="125">
                  <c:v>2015-11-09</c:v>
                </c:pt>
                <c:pt idx="126">
                  <c:v>2015-11-10</c:v>
                </c:pt>
                <c:pt idx="127">
                  <c:v>2015-11-11</c:v>
                </c:pt>
                <c:pt idx="128">
                  <c:v>2015-11-12</c:v>
                </c:pt>
                <c:pt idx="129">
                  <c:v>2015-11-13</c:v>
                </c:pt>
                <c:pt idx="130">
                  <c:v>2015-11-16</c:v>
                </c:pt>
                <c:pt idx="131">
                  <c:v>2015-11-17</c:v>
                </c:pt>
                <c:pt idx="132">
                  <c:v>2015-11-18</c:v>
                </c:pt>
                <c:pt idx="133">
                  <c:v>2015-11-19</c:v>
                </c:pt>
                <c:pt idx="134">
                  <c:v>2015-11-20</c:v>
                </c:pt>
                <c:pt idx="135">
                  <c:v>2015-11-23</c:v>
                </c:pt>
                <c:pt idx="136">
                  <c:v>2015-11-24</c:v>
                </c:pt>
                <c:pt idx="137">
                  <c:v>2015-11-25</c:v>
                </c:pt>
                <c:pt idx="138">
                  <c:v>2015-11-26</c:v>
                </c:pt>
                <c:pt idx="139">
                  <c:v>2015-11-27</c:v>
                </c:pt>
                <c:pt idx="140">
                  <c:v>2015-11-30</c:v>
                </c:pt>
                <c:pt idx="141">
                  <c:v>2015-12-01</c:v>
                </c:pt>
                <c:pt idx="142">
                  <c:v>2015-12-02</c:v>
                </c:pt>
                <c:pt idx="143">
                  <c:v>2015-12-03</c:v>
                </c:pt>
                <c:pt idx="144">
                  <c:v>2015-12-04</c:v>
                </c:pt>
                <c:pt idx="145">
                  <c:v>2015-12-07</c:v>
                </c:pt>
                <c:pt idx="146">
                  <c:v>2015-12-08</c:v>
                </c:pt>
                <c:pt idx="147">
                  <c:v>2015-12-09</c:v>
                </c:pt>
              </c:strCache>
            </c:strRef>
          </c:cat>
          <c:val>
            <c:numRef>
              <c:f>Sheet1!$B$2:$B$149</c:f>
              <c:numCache>
                <c:formatCode>General</c:formatCode>
                <c:ptCount val="1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-2.0000000000000007E-2</c:v>
                </c:pt>
                <c:pt idx="9">
                  <c:v>1.9900000000000008E-2</c:v>
                </c:pt>
                <c:pt idx="10">
                  <c:v>1.9900000000000008E-2</c:v>
                </c:pt>
                <c:pt idx="11">
                  <c:v>1.9900000000000008E-2</c:v>
                </c:pt>
                <c:pt idx="12">
                  <c:v>5.1100000000000007E-2</c:v>
                </c:pt>
                <c:pt idx="13">
                  <c:v>5.1100000000000007E-2</c:v>
                </c:pt>
                <c:pt idx="14">
                  <c:v>5.1100000000000007E-2</c:v>
                </c:pt>
                <c:pt idx="15">
                  <c:v>5.1100000000000007E-2</c:v>
                </c:pt>
                <c:pt idx="16">
                  <c:v>5.1100000000000007E-2</c:v>
                </c:pt>
                <c:pt idx="17">
                  <c:v>4.6700000000000012E-2</c:v>
                </c:pt>
                <c:pt idx="18">
                  <c:v>9.1800000000000007E-2</c:v>
                </c:pt>
                <c:pt idx="19">
                  <c:v>9.5500000000000029E-2</c:v>
                </c:pt>
                <c:pt idx="20">
                  <c:v>9.5500000000000029E-2</c:v>
                </c:pt>
                <c:pt idx="21">
                  <c:v>9.5500000000000029E-2</c:v>
                </c:pt>
                <c:pt idx="22">
                  <c:v>9.3900000000000039E-2</c:v>
                </c:pt>
                <c:pt idx="23">
                  <c:v>0.15210000000000001</c:v>
                </c:pt>
                <c:pt idx="24">
                  <c:v>0.12990000000000004</c:v>
                </c:pt>
                <c:pt idx="25">
                  <c:v>0.11610000000000002</c:v>
                </c:pt>
                <c:pt idx="26">
                  <c:v>0.10940000000000003</c:v>
                </c:pt>
                <c:pt idx="27">
                  <c:v>0.11370000000000002</c:v>
                </c:pt>
                <c:pt idx="28">
                  <c:v>8.1100000000000033E-2</c:v>
                </c:pt>
                <c:pt idx="29">
                  <c:v>5.8300000000000018E-2</c:v>
                </c:pt>
                <c:pt idx="30">
                  <c:v>6.7400000000000015E-2</c:v>
                </c:pt>
                <c:pt idx="31">
                  <c:v>2.2700000000000008E-2</c:v>
                </c:pt>
                <c:pt idx="32">
                  <c:v>2.2700000000000008E-2</c:v>
                </c:pt>
                <c:pt idx="33">
                  <c:v>5.9000000000000011E-2</c:v>
                </c:pt>
                <c:pt idx="34">
                  <c:v>5.9000000000000011E-2</c:v>
                </c:pt>
                <c:pt idx="35">
                  <c:v>5.9000000000000011E-2</c:v>
                </c:pt>
                <c:pt idx="36">
                  <c:v>5.9000000000000011E-2</c:v>
                </c:pt>
                <c:pt idx="37">
                  <c:v>4.8700000000000014E-2</c:v>
                </c:pt>
                <c:pt idx="38">
                  <c:v>0.12400000000000003</c:v>
                </c:pt>
                <c:pt idx="39">
                  <c:v>0.12400000000000003</c:v>
                </c:pt>
                <c:pt idx="40">
                  <c:v>0.12400000000000003</c:v>
                </c:pt>
                <c:pt idx="41">
                  <c:v>0.12400000000000003</c:v>
                </c:pt>
                <c:pt idx="42">
                  <c:v>0.19500000000000001</c:v>
                </c:pt>
                <c:pt idx="43">
                  <c:v>0.21590000000000006</c:v>
                </c:pt>
                <c:pt idx="44">
                  <c:v>0.21590000000000006</c:v>
                </c:pt>
                <c:pt idx="45">
                  <c:v>0.30370000000000008</c:v>
                </c:pt>
                <c:pt idx="46">
                  <c:v>0.30370000000000008</c:v>
                </c:pt>
                <c:pt idx="47">
                  <c:v>0.30370000000000008</c:v>
                </c:pt>
                <c:pt idx="48">
                  <c:v>0.30370000000000008</c:v>
                </c:pt>
                <c:pt idx="49">
                  <c:v>0.30370000000000008</c:v>
                </c:pt>
                <c:pt idx="50">
                  <c:v>0.30370000000000008</c:v>
                </c:pt>
                <c:pt idx="51">
                  <c:v>0.30370000000000008</c:v>
                </c:pt>
                <c:pt idx="52">
                  <c:v>0.30370000000000008</c:v>
                </c:pt>
                <c:pt idx="53">
                  <c:v>0.30370000000000008</c:v>
                </c:pt>
                <c:pt idx="54">
                  <c:v>0.30370000000000008</c:v>
                </c:pt>
                <c:pt idx="55">
                  <c:v>0.30370000000000008</c:v>
                </c:pt>
                <c:pt idx="56">
                  <c:v>0.30370000000000008</c:v>
                </c:pt>
                <c:pt idx="57">
                  <c:v>0.30370000000000008</c:v>
                </c:pt>
                <c:pt idx="58">
                  <c:v>0.2985000000000001</c:v>
                </c:pt>
                <c:pt idx="59">
                  <c:v>0.2985000000000001</c:v>
                </c:pt>
                <c:pt idx="60">
                  <c:v>0.2985000000000001</c:v>
                </c:pt>
                <c:pt idx="61">
                  <c:v>0.2985000000000001</c:v>
                </c:pt>
                <c:pt idx="62">
                  <c:v>0.2985000000000001</c:v>
                </c:pt>
                <c:pt idx="63">
                  <c:v>0.2985000000000001</c:v>
                </c:pt>
                <c:pt idx="64">
                  <c:v>0.2985000000000001</c:v>
                </c:pt>
                <c:pt idx="65">
                  <c:v>0.2985000000000001</c:v>
                </c:pt>
                <c:pt idx="66">
                  <c:v>0.2985000000000001</c:v>
                </c:pt>
                <c:pt idx="67">
                  <c:v>0.2985000000000001</c:v>
                </c:pt>
                <c:pt idx="68">
                  <c:v>0.2985000000000001</c:v>
                </c:pt>
                <c:pt idx="69">
                  <c:v>0.2985000000000001</c:v>
                </c:pt>
                <c:pt idx="70">
                  <c:v>0.2985000000000001</c:v>
                </c:pt>
                <c:pt idx="71">
                  <c:v>0.2985000000000001</c:v>
                </c:pt>
                <c:pt idx="72">
                  <c:v>0.2985000000000001</c:v>
                </c:pt>
                <c:pt idx="73">
                  <c:v>0.2985000000000001</c:v>
                </c:pt>
                <c:pt idx="74">
                  <c:v>0.30770000000000008</c:v>
                </c:pt>
                <c:pt idx="75">
                  <c:v>0.30770000000000008</c:v>
                </c:pt>
                <c:pt idx="76">
                  <c:v>0.30770000000000008</c:v>
                </c:pt>
                <c:pt idx="77">
                  <c:v>0.30770000000000008</c:v>
                </c:pt>
                <c:pt idx="78">
                  <c:v>0.20480000000000001</c:v>
                </c:pt>
                <c:pt idx="79">
                  <c:v>0.24310000000000001</c:v>
                </c:pt>
                <c:pt idx="80">
                  <c:v>0.3479000000000001</c:v>
                </c:pt>
                <c:pt idx="81">
                  <c:v>0.3479000000000001</c:v>
                </c:pt>
                <c:pt idx="82">
                  <c:v>0.3479000000000001</c:v>
                </c:pt>
                <c:pt idx="83">
                  <c:v>0.3479000000000001</c:v>
                </c:pt>
                <c:pt idx="84">
                  <c:v>0.3479000000000001</c:v>
                </c:pt>
                <c:pt idx="85">
                  <c:v>0.3479000000000001</c:v>
                </c:pt>
                <c:pt idx="86">
                  <c:v>0.3479000000000001</c:v>
                </c:pt>
                <c:pt idx="87">
                  <c:v>0.3479000000000001</c:v>
                </c:pt>
                <c:pt idx="88">
                  <c:v>0.3479000000000001</c:v>
                </c:pt>
                <c:pt idx="89">
                  <c:v>0.3479000000000001</c:v>
                </c:pt>
                <c:pt idx="90">
                  <c:v>0.3479000000000001</c:v>
                </c:pt>
                <c:pt idx="91">
                  <c:v>0.3479000000000001</c:v>
                </c:pt>
                <c:pt idx="92">
                  <c:v>0.3479000000000001</c:v>
                </c:pt>
                <c:pt idx="93">
                  <c:v>0.3479000000000001</c:v>
                </c:pt>
                <c:pt idx="94">
                  <c:v>0.3479000000000001</c:v>
                </c:pt>
                <c:pt idx="95">
                  <c:v>0.3479000000000001</c:v>
                </c:pt>
                <c:pt idx="96">
                  <c:v>0.3479000000000001</c:v>
                </c:pt>
                <c:pt idx="97">
                  <c:v>0.3479000000000001</c:v>
                </c:pt>
                <c:pt idx="98">
                  <c:v>0.3479000000000001</c:v>
                </c:pt>
                <c:pt idx="99">
                  <c:v>0.3479000000000001</c:v>
                </c:pt>
                <c:pt idx="100">
                  <c:v>0.3479000000000001</c:v>
                </c:pt>
                <c:pt idx="101">
                  <c:v>0.3479000000000001</c:v>
                </c:pt>
                <c:pt idx="102">
                  <c:v>0.3479000000000001</c:v>
                </c:pt>
                <c:pt idx="103">
                  <c:v>0.3479000000000001</c:v>
                </c:pt>
                <c:pt idx="104">
                  <c:v>0.3479000000000001</c:v>
                </c:pt>
                <c:pt idx="105">
                  <c:v>0.3479000000000001</c:v>
                </c:pt>
                <c:pt idx="106">
                  <c:v>0.3479000000000001</c:v>
                </c:pt>
                <c:pt idx="107">
                  <c:v>0.3479000000000001</c:v>
                </c:pt>
                <c:pt idx="108">
                  <c:v>0.3479000000000001</c:v>
                </c:pt>
                <c:pt idx="109">
                  <c:v>0.35840000000000011</c:v>
                </c:pt>
                <c:pt idx="110">
                  <c:v>0.35720000000000002</c:v>
                </c:pt>
                <c:pt idx="111">
                  <c:v>0.35720000000000002</c:v>
                </c:pt>
                <c:pt idx="112">
                  <c:v>0.34500000000000008</c:v>
                </c:pt>
                <c:pt idx="113">
                  <c:v>0.34500000000000008</c:v>
                </c:pt>
                <c:pt idx="114">
                  <c:v>0.34500000000000008</c:v>
                </c:pt>
                <c:pt idx="115">
                  <c:v>0.34500000000000008</c:v>
                </c:pt>
                <c:pt idx="116">
                  <c:v>0.34500000000000008</c:v>
                </c:pt>
                <c:pt idx="117">
                  <c:v>0.32210000000000011</c:v>
                </c:pt>
                <c:pt idx="118">
                  <c:v>0.3238000000000002</c:v>
                </c:pt>
                <c:pt idx="119">
                  <c:v>0.3233000000000002</c:v>
                </c:pt>
                <c:pt idx="120">
                  <c:v>0.30780000000000013</c:v>
                </c:pt>
                <c:pt idx="121">
                  <c:v>0.3015000000000001</c:v>
                </c:pt>
                <c:pt idx="122">
                  <c:v>0.3015000000000001</c:v>
                </c:pt>
                <c:pt idx="123">
                  <c:v>0.33360000000000012</c:v>
                </c:pt>
                <c:pt idx="124">
                  <c:v>0.36310000000000009</c:v>
                </c:pt>
                <c:pt idx="125">
                  <c:v>0.38110000000000011</c:v>
                </c:pt>
                <c:pt idx="126">
                  <c:v>0.38110000000000011</c:v>
                </c:pt>
                <c:pt idx="127">
                  <c:v>0.37180000000000013</c:v>
                </c:pt>
                <c:pt idx="128">
                  <c:v>0.35310000000000002</c:v>
                </c:pt>
                <c:pt idx="129">
                  <c:v>0.35310000000000002</c:v>
                </c:pt>
                <c:pt idx="130">
                  <c:v>0.35580000000000012</c:v>
                </c:pt>
                <c:pt idx="131">
                  <c:v>0.35580000000000012</c:v>
                </c:pt>
                <c:pt idx="132">
                  <c:v>0.34920000000000001</c:v>
                </c:pt>
                <c:pt idx="133">
                  <c:v>0.36740000000000012</c:v>
                </c:pt>
                <c:pt idx="134">
                  <c:v>0.36070000000000002</c:v>
                </c:pt>
                <c:pt idx="135">
                  <c:v>0.36070000000000002</c:v>
                </c:pt>
                <c:pt idx="136">
                  <c:v>0.36070000000000002</c:v>
                </c:pt>
                <c:pt idx="137">
                  <c:v>0.36070000000000002</c:v>
                </c:pt>
                <c:pt idx="138">
                  <c:v>0.36070000000000002</c:v>
                </c:pt>
                <c:pt idx="139">
                  <c:v>0.36070000000000002</c:v>
                </c:pt>
                <c:pt idx="140">
                  <c:v>0.36710000000000009</c:v>
                </c:pt>
                <c:pt idx="141">
                  <c:v>0.37300000000000011</c:v>
                </c:pt>
                <c:pt idx="142">
                  <c:v>0.37300000000000011</c:v>
                </c:pt>
                <c:pt idx="143">
                  <c:v>0.37190000000000012</c:v>
                </c:pt>
                <c:pt idx="144">
                  <c:v>0.33730000000000021</c:v>
                </c:pt>
                <c:pt idx="145">
                  <c:v>0.33290000000000014</c:v>
                </c:pt>
                <c:pt idx="146">
                  <c:v>0.33290000000000014</c:v>
                </c:pt>
                <c:pt idx="147">
                  <c:v>0.33460000000000012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ATM累计收益（IF可卖空）</c:v>
                </c:pt>
              </c:strCache>
            </c:strRef>
          </c:tx>
          <c:spPr>
            <a:ln w="25400" cap="flat">
              <a:solidFill>
                <a:srgbClr val="A11500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Sheet1!$A$2:$A$149</c:f>
              <c:strCache>
                <c:ptCount val="148"/>
                <c:pt idx="0">
                  <c:v>2015-05-06</c:v>
                </c:pt>
                <c:pt idx="1">
                  <c:v>2015-05-07</c:v>
                </c:pt>
                <c:pt idx="2">
                  <c:v>2015-05-08</c:v>
                </c:pt>
                <c:pt idx="3">
                  <c:v>2015-05-11</c:v>
                </c:pt>
                <c:pt idx="4">
                  <c:v>2015-05-12</c:v>
                </c:pt>
                <c:pt idx="5">
                  <c:v>2015-05-13</c:v>
                </c:pt>
                <c:pt idx="6">
                  <c:v>2015-05-14</c:v>
                </c:pt>
                <c:pt idx="7">
                  <c:v>2015-05-15</c:v>
                </c:pt>
                <c:pt idx="8">
                  <c:v>2015-05-18</c:v>
                </c:pt>
                <c:pt idx="9">
                  <c:v>2015-05-19</c:v>
                </c:pt>
                <c:pt idx="10">
                  <c:v>2015-05-20</c:v>
                </c:pt>
                <c:pt idx="11">
                  <c:v>2015-05-21</c:v>
                </c:pt>
                <c:pt idx="12">
                  <c:v>2015-05-22</c:v>
                </c:pt>
                <c:pt idx="13">
                  <c:v>2015-05-25</c:v>
                </c:pt>
                <c:pt idx="14">
                  <c:v>2015-05-26</c:v>
                </c:pt>
                <c:pt idx="15">
                  <c:v>2015-05-27</c:v>
                </c:pt>
                <c:pt idx="16">
                  <c:v>2015-05-28</c:v>
                </c:pt>
                <c:pt idx="17">
                  <c:v>2015-05-29</c:v>
                </c:pt>
                <c:pt idx="18">
                  <c:v>2015-06-01</c:v>
                </c:pt>
                <c:pt idx="19">
                  <c:v>2015-06-02</c:v>
                </c:pt>
                <c:pt idx="20">
                  <c:v>2015-06-03</c:v>
                </c:pt>
                <c:pt idx="21">
                  <c:v>2015-06-04</c:v>
                </c:pt>
                <c:pt idx="22">
                  <c:v>2015-06-05</c:v>
                </c:pt>
                <c:pt idx="23">
                  <c:v>2015-06-08</c:v>
                </c:pt>
                <c:pt idx="24">
                  <c:v>2015-06-09</c:v>
                </c:pt>
                <c:pt idx="25">
                  <c:v>2015-06-10</c:v>
                </c:pt>
                <c:pt idx="26">
                  <c:v>2015-06-11</c:v>
                </c:pt>
                <c:pt idx="27">
                  <c:v>2015-06-12</c:v>
                </c:pt>
                <c:pt idx="28">
                  <c:v>2015-06-15</c:v>
                </c:pt>
                <c:pt idx="29">
                  <c:v>2015-06-16</c:v>
                </c:pt>
                <c:pt idx="30">
                  <c:v>2015-06-17</c:v>
                </c:pt>
                <c:pt idx="31">
                  <c:v>2015-06-18</c:v>
                </c:pt>
                <c:pt idx="32">
                  <c:v>2015-06-19</c:v>
                </c:pt>
                <c:pt idx="33">
                  <c:v>2015-06-23</c:v>
                </c:pt>
                <c:pt idx="34">
                  <c:v>2015-06-24</c:v>
                </c:pt>
                <c:pt idx="35">
                  <c:v>2015-06-25</c:v>
                </c:pt>
                <c:pt idx="36">
                  <c:v>2015-06-26</c:v>
                </c:pt>
                <c:pt idx="37">
                  <c:v>2015-06-29</c:v>
                </c:pt>
                <c:pt idx="38">
                  <c:v>2015-06-30</c:v>
                </c:pt>
                <c:pt idx="39">
                  <c:v>2015-07-01</c:v>
                </c:pt>
                <c:pt idx="40">
                  <c:v>2015-07-02</c:v>
                </c:pt>
                <c:pt idx="41">
                  <c:v>2015-07-03</c:v>
                </c:pt>
                <c:pt idx="42">
                  <c:v>2015-07-06</c:v>
                </c:pt>
                <c:pt idx="43">
                  <c:v>2015-07-07</c:v>
                </c:pt>
                <c:pt idx="44">
                  <c:v>2015-07-08</c:v>
                </c:pt>
                <c:pt idx="45">
                  <c:v>2015-07-09</c:v>
                </c:pt>
                <c:pt idx="46">
                  <c:v>2015-07-10</c:v>
                </c:pt>
                <c:pt idx="47">
                  <c:v>2015-07-13</c:v>
                </c:pt>
                <c:pt idx="48">
                  <c:v>2015-07-14</c:v>
                </c:pt>
                <c:pt idx="49">
                  <c:v>2015-07-15</c:v>
                </c:pt>
                <c:pt idx="50">
                  <c:v>2015-07-16</c:v>
                </c:pt>
                <c:pt idx="51">
                  <c:v>2015-07-17</c:v>
                </c:pt>
                <c:pt idx="52">
                  <c:v>2015-07-20</c:v>
                </c:pt>
                <c:pt idx="53">
                  <c:v>2015-07-21</c:v>
                </c:pt>
                <c:pt idx="54">
                  <c:v>2015-07-22</c:v>
                </c:pt>
                <c:pt idx="55">
                  <c:v>2015-07-23</c:v>
                </c:pt>
                <c:pt idx="56">
                  <c:v>2015-07-24</c:v>
                </c:pt>
                <c:pt idx="57">
                  <c:v>2015-07-27</c:v>
                </c:pt>
                <c:pt idx="58">
                  <c:v>2015-07-28</c:v>
                </c:pt>
                <c:pt idx="59">
                  <c:v>2015-07-29</c:v>
                </c:pt>
                <c:pt idx="60">
                  <c:v>2015-07-30</c:v>
                </c:pt>
                <c:pt idx="61">
                  <c:v>2015-07-31</c:v>
                </c:pt>
                <c:pt idx="62">
                  <c:v>2015-08-03</c:v>
                </c:pt>
                <c:pt idx="63">
                  <c:v>2015-08-04</c:v>
                </c:pt>
                <c:pt idx="64">
                  <c:v>2015-08-05</c:v>
                </c:pt>
                <c:pt idx="65">
                  <c:v>2015-08-06</c:v>
                </c:pt>
                <c:pt idx="66">
                  <c:v>2015-08-07</c:v>
                </c:pt>
                <c:pt idx="67">
                  <c:v>2015-08-10</c:v>
                </c:pt>
                <c:pt idx="68">
                  <c:v>2015-08-11</c:v>
                </c:pt>
                <c:pt idx="69">
                  <c:v>2015-08-12</c:v>
                </c:pt>
                <c:pt idx="70">
                  <c:v>2015-08-13</c:v>
                </c:pt>
                <c:pt idx="71">
                  <c:v>2015-08-14</c:v>
                </c:pt>
                <c:pt idx="72">
                  <c:v>2015-08-17</c:v>
                </c:pt>
                <c:pt idx="73">
                  <c:v>2015-08-18</c:v>
                </c:pt>
                <c:pt idx="74">
                  <c:v>2015-08-19</c:v>
                </c:pt>
                <c:pt idx="75">
                  <c:v>2015-08-20</c:v>
                </c:pt>
                <c:pt idx="76">
                  <c:v>2015-08-21</c:v>
                </c:pt>
                <c:pt idx="77">
                  <c:v>2015-08-24</c:v>
                </c:pt>
                <c:pt idx="78">
                  <c:v>2015-08-25</c:v>
                </c:pt>
                <c:pt idx="79">
                  <c:v>2015-08-26</c:v>
                </c:pt>
                <c:pt idx="80">
                  <c:v>2015-08-27</c:v>
                </c:pt>
                <c:pt idx="81">
                  <c:v>2015-08-28</c:v>
                </c:pt>
                <c:pt idx="82">
                  <c:v>2015-08-31</c:v>
                </c:pt>
                <c:pt idx="83">
                  <c:v>2015-09-01</c:v>
                </c:pt>
                <c:pt idx="84">
                  <c:v>2015-09-02</c:v>
                </c:pt>
                <c:pt idx="85">
                  <c:v>2015-09-07</c:v>
                </c:pt>
                <c:pt idx="86">
                  <c:v>2015-09-08</c:v>
                </c:pt>
                <c:pt idx="87">
                  <c:v>2015-09-09</c:v>
                </c:pt>
                <c:pt idx="88">
                  <c:v>2015-09-10</c:v>
                </c:pt>
                <c:pt idx="89">
                  <c:v>2015-09-11</c:v>
                </c:pt>
                <c:pt idx="90">
                  <c:v>2015-09-14</c:v>
                </c:pt>
                <c:pt idx="91">
                  <c:v>2015-09-15</c:v>
                </c:pt>
                <c:pt idx="92">
                  <c:v>2015-09-16</c:v>
                </c:pt>
                <c:pt idx="93">
                  <c:v>2015-09-17</c:v>
                </c:pt>
                <c:pt idx="94">
                  <c:v>2015-09-18</c:v>
                </c:pt>
                <c:pt idx="95">
                  <c:v>2015-09-21</c:v>
                </c:pt>
                <c:pt idx="96">
                  <c:v>2015-09-22</c:v>
                </c:pt>
                <c:pt idx="97">
                  <c:v>2015-09-23</c:v>
                </c:pt>
                <c:pt idx="98">
                  <c:v>2015-09-24</c:v>
                </c:pt>
                <c:pt idx="99">
                  <c:v>2015-09-25</c:v>
                </c:pt>
                <c:pt idx="100">
                  <c:v>2015-09-28</c:v>
                </c:pt>
                <c:pt idx="101">
                  <c:v>2015-09-29</c:v>
                </c:pt>
                <c:pt idx="102">
                  <c:v>2015-09-30</c:v>
                </c:pt>
                <c:pt idx="103">
                  <c:v>2015-10-08</c:v>
                </c:pt>
                <c:pt idx="104">
                  <c:v>2015-10-09</c:v>
                </c:pt>
                <c:pt idx="105">
                  <c:v>2015-10-12</c:v>
                </c:pt>
                <c:pt idx="106">
                  <c:v>2015-10-13</c:v>
                </c:pt>
                <c:pt idx="107">
                  <c:v>2015-10-14</c:v>
                </c:pt>
                <c:pt idx="108">
                  <c:v>2015-10-15</c:v>
                </c:pt>
                <c:pt idx="109">
                  <c:v>2015-10-16</c:v>
                </c:pt>
                <c:pt idx="110">
                  <c:v>2015-10-19</c:v>
                </c:pt>
                <c:pt idx="111">
                  <c:v>2015-10-20</c:v>
                </c:pt>
                <c:pt idx="112">
                  <c:v>2015-10-21</c:v>
                </c:pt>
                <c:pt idx="113">
                  <c:v>2015-10-22</c:v>
                </c:pt>
                <c:pt idx="114">
                  <c:v>2015-10-23</c:v>
                </c:pt>
                <c:pt idx="115">
                  <c:v>2015-10-26</c:v>
                </c:pt>
                <c:pt idx="116">
                  <c:v>2015-10-27</c:v>
                </c:pt>
                <c:pt idx="117">
                  <c:v>2015-10-28</c:v>
                </c:pt>
                <c:pt idx="118">
                  <c:v>2015-10-29</c:v>
                </c:pt>
                <c:pt idx="119">
                  <c:v>2015-10-30</c:v>
                </c:pt>
                <c:pt idx="120">
                  <c:v>2015-11-02</c:v>
                </c:pt>
                <c:pt idx="121">
                  <c:v>2015-11-03</c:v>
                </c:pt>
                <c:pt idx="122">
                  <c:v>2015-11-04</c:v>
                </c:pt>
                <c:pt idx="123">
                  <c:v>2015-11-05</c:v>
                </c:pt>
                <c:pt idx="124">
                  <c:v>2015-11-06</c:v>
                </c:pt>
                <c:pt idx="125">
                  <c:v>2015-11-09</c:v>
                </c:pt>
                <c:pt idx="126">
                  <c:v>2015-11-10</c:v>
                </c:pt>
                <c:pt idx="127">
                  <c:v>2015-11-11</c:v>
                </c:pt>
                <c:pt idx="128">
                  <c:v>2015-11-12</c:v>
                </c:pt>
                <c:pt idx="129">
                  <c:v>2015-11-13</c:v>
                </c:pt>
                <c:pt idx="130">
                  <c:v>2015-11-16</c:v>
                </c:pt>
                <c:pt idx="131">
                  <c:v>2015-11-17</c:v>
                </c:pt>
                <c:pt idx="132">
                  <c:v>2015-11-18</c:v>
                </c:pt>
                <c:pt idx="133">
                  <c:v>2015-11-19</c:v>
                </c:pt>
                <c:pt idx="134">
                  <c:v>2015-11-20</c:v>
                </c:pt>
                <c:pt idx="135">
                  <c:v>2015-11-23</c:v>
                </c:pt>
                <c:pt idx="136">
                  <c:v>2015-11-24</c:v>
                </c:pt>
                <c:pt idx="137">
                  <c:v>2015-11-25</c:v>
                </c:pt>
                <c:pt idx="138">
                  <c:v>2015-11-26</c:v>
                </c:pt>
                <c:pt idx="139">
                  <c:v>2015-11-27</c:v>
                </c:pt>
                <c:pt idx="140">
                  <c:v>2015-11-30</c:v>
                </c:pt>
                <c:pt idx="141">
                  <c:v>2015-12-01</c:v>
                </c:pt>
                <c:pt idx="142">
                  <c:v>2015-12-02</c:v>
                </c:pt>
                <c:pt idx="143">
                  <c:v>2015-12-03</c:v>
                </c:pt>
                <c:pt idx="144">
                  <c:v>2015-12-04</c:v>
                </c:pt>
                <c:pt idx="145">
                  <c:v>2015-12-07</c:v>
                </c:pt>
                <c:pt idx="146">
                  <c:v>2015-12-08</c:v>
                </c:pt>
                <c:pt idx="147">
                  <c:v>2015-12-09</c:v>
                </c:pt>
              </c:strCache>
            </c:strRef>
          </c:cat>
          <c:val>
            <c:numRef>
              <c:f>Sheet1!$C$2:$C$149</c:f>
              <c:numCache>
                <c:formatCode>General</c:formatCode>
                <c:ptCount val="148"/>
                <c:pt idx="0">
                  <c:v>0</c:v>
                </c:pt>
                <c:pt idx="1">
                  <c:v>1.7200000000000003E-2</c:v>
                </c:pt>
                <c:pt idx="2">
                  <c:v>8.7000000000000046E-3</c:v>
                </c:pt>
                <c:pt idx="3">
                  <c:v>-1.7000000000000005E-2</c:v>
                </c:pt>
                <c:pt idx="4">
                  <c:v>-2.6900000000000011E-2</c:v>
                </c:pt>
                <c:pt idx="5">
                  <c:v>-2.0600000000000007E-2</c:v>
                </c:pt>
                <c:pt idx="6">
                  <c:v>-2.4200000000000006E-2</c:v>
                </c:pt>
                <c:pt idx="7">
                  <c:v>-1.2200000000000003E-2</c:v>
                </c:pt>
                <c:pt idx="8">
                  <c:v>-3.3300000000000003E-2</c:v>
                </c:pt>
                <c:pt idx="9">
                  <c:v>1.9000000000000006E-2</c:v>
                </c:pt>
                <c:pt idx="10">
                  <c:v>1.9200000000000005E-2</c:v>
                </c:pt>
                <c:pt idx="11">
                  <c:v>-5.3000000000000018E-3</c:v>
                </c:pt>
                <c:pt idx="12">
                  <c:v>2.1500000000000005E-2</c:v>
                </c:pt>
                <c:pt idx="13">
                  <c:v>-5.1000000000000012E-3</c:v>
                </c:pt>
                <c:pt idx="14">
                  <c:v>-2.7900000000000012E-2</c:v>
                </c:pt>
                <c:pt idx="15">
                  <c:v>-3.0900000000000007E-2</c:v>
                </c:pt>
                <c:pt idx="16">
                  <c:v>3.4700000000000002E-2</c:v>
                </c:pt>
                <c:pt idx="17">
                  <c:v>2.5400000000000006E-2</c:v>
                </c:pt>
                <c:pt idx="18">
                  <c:v>9.7300000000000011E-2</c:v>
                </c:pt>
                <c:pt idx="19">
                  <c:v>0.10020000000000003</c:v>
                </c:pt>
                <c:pt idx="20">
                  <c:v>0.11570000000000003</c:v>
                </c:pt>
                <c:pt idx="21">
                  <c:v>0.10260000000000002</c:v>
                </c:pt>
                <c:pt idx="22">
                  <c:v>9.8800000000000041E-2</c:v>
                </c:pt>
                <c:pt idx="23">
                  <c:v>0.11890000000000002</c:v>
                </c:pt>
                <c:pt idx="24">
                  <c:v>0.10300000000000002</c:v>
                </c:pt>
                <c:pt idx="25">
                  <c:v>0.10350000000000002</c:v>
                </c:pt>
                <c:pt idx="26">
                  <c:v>0.1124</c:v>
                </c:pt>
                <c:pt idx="27">
                  <c:v>0.12410000000000003</c:v>
                </c:pt>
                <c:pt idx="28">
                  <c:v>9.3900000000000039E-2</c:v>
                </c:pt>
                <c:pt idx="29">
                  <c:v>6.88E-2</c:v>
                </c:pt>
                <c:pt idx="30">
                  <c:v>7.760000000000003E-2</c:v>
                </c:pt>
                <c:pt idx="31">
                  <c:v>4.2400000000000014E-2</c:v>
                </c:pt>
                <c:pt idx="32">
                  <c:v>7.6000000000000012E-2</c:v>
                </c:pt>
                <c:pt idx="33">
                  <c:v>6.8200000000000011E-2</c:v>
                </c:pt>
                <c:pt idx="34">
                  <c:v>4.130000000000001E-2</c:v>
                </c:pt>
                <c:pt idx="35">
                  <c:v>9.710000000000002E-2</c:v>
                </c:pt>
                <c:pt idx="36">
                  <c:v>0.17880000000000001</c:v>
                </c:pt>
                <c:pt idx="37">
                  <c:v>0.13170000000000001</c:v>
                </c:pt>
                <c:pt idx="38">
                  <c:v>0.22320000000000001</c:v>
                </c:pt>
                <c:pt idx="39">
                  <c:v>0.29680000000000012</c:v>
                </c:pt>
                <c:pt idx="40">
                  <c:v>0.2793000000000001</c:v>
                </c:pt>
                <c:pt idx="41">
                  <c:v>0.3273000000000002</c:v>
                </c:pt>
                <c:pt idx="42">
                  <c:v>0.35500000000000009</c:v>
                </c:pt>
                <c:pt idx="43">
                  <c:v>0.26990000000000008</c:v>
                </c:pt>
                <c:pt idx="44">
                  <c:v>0.33300000000000013</c:v>
                </c:pt>
                <c:pt idx="45">
                  <c:v>0.4331000000000001</c:v>
                </c:pt>
                <c:pt idx="46">
                  <c:v>0.33950000000000014</c:v>
                </c:pt>
                <c:pt idx="47">
                  <c:v>0.3590000000000001</c:v>
                </c:pt>
                <c:pt idx="48">
                  <c:v>0.37950000000000012</c:v>
                </c:pt>
                <c:pt idx="49">
                  <c:v>0.41530000000000011</c:v>
                </c:pt>
                <c:pt idx="50">
                  <c:v>0.37650000000000011</c:v>
                </c:pt>
                <c:pt idx="51">
                  <c:v>0.34750000000000009</c:v>
                </c:pt>
                <c:pt idx="52">
                  <c:v>0.3898000000000002</c:v>
                </c:pt>
                <c:pt idx="53">
                  <c:v>0.38500000000000012</c:v>
                </c:pt>
                <c:pt idx="54">
                  <c:v>0.39100000000000013</c:v>
                </c:pt>
                <c:pt idx="55">
                  <c:v>0.33050000000000013</c:v>
                </c:pt>
                <c:pt idx="56">
                  <c:v>0.37150000000000011</c:v>
                </c:pt>
                <c:pt idx="57">
                  <c:v>0.4623000000000001</c:v>
                </c:pt>
                <c:pt idx="58">
                  <c:v>0.46400000000000002</c:v>
                </c:pt>
                <c:pt idx="59">
                  <c:v>0.41820000000000002</c:v>
                </c:pt>
                <c:pt idx="60">
                  <c:v>0.46210000000000001</c:v>
                </c:pt>
                <c:pt idx="61">
                  <c:v>0.45130000000000009</c:v>
                </c:pt>
                <c:pt idx="62">
                  <c:v>0.4662</c:v>
                </c:pt>
                <c:pt idx="63">
                  <c:v>0.4114000000000001</c:v>
                </c:pt>
                <c:pt idx="64">
                  <c:v>0.43090000000000012</c:v>
                </c:pt>
                <c:pt idx="65">
                  <c:v>0.42980000000000013</c:v>
                </c:pt>
                <c:pt idx="66">
                  <c:v>0.40650000000000008</c:v>
                </c:pt>
                <c:pt idx="67">
                  <c:v>0.36030000000000012</c:v>
                </c:pt>
                <c:pt idx="68">
                  <c:v>0.36810000000000009</c:v>
                </c:pt>
                <c:pt idx="69">
                  <c:v>0.37670000000000009</c:v>
                </c:pt>
                <c:pt idx="70">
                  <c:v>0.36440000000000011</c:v>
                </c:pt>
                <c:pt idx="71">
                  <c:v>0.36610000000000009</c:v>
                </c:pt>
                <c:pt idx="72">
                  <c:v>0.36730000000000013</c:v>
                </c:pt>
                <c:pt idx="73">
                  <c:v>0.42940000000000011</c:v>
                </c:pt>
                <c:pt idx="74">
                  <c:v>0.44360000000000005</c:v>
                </c:pt>
                <c:pt idx="75">
                  <c:v>0.4593000000000001</c:v>
                </c:pt>
                <c:pt idx="76">
                  <c:v>0.48680000000000012</c:v>
                </c:pt>
                <c:pt idx="77">
                  <c:v>0.62760000000000038</c:v>
                </c:pt>
                <c:pt idx="78">
                  <c:v>0.52839999999999998</c:v>
                </c:pt>
                <c:pt idx="79">
                  <c:v>0.50290000000000001</c:v>
                </c:pt>
                <c:pt idx="80">
                  <c:v>0.60520000000000018</c:v>
                </c:pt>
                <c:pt idx="81">
                  <c:v>0.55320000000000003</c:v>
                </c:pt>
                <c:pt idx="82">
                  <c:v>0.59029999999999982</c:v>
                </c:pt>
                <c:pt idx="83">
                  <c:v>0.61350000000000005</c:v>
                </c:pt>
                <c:pt idx="84">
                  <c:v>0.62460000000000038</c:v>
                </c:pt>
                <c:pt idx="85">
                  <c:v>0.5806</c:v>
                </c:pt>
                <c:pt idx="86">
                  <c:v>0.50249999999999984</c:v>
                </c:pt>
                <c:pt idx="87">
                  <c:v>0.50539999999999996</c:v>
                </c:pt>
                <c:pt idx="88">
                  <c:v>0.51490000000000002</c:v>
                </c:pt>
                <c:pt idx="89">
                  <c:v>0.51039999999999996</c:v>
                </c:pt>
                <c:pt idx="90">
                  <c:v>0.56500000000000017</c:v>
                </c:pt>
                <c:pt idx="91">
                  <c:v>0.56130000000000002</c:v>
                </c:pt>
                <c:pt idx="92">
                  <c:v>0.50960000000000005</c:v>
                </c:pt>
                <c:pt idx="93">
                  <c:v>0.52900000000000003</c:v>
                </c:pt>
                <c:pt idx="94">
                  <c:v>0.52460000000000018</c:v>
                </c:pt>
                <c:pt idx="95">
                  <c:v>0.53160000000000018</c:v>
                </c:pt>
                <c:pt idx="96">
                  <c:v>0.53139999999999998</c:v>
                </c:pt>
                <c:pt idx="97">
                  <c:v>0.5536000000000002</c:v>
                </c:pt>
                <c:pt idx="98">
                  <c:v>0.5454</c:v>
                </c:pt>
                <c:pt idx="99">
                  <c:v>0.56710000000000005</c:v>
                </c:pt>
                <c:pt idx="100">
                  <c:v>0.55680000000000018</c:v>
                </c:pt>
                <c:pt idx="101">
                  <c:v>0.57810000000000017</c:v>
                </c:pt>
                <c:pt idx="102">
                  <c:v>0.56560000000000021</c:v>
                </c:pt>
                <c:pt idx="103">
                  <c:v>0.53570000000000018</c:v>
                </c:pt>
                <c:pt idx="104">
                  <c:v>0.50609999999999999</c:v>
                </c:pt>
                <c:pt idx="105">
                  <c:v>0.47260000000000002</c:v>
                </c:pt>
                <c:pt idx="106">
                  <c:v>0.4744000000000001</c:v>
                </c:pt>
                <c:pt idx="107">
                  <c:v>0.4855000000000001</c:v>
                </c:pt>
                <c:pt idx="108">
                  <c:v>0.45090000000000002</c:v>
                </c:pt>
                <c:pt idx="109">
                  <c:v>0.4573000000000001</c:v>
                </c:pt>
                <c:pt idx="110">
                  <c:v>0.41900000000000009</c:v>
                </c:pt>
                <c:pt idx="111">
                  <c:v>0.39380000000000021</c:v>
                </c:pt>
                <c:pt idx="112">
                  <c:v>0.35810000000000008</c:v>
                </c:pt>
                <c:pt idx="113">
                  <c:v>0.33950000000000014</c:v>
                </c:pt>
                <c:pt idx="114">
                  <c:v>0.31840000000000013</c:v>
                </c:pt>
                <c:pt idx="115">
                  <c:v>0.31650000000000011</c:v>
                </c:pt>
                <c:pt idx="116">
                  <c:v>0.3141000000000001</c:v>
                </c:pt>
                <c:pt idx="117">
                  <c:v>0.29520000000000002</c:v>
                </c:pt>
                <c:pt idx="118">
                  <c:v>0.30310000000000009</c:v>
                </c:pt>
                <c:pt idx="119">
                  <c:v>0.30290000000000011</c:v>
                </c:pt>
                <c:pt idx="120">
                  <c:v>0.2924000000000001</c:v>
                </c:pt>
                <c:pt idx="121">
                  <c:v>0.28460000000000002</c:v>
                </c:pt>
                <c:pt idx="122">
                  <c:v>0.221</c:v>
                </c:pt>
                <c:pt idx="123">
                  <c:v>0.2341</c:v>
                </c:pt>
                <c:pt idx="124">
                  <c:v>0.2656</c:v>
                </c:pt>
                <c:pt idx="125">
                  <c:v>0.27160000000000001</c:v>
                </c:pt>
                <c:pt idx="126">
                  <c:v>0.27140000000000009</c:v>
                </c:pt>
                <c:pt idx="127">
                  <c:v>0.2793000000000001</c:v>
                </c:pt>
                <c:pt idx="128">
                  <c:v>0.26640000000000008</c:v>
                </c:pt>
                <c:pt idx="129">
                  <c:v>0.27560000000000001</c:v>
                </c:pt>
                <c:pt idx="130">
                  <c:v>0.27890000000000009</c:v>
                </c:pt>
                <c:pt idx="131">
                  <c:v>0.28830000000000011</c:v>
                </c:pt>
                <c:pt idx="132">
                  <c:v>0.28820000000000001</c:v>
                </c:pt>
                <c:pt idx="133">
                  <c:v>0.30880000000000013</c:v>
                </c:pt>
                <c:pt idx="134">
                  <c:v>0.30870000000000009</c:v>
                </c:pt>
                <c:pt idx="135">
                  <c:v>0.3499000000000001</c:v>
                </c:pt>
                <c:pt idx="136">
                  <c:v>0.33980000000000021</c:v>
                </c:pt>
                <c:pt idx="137">
                  <c:v>0.32900000000000013</c:v>
                </c:pt>
                <c:pt idx="138">
                  <c:v>0.3379000000000002</c:v>
                </c:pt>
                <c:pt idx="139">
                  <c:v>0.38560000000000011</c:v>
                </c:pt>
                <c:pt idx="140">
                  <c:v>0.38510000000000011</c:v>
                </c:pt>
                <c:pt idx="141">
                  <c:v>0.39630000000000021</c:v>
                </c:pt>
                <c:pt idx="142">
                  <c:v>0.3489000000000001</c:v>
                </c:pt>
                <c:pt idx="143">
                  <c:v>0.35100000000000009</c:v>
                </c:pt>
                <c:pt idx="144">
                  <c:v>0.33430000000000021</c:v>
                </c:pt>
                <c:pt idx="145">
                  <c:v>0.32940000000000014</c:v>
                </c:pt>
                <c:pt idx="146">
                  <c:v>0.3407</c:v>
                </c:pt>
                <c:pt idx="147">
                  <c:v>0.34460000000000002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上证指数累计收益</c:v>
                </c:pt>
              </c:strCache>
            </c:strRef>
          </c:tx>
          <c:spPr>
            <a:ln w="25400" cap="flat">
              <a:solidFill>
                <a:srgbClr val="FAD448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Sheet1!$A$2:$A$149</c:f>
              <c:strCache>
                <c:ptCount val="148"/>
                <c:pt idx="0">
                  <c:v>2015-05-06</c:v>
                </c:pt>
                <c:pt idx="1">
                  <c:v>2015-05-07</c:v>
                </c:pt>
                <c:pt idx="2">
                  <c:v>2015-05-08</c:v>
                </c:pt>
                <c:pt idx="3">
                  <c:v>2015-05-11</c:v>
                </c:pt>
                <c:pt idx="4">
                  <c:v>2015-05-12</c:v>
                </c:pt>
                <c:pt idx="5">
                  <c:v>2015-05-13</c:v>
                </c:pt>
                <c:pt idx="6">
                  <c:v>2015-05-14</c:v>
                </c:pt>
                <c:pt idx="7">
                  <c:v>2015-05-15</c:v>
                </c:pt>
                <c:pt idx="8">
                  <c:v>2015-05-18</c:v>
                </c:pt>
                <c:pt idx="9">
                  <c:v>2015-05-19</c:v>
                </c:pt>
                <c:pt idx="10">
                  <c:v>2015-05-20</c:v>
                </c:pt>
                <c:pt idx="11">
                  <c:v>2015-05-21</c:v>
                </c:pt>
                <c:pt idx="12">
                  <c:v>2015-05-22</c:v>
                </c:pt>
                <c:pt idx="13">
                  <c:v>2015-05-25</c:v>
                </c:pt>
                <c:pt idx="14">
                  <c:v>2015-05-26</c:v>
                </c:pt>
                <c:pt idx="15">
                  <c:v>2015-05-27</c:v>
                </c:pt>
                <c:pt idx="16">
                  <c:v>2015-05-28</c:v>
                </c:pt>
                <c:pt idx="17">
                  <c:v>2015-05-29</c:v>
                </c:pt>
                <c:pt idx="18">
                  <c:v>2015-06-01</c:v>
                </c:pt>
                <c:pt idx="19">
                  <c:v>2015-06-02</c:v>
                </c:pt>
                <c:pt idx="20">
                  <c:v>2015-06-03</c:v>
                </c:pt>
                <c:pt idx="21">
                  <c:v>2015-06-04</c:v>
                </c:pt>
                <c:pt idx="22">
                  <c:v>2015-06-05</c:v>
                </c:pt>
                <c:pt idx="23">
                  <c:v>2015-06-08</c:v>
                </c:pt>
                <c:pt idx="24">
                  <c:v>2015-06-09</c:v>
                </c:pt>
                <c:pt idx="25">
                  <c:v>2015-06-10</c:v>
                </c:pt>
                <c:pt idx="26">
                  <c:v>2015-06-11</c:v>
                </c:pt>
                <c:pt idx="27">
                  <c:v>2015-06-12</c:v>
                </c:pt>
                <c:pt idx="28">
                  <c:v>2015-06-15</c:v>
                </c:pt>
                <c:pt idx="29">
                  <c:v>2015-06-16</c:v>
                </c:pt>
                <c:pt idx="30">
                  <c:v>2015-06-17</c:v>
                </c:pt>
                <c:pt idx="31">
                  <c:v>2015-06-18</c:v>
                </c:pt>
                <c:pt idx="32">
                  <c:v>2015-06-19</c:v>
                </c:pt>
                <c:pt idx="33">
                  <c:v>2015-06-23</c:v>
                </c:pt>
                <c:pt idx="34">
                  <c:v>2015-06-24</c:v>
                </c:pt>
                <c:pt idx="35">
                  <c:v>2015-06-25</c:v>
                </c:pt>
                <c:pt idx="36">
                  <c:v>2015-06-26</c:v>
                </c:pt>
                <c:pt idx="37">
                  <c:v>2015-06-29</c:v>
                </c:pt>
                <c:pt idx="38">
                  <c:v>2015-06-30</c:v>
                </c:pt>
                <c:pt idx="39">
                  <c:v>2015-07-01</c:v>
                </c:pt>
                <c:pt idx="40">
                  <c:v>2015-07-02</c:v>
                </c:pt>
                <c:pt idx="41">
                  <c:v>2015-07-03</c:v>
                </c:pt>
                <c:pt idx="42">
                  <c:v>2015-07-06</c:v>
                </c:pt>
                <c:pt idx="43">
                  <c:v>2015-07-07</c:v>
                </c:pt>
                <c:pt idx="44">
                  <c:v>2015-07-08</c:v>
                </c:pt>
                <c:pt idx="45">
                  <c:v>2015-07-09</c:v>
                </c:pt>
                <c:pt idx="46">
                  <c:v>2015-07-10</c:v>
                </c:pt>
                <c:pt idx="47">
                  <c:v>2015-07-13</c:v>
                </c:pt>
                <c:pt idx="48">
                  <c:v>2015-07-14</c:v>
                </c:pt>
                <c:pt idx="49">
                  <c:v>2015-07-15</c:v>
                </c:pt>
                <c:pt idx="50">
                  <c:v>2015-07-16</c:v>
                </c:pt>
                <c:pt idx="51">
                  <c:v>2015-07-17</c:v>
                </c:pt>
                <c:pt idx="52">
                  <c:v>2015-07-20</c:v>
                </c:pt>
                <c:pt idx="53">
                  <c:v>2015-07-21</c:v>
                </c:pt>
                <c:pt idx="54">
                  <c:v>2015-07-22</c:v>
                </c:pt>
                <c:pt idx="55">
                  <c:v>2015-07-23</c:v>
                </c:pt>
                <c:pt idx="56">
                  <c:v>2015-07-24</c:v>
                </c:pt>
                <c:pt idx="57">
                  <c:v>2015-07-27</c:v>
                </c:pt>
                <c:pt idx="58">
                  <c:v>2015-07-28</c:v>
                </c:pt>
                <c:pt idx="59">
                  <c:v>2015-07-29</c:v>
                </c:pt>
                <c:pt idx="60">
                  <c:v>2015-07-30</c:v>
                </c:pt>
                <c:pt idx="61">
                  <c:v>2015-07-31</c:v>
                </c:pt>
                <c:pt idx="62">
                  <c:v>2015-08-03</c:v>
                </c:pt>
                <c:pt idx="63">
                  <c:v>2015-08-04</c:v>
                </c:pt>
                <c:pt idx="64">
                  <c:v>2015-08-05</c:v>
                </c:pt>
                <c:pt idx="65">
                  <c:v>2015-08-06</c:v>
                </c:pt>
                <c:pt idx="66">
                  <c:v>2015-08-07</c:v>
                </c:pt>
                <c:pt idx="67">
                  <c:v>2015-08-10</c:v>
                </c:pt>
                <c:pt idx="68">
                  <c:v>2015-08-11</c:v>
                </c:pt>
                <c:pt idx="69">
                  <c:v>2015-08-12</c:v>
                </c:pt>
                <c:pt idx="70">
                  <c:v>2015-08-13</c:v>
                </c:pt>
                <c:pt idx="71">
                  <c:v>2015-08-14</c:v>
                </c:pt>
                <c:pt idx="72">
                  <c:v>2015-08-17</c:v>
                </c:pt>
                <c:pt idx="73">
                  <c:v>2015-08-18</c:v>
                </c:pt>
                <c:pt idx="74">
                  <c:v>2015-08-19</c:v>
                </c:pt>
                <c:pt idx="75">
                  <c:v>2015-08-20</c:v>
                </c:pt>
                <c:pt idx="76">
                  <c:v>2015-08-21</c:v>
                </c:pt>
                <c:pt idx="77">
                  <c:v>2015-08-24</c:v>
                </c:pt>
                <c:pt idx="78">
                  <c:v>2015-08-25</c:v>
                </c:pt>
                <c:pt idx="79">
                  <c:v>2015-08-26</c:v>
                </c:pt>
                <c:pt idx="80">
                  <c:v>2015-08-27</c:v>
                </c:pt>
                <c:pt idx="81">
                  <c:v>2015-08-28</c:v>
                </c:pt>
                <c:pt idx="82">
                  <c:v>2015-08-31</c:v>
                </c:pt>
                <c:pt idx="83">
                  <c:v>2015-09-01</c:v>
                </c:pt>
                <c:pt idx="84">
                  <c:v>2015-09-02</c:v>
                </c:pt>
                <c:pt idx="85">
                  <c:v>2015-09-07</c:v>
                </c:pt>
                <c:pt idx="86">
                  <c:v>2015-09-08</c:v>
                </c:pt>
                <c:pt idx="87">
                  <c:v>2015-09-09</c:v>
                </c:pt>
                <c:pt idx="88">
                  <c:v>2015-09-10</c:v>
                </c:pt>
                <c:pt idx="89">
                  <c:v>2015-09-11</c:v>
                </c:pt>
                <c:pt idx="90">
                  <c:v>2015-09-14</c:v>
                </c:pt>
                <c:pt idx="91">
                  <c:v>2015-09-15</c:v>
                </c:pt>
                <c:pt idx="92">
                  <c:v>2015-09-16</c:v>
                </c:pt>
                <c:pt idx="93">
                  <c:v>2015-09-17</c:v>
                </c:pt>
                <c:pt idx="94">
                  <c:v>2015-09-18</c:v>
                </c:pt>
                <c:pt idx="95">
                  <c:v>2015-09-21</c:v>
                </c:pt>
                <c:pt idx="96">
                  <c:v>2015-09-22</c:v>
                </c:pt>
                <c:pt idx="97">
                  <c:v>2015-09-23</c:v>
                </c:pt>
                <c:pt idx="98">
                  <c:v>2015-09-24</c:v>
                </c:pt>
                <c:pt idx="99">
                  <c:v>2015-09-25</c:v>
                </c:pt>
                <c:pt idx="100">
                  <c:v>2015-09-28</c:v>
                </c:pt>
                <c:pt idx="101">
                  <c:v>2015-09-29</c:v>
                </c:pt>
                <c:pt idx="102">
                  <c:v>2015-09-30</c:v>
                </c:pt>
                <c:pt idx="103">
                  <c:v>2015-10-08</c:v>
                </c:pt>
                <c:pt idx="104">
                  <c:v>2015-10-09</c:v>
                </c:pt>
                <c:pt idx="105">
                  <c:v>2015-10-12</c:v>
                </c:pt>
                <c:pt idx="106">
                  <c:v>2015-10-13</c:v>
                </c:pt>
                <c:pt idx="107">
                  <c:v>2015-10-14</c:v>
                </c:pt>
                <c:pt idx="108">
                  <c:v>2015-10-15</c:v>
                </c:pt>
                <c:pt idx="109">
                  <c:v>2015-10-16</c:v>
                </c:pt>
                <c:pt idx="110">
                  <c:v>2015-10-19</c:v>
                </c:pt>
                <c:pt idx="111">
                  <c:v>2015-10-20</c:v>
                </c:pt>
                <c:pt idx="112">
                  <c:v>2015-10-21</c:v>
                </c:pt>
                <c:pt idx="113">
                  <c:v>2015-10-22</c:v>
                </c:pt>
                <c:pt idx="114">
                  <c:v>2015-10-23</c:v>
                </c:pt>
                <c:pt idx="115">
                  <c:v>2015-10-26</c:v>
                </c:pt>
                <c:pt idx="116">
                  <c:v>2015-10-27</c:v>
                </c:pt>
                <c:pt idx="117">
                  <c:v>2015-10-28</c:v>
                </c:pt>
                <c:pt idx="118">
                  <c:v>2015-10-29</c:v>
                </c:pt>
                <c:pt idx="119">
                  <c:v>2015-10-30</c:v>
                </c:pt>
                <c:pt idx="120">
                  <c:v>2015-11-02</c:v>
                </c:pt>
                <c:pt idx="121">
                  <c:v>2015-11-03</c:v>
                </c:pt>
                <c:pt idx="122">
                  <c:v>2015-11-04</c:v>
                </c:pt>
                <c:pt idx="123">
                  <c:v>2015-11-05</c:v>
                </c:pt>
                <c:pt idx="124">
                  <c:v>2015-11-06</c:v>
                </c:pt>
                <c:pt idx="125">
                  <c:v>2015-11-09</c:v>
                </c:pt>
                <c:pt idx="126">
                  <c:v>2015-11-10</c:v>
                </c:pt>
                <c:pt idx="127">
                  <c:v>2015-11-11</c:v>
                </c:pt>
                <c:pt idx="128">
                  <c:v>2015-11-12</c:v>
                </c:pt>
                <c:pt idx="129">
                  <c:v>2015-11-13</c:v>
                </c:pt>
                <c:pt idx="130">
                  <c:v>2015-11-16</c:v>
                </c:pt>
                <c:pt idx="131">
                  <c:v>2015-11-17</c:v>
                </c:pt>
                <c:pt idx="132">
                  <c:v>2015-11-18</c:v>
                </c:pt>
                <c:pt idx="133">
                  <c:v>2015-11-19</c:v>
                </c:pt>
                <c:pt idx="134">
                  <c:v>2015-11-20</c:v>
                </c:pt>
                <c:pt idx="135">
                  <c:v>2015-11-23</c:v>
                </c:pt>
                <c:pt idx="136">
                  <c:v>2015-11-24</c:v>
                </c:pt>
                <c:pt idx="137">
                  <c:v>2015-11-25</c:v>
                </c:pt>
                <c:pt idx="138">
                  <c:v>2015-11-26</c:v>
                </c:pt>
                <c:pt idx="139">
                  <c:v>2015-11-27</c:v>
                </c:pt>
                <c:pt idx="140">
                  <c:v>2015-11-30</c:v>
                </c:pt>
                <c:pt idx="141">
                  <c:v>2015-12-01</c:v>
                </c:pt>
                <c:pt idx="142">
                  <c:v>2015-12-02</c:v>
                </c:pt>
                <c:pt idx="143">
                  <c:v>2015-12-03</c:v>
                </c:pt>
                <c:pt idx="144">
                  <c:v>2015-12-04</c:v>
                </c:pt>
                <c:pt idx="145">
                  <c:v>2015-12-07</c:v>
                </c:pt>
                <c:pt idx="146">
                  <c:v>2015-12-08</c:v>
                </c:pt>
                <c:pt idx="147">
                  <c:v>2015-12-09</c:v>
                </c:pt>
              </c:strCache>
            </c:strRef>
          </c:cat>
          <c:val>
            <c:numRef>
              <c:f>Sheet1!$D$2:$D$149</c:f>
              <c:numCache>
                <c:formatCode>General</c:formatCode>
                <c:ptCount val="148"/>
                <c:pt idx="0">
                  <c:v>0</c:v>
                </c:pt>
                <c:pt idx="1">
                  <c:v>-2.7700000000000009E-2</c:v>
                </c:pt>
                <c:pt idx="2">
                  <c:v>-4.9000000000000033E-3</c:v>
                </c:pt>
                <c:pt idx="3">
                  <c:v>2.5400000000000006E-2</c:v>
                </c:pt>
                <c:pt idx="4">
                  <c:v>4.1000000000000009E-2</c:v>
                </c:pt>
                <c:pt idx="5">
                  <c:v>3.5200000000000002E-2</c:v>
                </c:pt>
                <c:pt idx="6">
                  <c:v>3.570000000000001E-2</c:v>
                </c:pt>
                <c:pt idx="7">
                  <c:v>1.9500000000000007E-2</c:v>
                </c:pt>
                <c:pt idx="8">
                  <c:v>1.3500000000000005E-2</c:v>
                </c:pt>
                <c:pt idx="9">
                  <c:v>4.4900000000000016E-2</c:v>
                </c:pt>
                <c:pt idx="10">
                  <c:v>5.1300000000000012E-2</c:v>
                </c:pt>
                <c:pt idx="11">
                  <c:v>7.0000000000000021E-2</c:v>
                </c:pt>
                <c:pt idx="12">
                  <c:v>9.8400000000000029E-2</c:v>
                </c:pt>
                <c:pt idx="13">
                  <c:v>0.13200000000000001</c:v>
                </c:pt>
                <c:pt idx="14">
                  <c:v>0.15220000000000006</c:v>
                </c:pt>
                <c:pt idx="15">
                  <c:v>0.15850000000000006</c:v>
                </c:pt>
                <c:pt idx="16">
                  <c:v>9.3400000000000025E-2</c:v>
                </c:pt>
                <c:pt idx="17">
                  <c:v>9.1500000000000026E-2</c:v>
                </c:pt>
                <c:pt idx="18">
                  <c:v>0.13850000000000001</c:v>
                </c:pt>
                <c:pt idx="19">
                  <c:v>0.15540000000000007</c:v>
                </c:pt>
                <c:pt idx="20">
                  <c:v>0.15530000000000005</c:v>
                </c:pt>
                <c:pt idx="21">
                  <c:v>0.16290000000000004</c:v>
                </c:pt>
                <c:pt idx="22">
                  <c:v>0.17830000000000001</c:v>
                </c:pt>
                <c:pt idx="23">
                  <c:v>0.2001</c:v>
                </c:pt>
                <c:pt idx="24">
                  <c:v>0.19650000000000001</c:v>
                </c:pt>
                <c:pt idx="25">
                  <c:v>0.19500000000000001</c:v>
                </c:pt>
                <c:pt idx="26">
                  <c:v>0.19800000000000001</c:v>
                </c:pt>
                <c:pt idx="27">
                  <c:v>0.20670000000000005</c:v>
                </c:pt>
                <c:pt idx="28">
                  <c:v>0.18670000000000006</c:v>
                </c:pt>
                <c:pt idx="29">
                  <c:v>0.15200000000000005</c:v>
                </c:pt>
                <c:pt idx="30">
                  <c:v>0.1686</c:v>
                </c:pt>
                <c:pt idx="31">
                  <c:v>0.1318</c:v>
                </c:pt>
                <c:pt idx="32">
                  <c:v>6.7500000000000004E-2</c:v>
                </c:pt>
                <c:pt idx="33">
                  <c:v>8.9500000000000038E-2</c:v>
                </c:pt>
                <c:pt idx="34">
                  <c:v>0.1144</c:v>
                </c:pt>
                <c:pt idx="35">
                  <c:v>7.9800000000000024E-2</c:v>
                </c:pt>
                <c:pt idx="36">
                  <c:v>5.9000000000000033E-3</c:v>
                </c:pt>
                <c:pt idx="37">
                  <c:v>-2.7400000000000015E-2</c:v>
                </c:pt>
                <c:pt idx="38">
                  <c:v>2.7800000000000009E-2</c:v>
                </c:pt>
                <c:pt idx="39">
                  <c:v>-2.4500000000000004E-2</c:v>
                </c:pt>
                <c:pt idx="40">
                  <c:v>-5.9300000000000019E-2</c:v>
                </c:pt>
                <c:pt idx="41">
                  <c:v>-0.11700000000000002</c:v>
                </c:pt>
                <c:pt idx="42">
                  <c:v>-9.260000000000003E-2</c:v>
                </c:pt>
                <c:pt idx="43">
                  <c:v>-0.1053</c:v>
                </c:pt>
                <c:pt idx="44">
                  <c:v>-0.1643</c:v>
                </c:pt>
                <c:pt idx="45">
                  <c:v>-0.10670000000000003</c:v>
                </c:pt>
                <c:pt idx="46">
                  <c:v>-6.1400000000000003E-2</c:v>
                </c:pt>
                <c:pt idx="47">
                  <c:v>-3.7700000000000011E-2</c:v>
                </c:pt>
                <c:pt idx="48">
                  <c:v>-4.9200000000000015E-2</c:v>
                </c:pt>
                <c:pt idx="49">
                  <c:v>-7.9300000000000023E-2</c:v>
                </c:pt>
                <c:pt idx="50">
                  <c:v>-7.4800000000000019E-2</c:v>
                </c:pt>
                <c:pt idx="51">
                  <c:v>-3.9800000000000016E-2</c:v>
                </c:pt>
                <c:pt idx="52">
                  <c:v>-3.100000000000001E-2</c:v>
                </c:pt>
                <c:pt idx="53">
                  <c:v>-2.2900000000000011E-2</c:v>
                </c:pt>
                <c:pt idx="54">
                  <c:v>-2.2500000000000006E-2</c:v>
                </c:pt>
                <c:pt idx="55">
                  <c:v>1.8000000000000008E-3</c:v>
                </c:pt>
                <c:pt idx="56">
                  <c:v>-1.1000000000000005E-2</c:v>
                </c:pt>
                <c:pt idx="57">
                  <c:v>-9.5800000000000024E-2</c:v>
                </c:pt>
                <c:pt idx="58">
                  <c:v>-0.1128</c:v>
                </c:pt>
                <c:pt idx="59">
                  <c:v>-7.8300000000000022E-2</c:v>
                </c:pt>
                <c:pt idx="60">
                  <c:v>-0.1003</c:v>
                </c:pt>
                <c:pt idx="61">
                  <c:v>-0.1116</c:v>
                </c:pt>
                <c:pt idx="62">
                  <c:v>-0.12260000000000003</c:v>
                </c:pt>
                <c:pt idx="63">
                  <c:v>-8.5800000000000029E-2</c:v>
                </c:pt>
                <c:pt idx="64">
                  <c:v>-0.1023</c:v>
                </c:pt>
                <c:pt idx="65">
                  <c:v>-0.11120000000000002</c:v>
                </c:pt>
                <c:pt idx="66">
                  <c:v>-8.860000000000004E-2</c:v>
                </c:pt>
                <c:pt idx="67">
                  <c:v>-3.9400000000000011E-2</c:v>
                </c:pt>
                <c:pt idx="68">
                  <c:v>-3.9500000000000007E-2</c:v>
                </c:pt>
                <c:pt idx="69">
                  <c:v>-5.0100000000000013E-2</c:v>
                </c:pt>
                <c:pt idx="70">
                  <c:v>-3.2500000000000001E-2</c:v>
                </c:pt>
                <c:pt idx="71">
                  <c:v>-2.9800000000000007E-2</c:v>
                </c:pt>
                <c:pt idx="72">
                  <c:v>-2.2600000000000009E-2</c:v>
                </c:pt>
                <c:pt idx="73">
                  <c:v>-8.4000000000000047E-2</c:v>
                </c:pt>
                <c:pt idx="74">
                  <c:v>-7.1800000000000003E-2</c:v>
                </c:pt>
                <c:pt idx="75">
                  <c:v>-0.10610000000000003</c:v>
                </c:pt>
                <c:pt idx="76">
                  <c:v>-0.14880000000000004</c:v>
                </c:pt>
                <c:pt idx="77">
                  <c:v>-0.23370000000000005</c:v>
                </c:pt>
                <c:pt idx="78">
                  <c:v>-0.31000000000000011</c:v>
                </c:pt>
                <c:pt idx="79">
                  <c:v>-0.3228000000000002</c:v>
                </c:pt>
                <c:pt idx="80">
                  <c:v>-0.26940000000000008</c:v>
                </c:pt>
                <c:pt idx="81">
                  <c:v>-0.22120000000000001</c:v>
                </c:pt>
                <c:pt idx="82">
                  <c:v>-0.2293</c:v>
                </c:pt>
                <c:pt idx="83">
                  <c:v>-0.24150000000000005</c:v>
                </c:pt>
                <c:pt idx="84">
                  <c:v>-0.24350000000000005</c:v>
                </c:pt>
                <c:pt idx="85">
                  <c:v>-0.26890000000000008</c:v>
                </c:pt>
                <c:pt idx="86">
                  <c:v>-0.23980000000000001</c:v>
                </c:pt>
                <c:pt idx="87">
                  <c:v>-0.21690000000000006</c:v>
                </c:pt>
                <c:pt idx="88">
                  <c:v>-0.23080000000000001</c:v>
                </c:pt>
                <c:pt idx="89">
                  <c:v>-0.23020000000000004</c:v>
                </c:pt>
                <c:pt idx="90">
                  <c:v>-0.25669999999999998</c:v>
                </c:pt>
                <c:pt idx="91">
                  <c:v>-0.29200000000000009</c:v>
                </c:pt>
                <c:pt idx="92">
                  <c:v>-0.24310000000000001</c:v>
                </c:pt>
                <c:pt idx="93">
                  <c:v>-0.2641</c:v>
                </c:pt>
                <c:pt idx="94">
                  <c:v>-0.26030000000000009</c:v>
                </c:pt>
                <c:pt idx="95">
                  <c:v>-0.24140000000000006</c:v>
                </c:pt>
                <c:pt idx="96">
                  <c:v>-0.23220000000000005</c:v>
                </c:pt>
                <c:pt idx="97">
                  <c:v>-0.25419999999999998</c:v>
                </c:pt>
                <c:pt idx="98">
                  <c:v>-0.24560000000000001</c:v>
                </c:pt>
                <c:pt idx="99">
                  <c:v>-0.2616</c:v>
                </c:pt>
                <c:pt idx="100">
                  <c:v>-0.25890000000000002</c:v>
                </c:pt>
                <c:pt idx="101">
                  <c:v>-0.27910000000000001</c:v>
                </c:pt>
                <c:pt idx="102">
                  <c:v>-0.2743000000000001</c:v>
                </c:pt>
                <c:pt idx="103">
                  <c:v>-0.24460000000000001</c:v>
                </c:pt>
                <c:pt idx="104">
                  <c:v>-0.23190000000000005</c:v>
                </c:pt>
                <c:pt idx="105">
                  <c:v>-0.1991</c:v>
                </c:pt>
                <c:pt idx="106">
                  <c:v>-0.19740000000000005</c:v>
                </c:pt>
                <c:pt idx="107">
                  <c:v>-0.20670000000000005</c:v>
                </c:pt>
                <c:pt idx="108">
                  <c:v>-0.18350000000000005</c:v>
                </c:pt>
                <c:pt idx="109">
                  <c:v>-0.1676</c:v>
                </c:pt>
                <c:pt idx="110">
                  <c:v>-0.16890000000000005</c:v>
                </c:pt>
                <c:pt idx="111">
                  <c:v>-0.15750000000000006</c:v>
                </c:pt>
                <c:pt idx="112">
                  <c:v>-0.18800000000000006</c:v>
                </c:pt>
                <c:pt idx="113">
                  <c:v>-0.1736</c:v>
                </c:pt>
                <c:pt idx="114">
                  <c:v>-0.16070000000000001</c:v>
                </c:pt>
                <c:pt idx="115">
                  <c:v>-0.15560000000000004</c:v>
                </c:pt>
                <c:pt idx="116">
                  <c:v>-0.15420000000000006</c:v>
                </c:pt>
                <c:pt idx="117">
                  <c:v>-0.17140000000000005</c:v>
                </c:pt>
                <c:pt idx="118">
                  <c:v>-0.1678</c:v>
                </c:pt>
                <c:pt idx="119">
                  <c:v>-0.16930000000000001</c:v>
                </c:pt>
                <c:pt idx="120">
                  <c:v>-0.18630000000000005</c:v>
                </c:pt>
                <c:pt idx="121">
                  <c:v>-0.18880000000000005</c:v>
                </c:pt>
                <c:pt idx="122">
                  <c:v>-0.14570000000000005</c:v>
                </c:pt>
                <c:pt idx="123">
                  <c:v>-0.12740000000000001</c:v>
                </c:pt>
                <c:pt idx="124">
                  <c:v>-0.10830000000000002</c:v>
                </c:pt>
                <c:pt idx="125">
                  <c:v>-9.2500000000000027E-2</c:v>
                </c:pt>
                <c:pt idx="126">
                  <c:v>-9.4300000000000023E-2</c:v>
                </c:pt>
                <c:pt idx="127">
                  <c:v>-9.1600000000000029E-2</c:v>
                </c:pt>
                <c:pt idx="128">
                  <c:v>-9.6400000000000013E-2</c:v>
                </c:pt>
                <c:pt idx="129">
                  <c:v>-0.1108</c:v>
                </c:pt>
                <c:pt idx="130">
                  <c:v>-0.10350000000000002</c:v>
                </c:pt>
                <c:pt idx="131">
                  <c:v>-0.10410000000000003</c:v>
                </c:pt>
                <c:pt idx="132">
                  <c:v>-0.11420000000000002</c:v>
                </c:pt>
                <c:pt idx="133">
                  <c:v>-0.10060000000000002</c:v>
                </c:pt>
                <c:pt idx="134">
                  <c:v>-9.6900000000000028E-2</c:v>
                </c:pt>
                <c:pt idx="135">
                  <c:v>-0.1024</c:v>
                </c:pt>
                <c:pt idx="136">
                  <c:v>-0.1008</c:v>
                </c:pt>
                <c:pt idx="137">
                  <c:v>-9.2000000000000026E-2</c:v>
                </c:pt>
                <c:pt idx="138">
                  <c:v>-9.5400000000000026E-2</c:v>
                </c:pt>
                <c:pt idx="139">
                  <c:v>-0.15030000000000004</c:v>
                </c:pt>
                <c:pt idx="140">
                  <c:v>-0.14780000000000001</c:v>
                </c:pt>
                <c:pt idx="141">
                  <c:v>-0.14460000000000001</c:v>
                </c:pt>
                <c:pt idx="142">
                  <c:v>-0.12120000000000003</c:v>
                </c:pt>
                <c:pt idx="143">
                  <c:v>-0.10760000000000003</c:v>
                </c:pt>
                <c:pt idx="144">
                  <c:v>-0.12430000000000002</c:v>
                </c:pt>
                <c:pt idx="145">
                  <c:v>-0.12090000000000002</c:v>
                </c:pt>
                <c:pt idx="146">
                  <c:v>-0.13980000000000001</c:v>
                </c:pt>
                <c:pt idx="147">
                  <c:v>-0.13920000000000005</c:v>
                </c:pt>
              </c:numCache>
            </c:numRef>
          </c:val>
        </c:ser>
        <c:marker val="1"/>
        <c:axId val="104805120"/>
        <c:axId val="104806656"/>
      </c:lineChart>
      <c:catAx>
        <c:axId val="104805120"/>
        <c:scaling>
          <c:orientation val="minMax"/>
        </c:scaling>
        <c:axPos val="b"/>
        <c:numFmt formatCode="General" sourceLinked="0"/>
        <c:majorTickMark val="none"/>
        <c:tickLblPos val="low"/>
        <c:spPr>
          <a:ln w="9525" cap="flat">
            <a:solidFill>
              <a:srgbClr val="000000"/>
            </a:solidFill>
            <a:prstDash val="solid"/>
            <a:miter lim="400000"/>
          </a:ln>
        </c:spPr>
        <c:txPr>
          <a:bodyPr rot="-180000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104806656"/>
        <c:crossesAt val="-0.5"/>
        <c:auto val="1"/>
        <c:lblAlgn val="ctr"/>
        <c:lblOffset val="100"/>
        <c:noMultiLvlLbl val="1"/>
      </c:catAx>
      <c:valAx>
        <c:axId val="104806656"/>
        <c:scaling>
          <c:orientation val="minMax"/>
          <c:min val="-0.5"/>
        </c:scaling>
        <c:axPos val="l"/>
        <c:numFmt formatCode="#,##0%" sourceLinked="0"/>
        <c:tickLblPos val="nextTo"/>
        <c:spPr>
          <a:ln w="9525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104805120"/>
        <c:crosses val="min"/>
        <c:crossBetween val="midCat"/>
        <c:majorUnit val="0.3000000000000001"/>
        <c:minorUnit val="0.1500000000000000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13115299999999996"/>
          <c:y val="0"/>
          <c:w val="0.33557700000000013"/>
          <c:h val="0.1642060000000000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title>
      <c:tx>
        <c:rich>
          <a:bodyPr rot="0"/>
          <a:lstStyle/>
          <a:p>
            <a:pPr>
              <a:defRPr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defRPr>
            </a:pPr>
            <a:r>
              <a:rPr lang="zh-CN" altLang="en-US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双轨策略回测收益率 </a:t>
            </a:r>
            <a:r>
              <a:rPr lang="en-US" altLang="zh-CN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vs </a:t>
            </a:r>
            <a:r>
              <a:rPr lang="zh-CN" altLang="en-US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上证指数收益率</a:t>
            </a:r>
          </a:p>
        </c:rich>
      </c:tx>
      <c:layout>
        <c:manualLayout>
          <c:xMode val="edge"/>
          <c:yMode val="edge"/>
          <c:x val="0.33141800000000021"/>
          <c:y val="0"/>
          <c:w val="0.33716400000000013"/>
          <c:h val="0.10270600000000003"/>
        </c:manualLayout>
      </c:layout>
      <c:overlay val="1"/>
      <c:spPr>
        <a:noFill/>
        <a:effectLst/>
      </c:spPr>
    </c:title>
    <c:plotArea>
      <c:layout>
        <c:manualLayout>
          <c:layoutTarget val="inner"/>
          <c:xMode val="edge"/>
          <c:yMode val="edge"/>
          <c:x val="7.1242000000000014E-2"/>
          <c:y val="0.10270600000000003"/>
          <c:w val="0.88641199999999976"/>
          <c:h val="0.7131110000000000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双轨策略累计收益（可做空）</c:v>
                </c:pt>
              </c:strCache>
            </c:strRef>
          </c:tx>
          <c:spPr>
            <a:ln w="25400" cap="flat">
              <a:solidFill>
                <a:srgbClr val="182A4D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Sheet1!$A$2:$A$275</c:f>
              <c:strCache>
                <c:ptCount val="274"/>
                <c:pt idx="0">
                  <c:v>2015-01-08</c:v>
                </c:pt>
                <c:pt idx="1">
                  <c:v>2015-01-09</c:v>
                </c:pt>
                <c:pt idx="2">
                  <c:v>2015-01-12</c:v>
                </c:pt>
                <c:pt idx="3">
                  <c:v>2015-01-13</c:v>
                </c:pt>
                <c:pt idx="4">
                  <c:v>2015-01-14</c:v>
                </c:pt>
                <c:pt idx="5">
                  <c:v>2015-01-15</c:v>
                </c:pt>
                <c:pt idx="6">
                  <c:v>2015-01-16</c:v>
                </c:pt>
                <c:pt idx="7">
                  <c:v>2015-01-19</c:v>
                </c:pt>
                <c:pt idx="8">
                  <c:v>2015-01-20</c:v>
                </c:pt>
                <c:pt idx="9">
                  <c:v>2015-01-21</c:v>
                </c:pt>
                <c:pt idx="10">
                  <c:v>2015-01-22</c:v>
                </c:pt>
                <c:pt idx="11">
                  <c:v>2015-01-23</c:v>
                </c:pt>
                <c:pt idx="12">
                  <c:v>2015-01-26</c:v>
                </c:pt>
                <c:pt idx="13">
                  <c:v>2015-01-27</c:v>
                </c:pt>
                <c:pt idx="14">
                  <c:v>2015-01-28</c:v>
                </c:pt>
                <c:pt idx="15">
                  <c:v>2015-01-29</c:v>
                </c:pt>
                <c:pt idx="16">
                  <c:v>2015-01-30</c:v>
                </c:pt>
                <c:pt idx="17">
                  <c:v>2015-02-02</c:v>
                </c:pt>
                <c:pt idx="18">
                  <c:v>2015-02-03</c:v>
                </c:pt>
                <c:pt idx="19">
                  <c:v>2015-02-04</c:v>
                </c:pt>
                <c:pt idx="20">
                  <c:v>2015-02-05</c:v>
                </c:pt>
                <c:pt idx="21">
                  <c:v>2015-02-06</c:v>
                </c:pt>
                <c:pt idx="22">
                  <c:v>2015-02-09</c:v>
                </c:pt>
                <c:pt idx="23">
                  <c:v>2015-02-10</c:v>
                </c:pt>
                <c:pt idx="24">
                  <c:v>2015-02-11</c:v>
                </c:pt>
                <c:pt idx="25">
                  <c:v>2015-02-12</c:v>
                </c:pt>
                <c:pt idx="26">
                  <c:v>2015-02-13</c:v>
                </c:pt>
                <c:pt idx="27">
                  <c:v>2015-02-16</c:v>
                </c:pt>
                <c:pt idx="28">
                  <c:v>2015-02-17</c:v>
                </c:pt>
                <c:pt idx="29">
                  <c:v>2015-02-25</c:v>
                </c:pt>
                <c:pt idx="30">
                  <c:v>2015-02-26</c:v>
                </c:pt>
                <c:pt idx="31">
                  <c:v>2015-02-27</c:v>
                </c:pt>
                <c:pt idx="32">
                  <c:v>2015-03-02</c:v>
                </c:pt>
                <c:pt idx="33">
                  <c:v>2015-03-03</c:v>
                </c:pt>
                <c:pt idx="34">
                  <c:v>2015-03-04</c:v>
                </c:pt>
                <c:pt idx="35">
                  <c:v>2015-03-05</c:v>
                </c:pt>
                <c:pt idx="36">
                  <c:v>2015-03-06</c:v>
                </c:pt>
                <c:pt idx="37">
                  <c:v>2015-03-09</c:v>
                </c:pt>
                <c:pt idx="38">
                  <c:v>2015-03-10</c:v>
                </c:pt>
                <c:pt idx="39">
                  <c:v>2015-03-11</c:v>
                </c:pt>
                <c:pt idx="40">
                  <c:v>2015-03-12</c:v>
                </c:pt>
                <c:pt idx="41">
                  <c:v>2015-03-13</c:v>
                </c:pt>
                <c:pt idx="42">
                  <c:v>2015-03-16</c:v>
                </c:pt>
                <c:pt idx="43">
                  <c:v>2015-03-17</c:v>
                </c:pt>
                <c:pt idx="44">
                  <c:v>2015-03-18</c:v>
                </c:pt>
                <c:pt idx="45">
                  <c:v>2015-03-19</c:v>
                </c:pt>
                <c:pt idx="46">
                  <c:v>2015-03-20</c:v>
                </c:pt>
                <c:pt idx="47">
                  <c:v>2015-03-23</c:v>
                </c:pt>
                <c:pt idx="48">
                  <c:v>2015-03-24</c:v>
                </c:pt>
                <c:pt idx="49">
                  <c:v>2015-03-25</c:v>
                </c:pt>
                <c:pt idx="50">
                  <c:v>2015-03-26</c:v>
                </c:pt>
                <c:pt idx="51">
                  <c:v>2015-03-27</c:v>
                </c:pt>
                <c:pt idx="52">
                  <c:v>2015-03-30</c:v>
                </c:pt>
                <c:pt idx="53">
                  <c:v>2015-03-31</c:v>
                </c:pt>
                <c:pt idx="54">
                  <c:v>2015-04-01</c:v>
                </c:pt>
                <c:pt idx="55">
                  <c:v>2015-04-02</c:v>
                </c:pt>
                <c:pt idx="56">
                  <c:v>2015-04-03</c:v>
                </c:pt>
                <c:pt idx="57">
                  <c:v>2015-04-07</c:v>
                </c:pt>
                <c:pt idx="58">
                  <c:v>2015-04-08</c:v>
                </c:pt>
                <c:pt idx="59">
                  <c:v>2015-04-09</c:v>
                </c:pt>
                <c:pt idx="60">
                  <c:v>2015-04-10</c:v>
                </c:pt>
                <c:pt idx="61">
                  <c:v>2015-04-13</c:v>
                </c:pt>
                <c:pt idx="62">
                  <c:v>2015-04-14</c:v>
                </c:pt>
                <c:pt idx="63">
                  <c:v>2015-04-15</c:v>
                </c:pt>
                <c:pt idx="64">
                  <c:v>2015-04-16</c:v>
                </c:pt>
                <c:pt idx="65">
                  <c:v>2015-04-17</c:v>
                </c:pt>
                <c:pt idx="66">
                  <c:v>2015-04-20</c:v>
                </c:pt>
                <c:pt idx="67">
                  <c:v>2015-04-21</c:v>
                </c:pt>
                <c:pt idx="68">
                  <c:v>2015-04-22</c:v>
                </c:pt>
                <c:pt idx="69">
                  <c:v>2015-04-23</c:v>
                </c:pt>
                <c:pt idx="70">
                  <c:v>2015-04-24</c:v>
                </c:pt>
                <c:pt idx="71">
                  <c:v>2015-04-27</c:v>
                </c:pt>
                <c:pt idx="72">
                  <c:v>2015-04-28</c:v>
                </c:pt>
                <c:pt idx="73">
                  <c:v>2015-04-29</c:v>
                </c:pt>
                <c:pt idx="74">
                  <c:v>2015-04-30</c:v>
                </c:pt>
                <c:pt idx="75">
                  <c:v>2015-05-04</c:v>
                </c:pt>
                <c:pt idx="76">
                  <c:v>2015-05-05</c:v>
                </c:pt>
                <c:pt idx="77">
                  <c:v>2015-05-06</c:v>
                </c:pt>
                <c:pt idx="78">
                  <c:v>2015-05-07</c:v>
                </c:pt>
                <c:pt idx="79">
                  <c:v>2015-05-08</c:v>
                </c:pt>
                <c:pt idx="80">
                  <c:v>2015-05-11</c:v>
                </c:pt>
                <c:pt idx="81">
                  <c:v>2015-05-12</c:v>
                </c:pt>
                <c:pt idx="82">
                  <c:v>2015-05-13</c:v>
                </c:pt>
                <c:pt idx="83">
                  <c:v>2015-05-14</c:v>
                </c:pt>
                <c:pt idx="84">
                  <c:v>2015-05-15</c:v>
                </c:pt>
                <c:pt idx="85">
                  <c:v>2015-05-18</c:v>
                </c:pt>
                <c:pt idx="86">
                  <c:v>2015-05-19</c:v>
                </c:pt>
                <c:pt idx="87">
                  <c:v>2015-05-20</c:v>
                </c:pt>
                <c:pt idx="88">
                  <c:v>2015-05-21</c:v>
                </c:pt>
                <c:pt idx="89">
                  <c:v>2015-05-22</c:v>
                </c:pt>
                <c:pt idx="90">
                  <c:v>2015-05-25</c:v>
                </c:pt>
                <c:pt idx="91">
                  <c:v>2015-05-26</c:v>
                </c:pt>
                <c:pt idx="92">
                  <c:v>2015-05-27</c:v>
                </c:pt>
                <c:pt idx="93">
                  <c:v>2015-05-28</c:v>
                </c:pt>
                <c:pt idx="94">
                  <c:v>2015-05-29</c:v>
                </c:pt>
                <c:pt idx="95">
                  <c:v>2015-06-01</c:v>
                </c:pt>
                <c:pt idx="96">
                  <c:v>2015-06-02</c:v>
                </c:pt>
                <c:pt idx="97">
                  <c:v>2015-06-03</c:v>
                </c:pt>
                <c:pt idx="98">
                  <c:v>2015-06-04</c:v>
                </c:pt>
                <c:pt idx="99">
                  <c:v>2015-06-05</c:v>
                </c:pt>
                <c:pt idx="100">
                  <c:v>2015-06-08</c:v>
                </c:pt>
                <c:pt idx="101">
                  <c:v>2015-06-09</c:v>
                </c:pt>
                <c:pt idx="102">
                  <c:v>2015-06-10</c:v>
                </c:pt>
                <c:pt idx="103">
                  <c:v>2015-06-11</c:v>
                </c:pt>
                <c:pt idx="104">
                  <c:v>2015-06-12</c:v>
                </c:pt>
                <c:pt idx="105">
                  <c:v>2015-06-15</c:v>
                </c:pt>
                <c:pt idx="106">
                  <c:v>2015-06-16</c:v>
                </c:pt>
                <c:pt idx="107">
                  <c:v>2015-06-17</c:v>
                </c:pt>
                <c:pt idx="108">
                  <c:v>2015-06-18</c:v>
                </c:pt>
                <c:pt idx="109">
                  <c:v>2015-06-19</c:v>
                </c:pt>
                <c:pt idx="110">
                  <c:v>2015-06-23</c:v>
                </c:pt>
                <c:pt idx="111">
                  <c:v>2015-06-24</c:v>
                </c:pt>
                <c:pt idx="112">
                  <c:v>2015-06-25</c:v>
                </c:pt>
                <c:pt idx="113">
                  <c:v>2015-06-26</c:v>
                </c:pt>
                <c:pt idx="114">
                  <c:v>2015-06-29</c:v>
                </c:pt>
                <c:pt idx="115">
                  <c:v>2015-06-30</c:v>
                </c:pt>
                <c:pt idx="116">
                  <c:v>2015-07-01</c:v>
                </c:pt>
                <c:pt idx="117">
                  <c:v>2015-07-02</c:v>
                </c:pt>
                <c:pt idx="118">
                  <c:v>2015-07-03</c:v>
                </c:pt>
                <c:pt idx="119">
                  <c:v>2015-07-06</c:v>
                </c:pt>
                <c:pt idx="120">
                  <c:v>2015-07-07</c:v>
                </c:pt>
                <c:pt idx="121">
                  <c:v>2015-07-08</c:v>
                </c:pt>
                <c:pt idx="122">
                  <c:v>2015-07-09</c:v>
                </c:pt>
                <c:pt idx="123">
                  <c:v>2015-07-10</c:v>
                </c:pt>
                <c:pt idx="124">
                  <c:v>2015-07-13</c:v>
                </c:pt>
                <c:pt idx="125">
                  <c:v>2015-07-14</c:v>
                </c:pt>
                <c:pt idx="126">
                  <c:v>2015-07-15</c:v>
                </c:pt>
                <c:pt idx="127">
                  <c:v>2015-07-16</c:v>
                </c:pt>
                <c:pt idx="128">
                  <c:v>2015-07-17</c:v>
                </c:pt>
                <c:pt idx="129">
                  <c:v>2015-07-20</c:v>
                </c:pt>
                <c:pt idx="130">
                  <c:v>2015-07-21</c:v>
                </c:pt>
                <c:pt idx="131">
                  <c:v>2015-07-22</c:v>
                </c:pt>
                <c:pt idx="132">
                  <c:v>2015-07-23</c:v>
                </c:pt>
                <c:pt idx="133">
                  <c:v>2015-07-24</c:v>
                </c:pt>
                <c:pt idx="134">
                  <c:v>2015-07-27</c:v>
                </c:pt>
                <c:pt idx="135">
                  <c:v>2015-07-28</c:v>
                </c:pt>
                <c:pt idx="136">
                  <c:v>2015-07-29</c:v>
                </c:pt>
                <c:pt idx="137">
                  <c:v>2015-07-30</c:v>
                </c:pt>
                <c:pt idx="138">
                  <c:v>2015-07-31</c:v>
                </c:pt>
                <c:pt idx="139">
                  <c:v>2015-08-03</c:v>
                </c:pt>
                <c:pt idx="140">
                  <c:v>2015-08-04</c:v>
                </c:pt>
                <c:pt idx="141">
                  <c:v>2015-08-05</c:v>
                </c:pt>
                <c:pt idx="142">
                  <c:v>2015-08-06</c:v>
                </c:pt>
                <c:pt idx="143">
                  <c:v>2015-08-07</c:v>
                </c:pt>
                <c:pt idx="144">
                  <c:v>2015-08-10</c:v>
                </c:pt>
                <c:pt idx="145">
                  <c:v>2015-08-11</c:v>
                </c:pt>
                <c:pt idx="146">
                  <c:v>2015-08-12</c:v>
                </c:pt>
                <c:pt idx="147">
                  <c:v>2015-08-13</c:v>
                </c:pt>
                <c:pt idx="148">
                  <c:v>2015-08-14</c:v>
                </c:pt>
                <c:pt idx="149">
                  <c:v>2015-08-17</c:v>
                </c:pt>
                <c:pt idx="150">
                  <c:v>2015-08-18</c:v>
                </c:pt>
                <c:pt idx="151">
                  <c:v>2015-08-19</c:v>
                </c:pt>
                <c:pt idx="152">
                  <c:v>2015-08-20</c:v>
                </c:pt>
                <c:pt idx="153">
                  <c:v>2015-08-21</c:v>
                </c:pt>
                <c:pt idx="154">
                  <c:v>2015-08-24</c:v>
                </c:pt>
                <c:pt idx="155">
                  <c:v>2015-08-25</c:v>
                </c:pt>
                <c:pt idx="156">
                  <c:v>2015-08-26</c:v>
                </c:pt>
                <c:pt idx="157">
                  <c:v>2015-08-27</c:v>
                </c:pt>
                <c:pt idx="158">
                  <c:v>2015-08-28</c:v>
                </c:pt>
                <c:pt idx="159">
                  <c:v>2015-08-31</c:v>
                </c:pt>
                <c:pt idx="160">
                  <c:v>2015-09-01</c:v>
                </c:pt>
                <c:pt idx="161">
                  <c:v>2015-09-02</c:v>
                </c:pt>
                <c:pt idx="162">
                  <c:v>2015-09-07</c:v>
                </c:pt>
                <c:pt idx="163">
                  <c:v>2015-09-08</c:v>
                </c:pt>
                <c:pt idx="164">
                  <c:v>2015-09-09</c:v>
                </c:pt>
                <c:pt idx="165">
                  <c:v>2015-09-10</c:v>
                </c:pt>
                <c:pt idx="166">
                  <c:v>2015-09-11</c:v>
                </c:pt>
                <c:pt idx="167">
                  <c:v>2015-09-14</c:v>
                </c:pt>
                <c:pt idx="168">
                  <c:v>2015-09-15</c:v>
                </c:pt>
                <c:pt idx="169">
                  <c:v>2015-09-16</c:v>
                </c:pt>
                <c:pt idx="170">
                  <c:v>2015-09-17</c:v>
                </c:pt>
                <c:pt idx="171">
                  <c:v>2015-09-18</c:v>
                </c:pt>
                <c:pt idx="172">
                  <c:v>2015-09-21</c:v>
                </c:pt>
                <c:pt idx="173">
                  <c:v>2015-09-22</c:v>
                </c:pt>
                <c:pt idx="174">
                  <c:v>2015-09-23</c:v>
                </c:pt>
                <c:pt idx="175">
                  <c:v>2015-09-24</c:v>
                </c:pt>
                <c:pt idx="176">
                  <c:v>2015-09-25</c:v>
                </c:pt>
                <c:pt idx="177">
                  <c:v>2015-09-28</c:v>
                </c:pt>
                <c:pt idx="178">
                  <c:v>2015-09-29</c:v>
                </c:pt>
                <c:pt idx="179">
                  <c:v>2015-09-30</c:v>
                </c:pt>
                <c:pt idx="180">
                  <c:v>2015-10-08</c:v>
                </c:pt>
                <c:pt idx="181">
                  <c:v>2015-10-09</c:v>
                </c:pt>
                <c:pt idx="182">
                  <c:v>2015-10-12</c:v>
                </c:pt>
                <c:pt idx="183">
                  <c:v>2015-10-13</c:v>
                </c:pt>
                <c:pt idx="184">
                  <c:v>2015-10-14</c:v>
                </c:pt>
                <c:pt idx="185">
                  <c:v>2015-10-15</c:v>
                </c:pt>
                <c:pt idx="186">
                  <c:v>2015-10-16</c:v>
                </c:pt>
                <c:pt idx="187">
                  <c:v>2015-10-19</c:v>
                </c:pt>
                <c:pt idx="188">
                  <c:v>2015-10-20</c:v>
                </c:pt>
                <c:pt idx="189">
                  <c:v>2015-10-21</c:v>
                </c:pt>
                <c:pt idx="190">
                  <c:v>2015-10-22</c:v>
                </c:pt>
                <c:pt idx="191">
                  <c:v>2015-10-23</c:v>
                </c:pt>
                <c:pt idx="192">
                  <c:v>2015-10-26</c:v>
                </c:pt>
                <c:pt idx="193">
                  <c:v>2015-10-27</c:v>
                </c:pt>
                <c:pt idx="194">
                  <c:v>2015-10-28</c:v>
                </c:pt>
                <c:pt idx="195">
                  <c:v>2015-10-29</c:v>
                </c:pt>
                <c:pt idx="196">
                  <c:v>2015-10-30</c:v>
                </c:pt>
                <c:pt idx="197">
                  <c:v>2015-11-02</c:v>
                </c:pt>
                <c:pt idx="198">
                  <c:v>2015-11-03</c:v>
                </c:pt>
                <c:pt idx="199">
                  <c:v>2015-11-04</c:v>
                </c:pt>
                <c:pt idx="200">
                  <c:v>2015-11-05</c:v>
                </c:pt>
                <c:pt idx="201">
                  <c:v>2015-11-06</c:v>
                </c:pt>
                <c:pt idx="202">
                  <c:v>2015-11-09</c:v>
                </c:pt>
                <c:pt idx="203">
                  <c:v>2015-11-10</c:v>
                </c:pt>
                <c:pt idx="204">
                  <c:v>2015-11-11</c:v>
                </c:pt>
                <c:pt idx="205">
                  <c:v>2015-11-12</c:v>
                </c:pt>
                <c:pt idx="206">
                  <c:v>2015-11-13</c:v>
                </c:pt>
                <c:pt idx="207">
                  <c:v>2015-11-16</c:v>
                </c:pt>
                <c:pt idx="208">
                  <c:v>2015-11-17</c:v>
                </c:pt>
                <c:pt idx="209">
                  <c:v>2015-11-18</c:v>
                </c:pt>
                <c:pt idx="210">
                  <c:v>2015-11-19</c:v>
                </c:pt>
                <c:pt idx="211">
                  <c:v>2015-11-20</c:v>
                </c:pt>
                <c:pt idx="212">
                  <c:v>2015-11-23</c:v>
                </c:pt>
                <c:pt idx="213">
                  <c:v>2015-11-24</c:v>
                </c:pt>
                <c:pt idx="214">
                  <c:v>2015-11-25</c:v>
                </c:pt>
                <c:pt idx="215">
                  <c:v>2015-11-26</c:v>
                </c:pt>
                <c:pt idx="216">
                  <c:v>2015-11-27</c:v>
                </c:pt>
                <c:pt idx="217">
                  <c:v>2015-11-30</c:v>
                </c:pt>
                <c:pt idx="218">
                  <c:v>2015-12-01</c:v>
                </c:pt>
                <c:pt idx="219">
                  <c:v>2015-12-02</c:v>
                </c:pt>
                <c:pt idx="220">
                  <c:v>2015-12-03</c:v>
                </c:pt>
                <c:pt idx="221">
                  <c:v>2015-12-04</c:v>
                </c:pt>
                <c:pt idx="222">
                  <c:v>2015-12-07</c:v>
                </c:pt>
                <c:pt idx="223">
                  <c:v>2015-12-08</c:v>
                </c:pt>
                <c:pt idx="224">
                  <c:v>2015-12-09</c:v>
                </c:pt>
                <c:pt idx="225">
                  <c:v>2015-12-10</c:v>
                </c:pt>
                <c:pt idx="226">
                  <c:v>2015-12-11</c:v>
                </c:pt>
                <c:pt idx="227">
                  <c:v>2015-12-14</c:v>
                </c:pt>
                <c:pt idx="228">
                  <c:v>2015-12-15</c:v>
                </c:pt>
                <c:pt idx="229">
                  <c:v>2015-12-16</c:v>
                </c:pt>
                <c:pt idx="230">
                  <c:v>2015-12-17</c:v>
                </c:pt>
                <c:pt idx="231">
                  <c:v>2015-12-18</c:v>
                </c:pt>
                <c:pt idx="232">
                  <c:v>2015-12-21</c:v>
                </c:pt>
                <c:pt idx="233">
                  <c:v>2015-12-22</c:v>
                </c:pt>
                <c:pt idx="234">
                  <c:v>2015-12-23</c:v>
                </c:pt>
                <c:pt idx="235">
                  <c:v>2015-12-24</c:v>
                </c:pt>
                <c:pt idx="236">
                  <c:v>2015-12-25</c:v>
                </c:pt>
                <c:pt idx="237">
                  <c:v>2015-12-28</c:v>
                </c:pt>
                <c:pt idx="238">
                  <c:v>2015-12-29</c:v>
                </c:pt>
                <c:pt idx="239">
                  <c:v>2015-12-30</c:v>
                </c:pt>
                <c:pt idx="240">
                  <c:v>2015-12-31</c:v>
                </c:pt>
                <c:pt idx="241">
                  <c:v>2016-01-04</c:v>
                </c:pt>
                <c:pt idx="242">
                  <c:v>2016-01-05</c:v>
                </c:pt>
                <c:pt idx="243">
                  <c:v>2016-01-06</c:v>
                </c:pt>
                <c:pt idx="244">
                  <c:v>2016-01-07</c:v>
                </c:pt>
                <c:pt idx="245">
                  <c:v>2016-01-08</c:v>
                </c:pt>
                <c:pt idx="246">
                  <c:v>2016-01-11</c:v>
                </c:pt>
                <c:pt idx="247">
                  <c:v>2016-01-12</c:v>
                </c:pt>
                <c:pt idx="248">
                  <c:v>2016-01-13</c:v>
                </c:pt>
                <c:pt idx="249">
                  <c:v>2016-01-14</c:v>
                </c:pt>
                <c:pt idx="250">
                  <c:v>2016-01-15</c:v>
                </c:pt>
                <c:pt idx="251">
                  <c:v>2016-01-18</c:v>
                </c:pt>
                <c:pt idx="252">
                  <c:v>2016-01-19</c:v>
                </c:pt>
                <c:pt idx="253">
                  <c:v>2016-01-20</c:v>
                </c:pt>
                <c:pt idx="254">
                  <c:v>2016-01-21</c:v>
                </c:pt>
                <c:pt idx="255">
                  <c:v>2016-01-22</c:v>
                </c:pt>
                <c:pt idx="256">
                  <c:v>2016-01-25</c:v>
                </c:pt>
                <c:pt idx="257">
                  <c:v>2016-01-26</c:v>
                </c:pt>
                <c:pt idx="258">
                  <c:v>2016-01-27</c:v>
                </c:pt>
                <c:pt idx="259">
                  <c:v>2016-01-28</c:v>
                </c:pt>
                <c:pt idx="260">
                  <c:v>2016-01-29</c:v>
                </c:pt>
                <c:pt idx="261">
                  <c:v>2016-02-01</c:v>
                </c:pt>
                <c:pt idx="262">
                  <c:v>2016-02-02</c:v>
                </c:pt>
                <c:pt idx="263">
                  <c:v>2016-02-03</c:v>
                </c:pt>
                <c:pt idx="264">
                  <c:v>2016-02-04</c:v>
                </c:pt>
                <c:pt idx="265">
                  <c:v>2016-02-05</c:v>
                </c:pt>
                <c:pt idx="266">
                  <c:v>2016-02-15</c:v>
                </c:pt>
                <c:pt idx="267">
                  <c:v>2016-02-16</c:v>
                </c:pt>
                <c:pt idx="268">
                  <c:v>2016-02-17</c:v>
                </c:pt>
                <c:pt idx="269">
                  <c:v>2016-02-18</c:v>
                </c:pt>
                <c:pt idx="270">
                  <c:v>2016-02-19</c:v>
                </c:pt>
                <c:pt idx="271">
                  <c:v>2016-02-22</c:v>
                </c:pt>
                <c:pt idx="272">
                  <c:v>2016-02-23</c:v>
                </c:pt>
                <c:pt idx="273">
                  <c:v>2016-02-24</c:v>
                </c:pt>
              </c:strCache>
            </c:strRef>
          </c:cat>
          <c:val>
            <c:numRef>
              <c:f>Sheet1!$B$2:$B$275</c:f>
              <c:numCache>
                <c:formatCode>General</c:formatCode>
                <c:ptCount val="274"/>
                <c:pt idx="0">
                  <c:v>0</c:v>
                </c:pt>
                <c:pt idx="1">
                  <c:v>-1.4000000000000006E-3</c:v>
                </c:pt>
                <c:pt idx="2">
                  <c:v>-6.8000000000000022E-3</c:v>
                </c:pt>
                <c:pt idx="3">
                  <c:v>-7.700000000000002E-3</c:v>
                </c:pt>
                <c:pt idx="4">
                  <c:v>-7.9000000000000025E-3</c:v>
                </c:pt>
                <c:pt idx="5">
                  <c:v>-9.9000000000000025E-3</c:v>
                </c:pt>
                <c:pt idx="6">
                  <c:v>-9.9000000000000025E-3</c:v>
                </c:pt>
                <c:pt idx="7">
                  <c:v>-1.4500000000000004E-2</c:v>
                </c:pt>
                <c:pt idx="8">
                  <c:v>-1.7400000000000009E-2</c:v>
                </c:pt>
                <c:pt idx="9">
                  <c:v>-1.7400000000000009E-2</c:v>
                </c:pt>
                <c:pt idx="10">
                  <c:v>-1.7400000000000009E-2</c:v>
                </c:pt>
                <c:pt idx="11">
                  <c:v>-5.1000000000000012E-3</c:v>
                </c:pt>
                <c:pt idx="12">
                  <c:v>-8.3000000000000036E-3</c:v>
                </c:pt>
                <c:pt idx="13">
                  <c:v>-7.3000000000000018E-3</c:v>
                </c:pt>
                <c:pt idx="14">
                  <c:v>-1.1300000000000004E-2</c:v>
                </c:pt>
                <c:pt idx="15">
                  <c:v>-1.1300000000000004E-2</c:v>
                </c:pt>
                <c:pt idx="16">
                  <c:v>-1.7100000000000008E-2</c:v>
                </c:pt>
                <c:pt idx="17">
                  <c:v>-1.3800000000000005E-2</c:v>
                </c:pt>
                <c:pt idx="18">
                  <c:v>-1.3800000000000005E-2</c:v>
                </c:pt>
                <c:pt idx="19">
                  <c:v>-1.3800000000000005E-2</c:v>
                </c:pt>
                <c:pt idx="20">
                  <c:v>-8.7000000000000046E-3</c:v>
                </c:pt>
                <c:pt idx="21">
                  <c:v>-8.7000000000000046E-3</c:v>
                </c:pt>
                <c:pt idx="22">
                  <c:v>-8.7000000000000046E-3</c:v>
                </c:pt>
                <c:pt idx="23">
                  <c:v>-1.1000000000000005E-3</c:v>
                </c:pt>
                <c:pt idx="24">
                  <c:v>-1.1000000000000005E-3</c:v>
                </c:pt>
                <c:pt idx="25">
                  <c:v>-1.1000000000000005E-3</c:v>
                </c:pt>
                <c:pt idx="26">
                  <c:v>-1.1000000000000005E-3</c:v>
                </c:pt>
                <c:pt idx="27">
                  <c:v>-1.1000000000000005E-3</c:v>
                </c:pt>
                <c:pt idx="28">
                  <c:v>-1.1000000000000005E-3</c:v>
                </c:pt>
                <c:pt idx="29">
                  <c:v>-1.1000000000000005E-3</c:v>
                </c:pt>
                <c:pt idx="30">
                  <c:v>-1.1000000000000005E-3</c:v>
                </c:pt>
                <c:pt idx="31">
                  <c:v>-1.1000000000000005E-3</c:v>
                </c:pt>
                <c:pt idx="32">
                  <c:v>-1.1000000000000005E-3</c:v>
                </c:pt>
                <c:pt idx="33">
                  <c:v>-1.1000000000000005E-3</c:v>
                </c:pt>
                <c:pt idx="34">
                  <c:v>-1.1000000000000005E-3</c:v>
                </c:pt>
                <c:pt idx="35">
                  <c:v>2.8600000000000007E-2</c:v>
                </c:pt>
                <c:pt idx="36">
                  <c:v>2.8600000000000007E-2</c:v>
                </c:pt>
                <c:pt idx="37">
                  <c:v>3.0200000000000005E-2</c:v>
                </c:pt>
                <c:pt idx="38">
                  <c:v>3.0200000000000005E-2</c:v>
                </c:pt>
                <c:pt idx="39">
                  <c:v>3.0200000000000005E-2</c:v>
                </c:pt>
                <c:pt idx="40">
                  <c:v>3.5500000000000004E-2</c:v>
                </c:pt>
                <c:pt idx="41">
                  <c:v>3.3500000000000002E-2</c:v>
                </c:pt>
                <c:pt idx="42">
                  <c:v>3.3500000000000002E-2</c:v>
                </c:pt>
                <c:pt idx="43">
                  <c:v>3.3500000000000002E-2</c:v>
                </c:pt>
                <c:pt idx="44">
                  <c:v>3.3500000000000002E-2</c:v>
                </c:pt>
                <c:pt idx="45">
                  <c:v>3.3500000000000002E-2</c:v>
                </c:pt>
                <c:pt idx="46">
                  <c:v>3.3500000000000002E-2</c:v>
                </c:pt>
                <c:pt idx="47">
                  <c:v>3.3500000000000002E-2</c:v>
                </c:pt>
                <c:pt idx="48">
                  <c:v>6.5400000000000014E-2</c:v>
                </c:pt>
                <c:pt idx="49">
                  <c:v>5.8100000000000013E-2</c:v>
                </c:pt>
                <c:pt idx="50">
                  <c:v>5.8100000000000013E-2</c:v>
                </c:pt>
                <c:pt idx="51">
                  <c:v>5.8100000000000013E-2</c:v>
                </c:pt>
                <c:pt idx="52">
                  <c:v>5.8100000000000013E-2</c:v>
                </c:pt>
                <c:pt idx="53">
                  <c:v>5.8100000000000013E-2</c:v>
                </c:pt>
                <c:pt idx="54">
                  <c:v>5.8100000000000013E-2</c:v>
                </c:pt>
                <c:pt idx="55">
                  <c:v>5.8100000000000013E-2</c:v>
                </c:pt>
                <c:pt idx="56">
                  <c:v>5.8100000000000013E-2</c:v>
                </c:pt>
                <c:pt idx="57">
                  <c:v>5.8100000000000013E-2</c:v>
                </c:pt>
                <c:pt idx="58">
                  <c:v>8.9600000000000041E-2</c:v>
                </c:pt>
                <c:pt idx="59">
                  <c:v>8.9600000000000041E-2</c:v>
                </c:pt>
                <c:pt idx="60">
                  <c:v>8.7600000000000025E-2</c:v>
                </c:pt>
                <c:pt idx="61">
                  <c:v>8.7600000000000025E-2</c:v>
                </c:pt>
                <c:pt idx="62">
                  <c:v>8.7600000000000025E-2</c:v>
                </c:pt>
                <c:pt idx="63">
                  <c:v>9.8800000000000041E-2</c:v>
                </c:pt>
                <c:pt idx="64">
                  <c:v>0.1108</c:v>
                </c:pt>
                <c:pt idx="65">
                  <c:v>0.1108</c:v>
                </c:pt>
                <c:pt idx="66">
                  <c:v>0.1125</c:v>
                </c:pt>
                <c:pt idx="67">
                  <c:v>0.10720000000000003</c:v>
                </c:pt>
                <c:pt idx="68">
                  <c:v>0.10720000000000003</c:v>
                </c:pt>
                <c:pt idx="69">
                  <c:v>0.10720000000000003</c:v>
                </c:pt>
                <c:pt idx="70">
                  <c:v>0.10720000000000003</c:v>
                </c:pt>
                <c:pt idx="71">
                  <c:v>0.1318</c:v>
                </c:pt>
                <c:pt idx="72">
                  <c:v>0.1318</c:v>
                </c:pt>
                <c:pt idx="73">
                  <c:v>0.13780000000000001</c:v>
                </c:pt>
                <c:pt idx="74">
                  <c:v>0.13780000000000001</c:v>
                </c:pt>
                <c:pt idx="75">
                  <c:v>0.14130000000000001</c:v>
                </c:pt>
                <c:pt idx="76">
                  <c:v>0.14130000000000001</c:v>
                </c:pt>
                <c:pt idx="77">
                  <c:v>0.14600000000000005</c:v>
                </c:pt>
                <c:pt idx="78">
                  <c:v>0.14600000000000005</c:v>
                </c:pt>
                <c:pt idx="79">
                  <c:v>0.13450000000000001</c:v>
                </c:pt>
                <c:pt idx="80">
                  <c:v>0.13450000000000001</c:v>
                </c:pt>
                <c:pt idx="81">
                  <c:v>0.13450000000000001</c:v>
                </c:pt>
                <c:pt idx="82">
                  <c:v>0.13450000000000001</c:v>
                </c:pt>
                <c:pt idx="83">
                  <c:v>0.1641</c:v>
                </c:pt>
                <c:pt idx="84">
                  <c:v>0.1641</c:v>
                </c:pt>
                <c:pt idx="85">
                  <c:v>0.16220000000000001</c:v>
                </c:pt>
                <c:pt idx="86">
                  <c:v>0.16220000000000001</c:v>
                </c:pt>
                <c:pt idx="87">
                  <c:v>0.16220000000000001</c:v>
                </c:pt>
                <c:pt idx="88">
                  <c:v>0.16220000000000001</c:v>
                </c:pt>
                <c:pt idx="89">
                  <c:v>0.20130000000000001</c:v>
                </c:pt>
                <c:pt idx="90">
                  <c:v>0.18880000000000005</c:v>
                </c:pt>
                <c:pt idx="91">
                  <c:v>0.18880000000000005</c:v>
                </c:pt>
                <c:pt idx="92">
                  <c:v>0.18880000000000005</c:v>
                </c:pt>
                <c:pt idx="93">
                  <c:v>0.21190000000000006</c:v>
                </c:pt>
                <c:pt idx="94">
                  <c:v>0.2273</c:v>
                </c:pt>
                <c:pt idx="95">
                  <c:v>0.2273</c:v>
                </c:pt>
                <c:pt idx="96">
                  <c:v>0.2273</c:v>
                </c:pt>
                <c:pt idx="97">
                  <c:v>0.2273</c:v>
                </c:pt>
                <c:pt idx="98">
                  <c:v>0.22190000000000001</c:v>
                </c:pt>
                <c:pt idx="99">
                  <c:v>0.22190000000000001</c:v>
                </c:pt>
                <c:pt idx="100">
                  <c:v>0.22190000000000001</c:v>
                </c:pt>
                <c:pt idx="101">
                  <c:v>0.22190000000000001</c:v>
                </c:pt>
                <c:pt idx="102">
                  <c:v>0.21260000000000001</c:v>
                </c:pt>
                <c:pt idx="103">
                  <c:v>0.21260000000000001</c:v>
                </c:pt>
                <c:pt idx="104">
                  <c:v>0.21260000000000001</c:v>
                </c:pt>
                <c:pt idx="105">
                  <c:v>0.23070000000000004</c:v>
                </c:pt>
                <c:pt idx="106">
                  <c:v>0.23070000000000004</c:v>
                </c:pt>
                <c:pt idx="107">
                  <c:v>0.24800000000000005</c:v>
                </c:pt>
                <c:pt idx="108">
                  <c:v>0.23990000000000006</c:v>
                </c:pt>
                <c:pt idx="109">
                  <c:v>0.25219999999999998</c:v>
                </c:pt>
                <c:pt idx="110">
                  <c:v>0.25219999999999998</c:v>
                </c:pt>
                <c:pt idx="111">
                  <c:v>0.25219999999999998</c:v>
                </c:pt>
                <c:pt idx="112">
                  <c:v>0.25219999999999998</c:v>
                </c:pt>
                <c:pt idx="113">
                  <c:v>0.25219999999999998</c:v>
                </c:pt>
                <c:pt idx="114">
                  <c:v>0.25219999999999998</c:v>
                </c:pt>
                <c:pt idx="115">
                  <c:v>0.30980000000000013</c:v>
                </c:pt>
                <c:pt idx="116">
                  <c:v>0.29130000000000011</c:v>
                </c:pt>
                <c:pt idx="117">
                  <c:v>0.29130000000000011</c:v>
                </c:pt>
                <c:pt idx="118">
                  <c:v>0.33150000000000013</c:v>
                </c:pt>
                <c:pt idx="119">
                  <c:v>0.3025000000000001</c:v>
                </c:pt>
                <c:pt idx="120">
                  <c:v>0.3025000000000001</c:v>
                </c:pt>
                <c:pt idx="121">
                  <c:v>0.35970000000000002</c:v>
                </c:pt>
                <c:pt idx="122">
                  <c:v>0.35970000000000002</c:v>
                </c:pt>
                <c:pt idx="123">
                  <c:v>0.35970000000000002</c:v>
                </c:pt>
                <c:pt idx="124">
                  <c:v>0.35970000000000002</c:v>
                </c:pt>
                <c:pt idx="125">
                  <c:v>0.35970000000000002</c:v>
                </c:pt>
                <c:pt idx="126">
                  <c:v>0.45620000000000005</c:v>
                </c:pt>
                <c:pt idx="127">
                  <c:v>0.47610000000000002</c:v>
                </c:pt>
                <c:pt idx="128">
                  <c:v>0.47610000000000002</c:v>
                </c:pt>
                <c:pt idx="129">
                  <c:v>0.47610000000000002</c:v>
                </c:pt>
                <c:pt idx="130">
                  <c:v>0.47610000000000002</c:v>
                </c:pt>
                <c:pt idx="131">
                  <c:v>0.53880000000000017</c:v>
                </c:pt>
                <c:pt idx="132">
                  <c:v>0.53880000000000017</c:v>
                </c:pt>
                <c:pt idx="133">
                  <c:v>0.52080000000000004</c:v>
                </c:pt>
                <c:pt idx="134">
                  <c:v>0.52600000000000002</c:v>
                </c:pt>
                <c:pt idx="135">
                  <c:v>0.54749999999999999</c:v>
                </c:pt>
                <c:pt idx="136">
                  <c:v>0.54749999999999999</c:v>
                </c:pt>
                <c:pt idx="137">
                  <c:v>0.54749999999999999</c:v>
                </c:pt>
                <c:pt idx="138">
                  <c:v>0.54749999999999999</c:v>
                </c:pt>
                <c:pt idx="139">
                  <c:v>0.51839999999999997</c:v>
                </c:pt>
                <c:pt idx="140">
                  <c:v>0.49080000000000013</c:v>
                </c:pt>
                <c:pt idx="141">
                  <c:v>0.49080000000000013</c:v>
                </c:pt>
                <c:pt idx="142">
                  <c:v>0.49080000000000013</c:v>
                </c:pt>
                <c:pt idx="143">
                  <c:v>0.49080000000000013</c:v>
                </c:pt>
                <c:pt idx="144">
                  <c:v>0.49080000000000013</c:v>
                </c:pt>
                <c:pt idx="145">
                  <c:v>0.49080000000000013</c:v>
                </c:pt>
                <c:pt idx="146">
                  <c:v>0.49080000000000013</c:v>
                </c:pt>
                <c:pt idx="147">
                  <c:v>0.49080000000000013</c:v>
                </c:pt>
                <c:pt idx="148">
                  <c:v>0.49080000000000013</c:v>
                </c:pt>
                <c:pt idx="149">
                  <c:v>0.49080000000000013</c:v>
                </c:pt>
                <c:pt idx="150">
                  <c:v>0.59799999999999998</c:v>
                </c:pt>
                <c:pt idx="151">
                  <c:v>0.67230000000000023</c:v>
                </c:pt>
                <c:pt idx="152">
                  <c:v>0.67230000000000023</c:v>
                </c:pt>
                <c:pt idx="153">
                  <c:v>0.62550000000000017</c:v>
                </c:pt>
                <c:pt idx="154">
                  <c:v>0.62550000000000017</c:v>
                </c:pt>
                <c:pt idx="155">
                  <c:v>0.62550000000000017</c:v>
                </c:pt>
                <c:pt idx="156">
                  <c:v>0.62550000000000017</c:v>
                </c:pt>
                <c:pt idx="157">
                  <c:v>0.62550000000000017</c:v>
                </c:pt>
                <c:pt idx="158">
                  <c:v>0.74190000000000023</c:v>
                </c:pt>
                <c:pt idx="159">
                  <c:v>0.74190000000000023</c:v>
                </c:pt>
                <c:pt idx="160">
                  <c:v>0.70000000000000018</c:v>
                </c:pt>
                <c:pt idx="161">
                  <c:v>0.75630000000000019</c:v>
                </c:pt>
                <c:pt idx="162">
                  <c:v>0.75630000000000019</c:v>
                </c:pt>
                <c:pt idx="163">
                  <c:v>0.75630000000000019</c:v>
                </c:pt>
                <c:pt idx="164">
                  <c:v>0.75630000000000019</c:v>
                </c:pt>
                <c:pt idx="165">
                  <c:v>0.75630000000000019</c:v>
                </c:pt>
                <c:pt idx="166">
                  <c:v>0.75630000000000019</c:v>
                </c:pt>
                <c:pt idx="167">
                  <c:v>0.83820000000000017</c:v>
                </c:pt>
                <c:pt idx="168">
                  <c:v>0.92410000000000003</c:v>
                </c:pt>
                <c:pt idx="169">
                  <c:v>0.92410000000000003</c:v>
                </c:pt>
                <c:pt idx="170">
                  <c:v>0.92410000000000003</c:v>
                </c:pt>
                <c:pt idx="171">
                  <c:v>0.92410000000000003</c:v>
                </c:pt>
                <c:pt idx="172">
                  <c:v>0.92410000000000003</c:v>
                </c:pt>
                <c:pt idx="173">
                  <c:v>0.92410000000000003</c:v>
                </c:pt>
                <c:pt idx="174">
                  <c:v>0.92410000000000003</c:v>
                </c:pt>
                <c:pt idx="175">
                  <c:v>0.92410000000000003</c:v>
                </c:pt>
                <c:pt idx="176">
                  <c:v>0.97330000000000005</c:v>
                </c:pt>
                <c:pt idx="177">
                  <c:v>0.98660000000000003</c:v>
                </c:pt>
                <c:pt idx="178">
                  <c:v>0.98660000000000003</c:v>
                </c:pt>
                <c:pt idx="179">
                  <c:v>0.98660000000000003</c:v>
                </c:pt>
                <c:pt idx="180">
                  <c:v>1.0114999999999996</c:v>
                </c:pt>
                <c:pt idx="181">
                  <c:v>1.0114999999999996</c:v>
                </c:pt>
                <c:pt idx="182">
                  <c:v>1.0114999999999996</c:v>
                </c:pt>
                <c:pt idx="183">
                  <c:v>1.0114999999999996</c:v>
                </c:pt>
                <c:pt idx="184">
                  <c:v>1.0114999999999996</c:v>
                </c:pt>
                <c:pt idx="185">
                  <c:v>1.0114999999999996</c:v>
                </c:pt>
                <c:pt idx="186">
                  <c:v>1.1004</c:v>
                </c:pt>
                <c:pt idx="187">
                  <c:v>1.1004</c:v>
                </c:pt>
                <c:pt idx="188">
                  <c:v>1.1004</c:v>
                </c:pt>
                <c:pt idx="189">
                  <c:v>1.0784</c:v>
                </c:pt>
                <c:pt idx="190">
                  <c:v>1.1306</c:v>
                </c:pt>
                <c:pt idx="191">
                  <c:v>1.1306</c:v>
                </c:pt>
                <c:pt idx="192">
                  <c:v>1.1306</c:v>
                </c:pt>
                <c:pt idx="193">
                  <c:v>1.1812</c:v>
                </c:pt>
                <c:pt idx="194">
                  <c:v>1.1098999999999997</c:v>
                </c:pt>
                <c:pt idx="195">
                  <c:v>1.087</c:v>
                </c:pt>
                <c:pt idx="196">
                  <c:v>1.0555999999999996</c:v>
                </c:pt>
                <c:pt idx="197">
                  <c:v>1.0555999999999996</c:v>
                </c:pt>
                <c:pt idx="198">
                  <c:v>1.0555999999999996</c:v>
                </c:pt>
                <c:pt idx="199">
                  <c:v>1.0555999999999996</c:v>
                </c:pt>
                <c:pt idx="200">
                  <c:v>1.0555999999999996</c:v>
                </c:pt>
                <c:pt idx="201">
                  <c:v>1.0555999999999996</c:v>
                </c:pt>
                <c:pt idx="202">
                  <c:v>1.0555999999999996</c:v>
                </c:pt>
                <c:pt idx="203">
                  <c:v>1.0555999999999996</c:v>
                </c:pt>
                <c:pt idx="204">
                  <c:v>1.0555999999999996</c:v>
                </c:pt>
                <c:pt idx="205">
                  <c:v>1.1082000000000001</c:v>
                </c:pt>
                <c:pt idx="206">
                  <c:v>1.107</c:v>
                </c:pt>
                <c:pt idx="207">
                  <c:v>1.107</c:v>
                </c:pt>
                <c:pt idx="208">
                  <c:v>1.0796999999999997</c:v>
                </c:pt>
                <c:pt idx="209">
                  <c:v>1.0796999999999997</c:v>
                </c:pt>
                <c:pt idx="210">
                  <c:v>1.0903</c:v>
                </c:pt>
                <c:pt idx="211">
                  <c:v>1.0903</c:v>
                </c:pt>
                <c:pt idx="212">
                  <c:v>1.0903</c:v>
                </c:pt>
                <c:pt idx="213">
                  <c:v>1.1036999999999997</c:v>
                </c:pt>
                <c:pt idx="214">
                  <c:v>1.1036999999999997</c:v>
                </c:pt>
                <c:pt idx="215">
                  <c:v>1.1036999999999997</c:v>
                </c:pt>
                <c:pt idx="216">
                  <c:v>1.0837999999999997</c:v>
                </c:pt>
                <c:pt idx="217">
                  <c:v>1.0837999999999997</c:v>
                </c:pt>
                <c:pt idx="218">
                  <c:v>1.0837999999999997</c:v>
                </c:pt>
                <c:pt idx="219">
                  <c:v>1.0837999999999997</c:v>
                </c:pt>
                <c:pt idx="220">
                  <c:v>1.1348</c:v>
                </c:pt>
                <c:pt idx="221">
                  <c:v>1.1348</c:v>
                </c:pt>
                <c:pt idx="222">
                  <c:v>1.1348</c:v>
                </c:pt>
                <c:pt idx="223">
                  <c:v>1.1357999999999997</c:v>
                </c:pt>
                <c:pt idx="224">
                  <c:v>1.1527000000000001</c:v>
                </c:pt>
                <c:pt idx="225">
                  <c:v>1.1527000000000001</c:v>
                </c:pt>
                <c:pt idx="226">
                  <c:v>1.1287</c:v>
                </c:pt>
                <c:pt idx="227">
                  <c:v>1.1347</c:v>
                </c:pt>
                <c:pt idx="228">
                  <c:v>1.1347</c:v>
                </c:pt>
                <c:pt idx="229">
                  <c:v>1.1347</c:v>
                </c:pt>
                <c:pt idx="230">
                  <c:v>1.1347</c:v>
                </c:pt>
                <c:pt idx="231">
                  <c:v>1.1347</c:v>
                </c:pt>
                <c:pt idx="232">
                  <c:v>1.1347</c:v>
                </c:pt>
                <c:pt idx="233">
                  <c:v>1.2309999999999997</c:v>
                </c:pt>
                <c:pt idx="234">
                  <c:v>1.2001999999999997</c:v>
                </c:pt>
                <c:pt idx="235">
                  <c:v>1.2001999999999997</c:v>
                </c:pt>
                <c:pt idx="236">
                  <c:v>1.1982000000000004</c:v>
                </c:pt>
                <c:pt idx="237">
                  <c:v>1.1887000000000001</c:v>
                </c:pt>
                <c:pt idx="238">
                  <c:v>1.2105999999999997</c:v>
                </c:pt>
                <c:pt idx="239">
                  <c:v>1.2105999999999997</c:v>
                </c:pt>
                <c:pt idx="240">
                  <c:v>1.2161999999999997</c:v>
                </c:pt>
                <c:pt idx="241">
                  <c:v>1.2161999999999997</c:v>
                </c:pt>
                <c:pt idx="242">
                  <c:v>1.3789</c:v>
                </c:pt>
                <c:pt idx="243">
                  <c:v>1.3789</c:v>
                </c:pt>
                <c:pt idx="244">
                  <c:v>1.3648</c:v>
                </c:pt>
                <c:pt idx="245">
                  <c:v>1.3648</c:v>
                </c:pt>
                <c:pt idx="246">
                  <c:v>1.3648</c:v>
                </c:pt>
                <c:pt idx="247">
                  <c:v>1.3648</c:v>
                </c:pt>
                <c:pt idx="248">
                  <c:v>1.3648</c:v>
                </c:pt>
                <c:pt idx="249">
                  <c:v>1.5877999999999997</c:v>
                </c:pt>
                <c:pt idx="250">
                  <c:v>1.6080000000000001</c:v>
                </c:pt>
                <c:pt idx="251">
                  <c:v>1.6306</c:v>
                </c:pt>
                <c:pt idx="252">
                  <c:v>1.6306</c:v>
                </c:pt>
                <c:pt idx="253">
                  <c:v>1.6306</c:v>
                </c:pt>
                <c:pt idx="254">
                  <c:v>1.6591</c:v>
                </c:pt>
                <c:pt idx="255">
                  <c:v>1.6591</c:v>
                </c:pt>
                <c:pt idx="256">
                  <c:v>1.6591</c:v>
                </c:pt>
                <c:pt idx="257">
                  <c:v>1.6591</c:v>
                </c:pt>
                <c:pt idx="258">
                  <c:v>1.6591</c:v>
                </c:pt>
                <c:pt idx="259">
                  <c:v>1.6591</c:v>
                </c:pt>
                <c:pt idx="260">
                  <c:v>1.8341000000000001</c:v>
                </c:pt>
                <c:pt idx="261">
                  <c:v>1.8169999999999997</c:v>
                </c:pt>
                <c:pt idx="262">
                  <c:v>1.7796999999999996</c:v>
                </c:pt>
                <c:pt idx="263">
                  <c:v>1.7796999999999996</c:v>
                </c:pt>
                <c:pt idx="264">
                  <c:v>1.7796999999999996</c:v>
                </c:pt>
                <c:pt idx="265">
                  <c:v>1.7796999999999996</c:v>
                </c:pt>
                <c:pt idx="266">
                  <c:v>1.7796999999999996</c:v>
                </c:pt>
                <c:pt idx="267">
                  <c:v>1.7796999999999996</c:v>
                </c:pt>
                <c:pt idx="268">
                  <c:v>1.7796999999999996</c:v>
                </c:pt>
                <c:pt idx="269">
                  <c:v>1.7796999999999996</c:v>
                </c:pt>
                <c:pt idx="270">
                  <c:v>1.7796999999999996</c:v>
                </c:pt>
                <c:pt idx="271">
                  <c:v>1.7796999999999996</c:v>
                </c:pt>
                <c:pt idx="272">
                  <c:v>1.7796999999999996</c:v>
                </c:pt>
                <c:pt idx="273">
                  <c:v>1.7796999999999996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上证指数累计收益</c:v>
                </c:pt>
              </c:strCache>
            </c:strRef>
          </c:tx>
          <c:spPr>
            <a:ln w="25400" cap="flat">
              <a:solidFill>
                <a:srgbClr val="A1251C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Sheet1!$A$2:$A$275</c:f>
              <c:strCache>
                <c:ptCount val="274"/>
                <c:pt idx="0">
                  <c:v>2015-01-08</c:v>
                </c:pt>
                <c:pt idx="1">
                  <c:v>2015-01-09</c:v>
                </c:pt>
                <c:pt idx="2">
                  <c:v>2015-01-12</c:v>
                </c:pt>
                <c:pt idx="3">
                  <c:v>2015-01-13</c:v>
                </c:pt>
                <c:pt idx="4">
                  <c:v>2015-01-14</c:v>
                </c:pt>
                <c:pt idx="5">
                  <c:v>2015-01-15</c:v>
                </c:pt>
                <c:pt idx="6">
                  <c:v>2015-01-16</c:v>
                </c:pt>
                <c:pt idx="7">
                  <c:v>2015-01-19</c:v>
                </c:pt>
                <c:pt idx="8">
                  <c:v>2015-01-20</c:v>
                </c:pt>
                <c:pt idx="9">
                  <c:v>2015-01-21</c:v>
                </c:pt>
                <c:pt idx="10">
                  <c:v>2015-01-22</c:v>
                </c:pt>
                <c:pt idx="11">
                  <c:v>2015-01-23</c:v>
                </c:pt>
                <c:pt idx="12">
                  <c:v>2015-01-26</c:v>
                </c:pt>
                <c:pt idx="13">
                  <c:v>2015-01-27</c:v>
                </c:pt>
                <c:pt idx="14">
                  <c:v>2015-01-28</c:v>
                </c:pt>
                <c:pt idx="15">
                  <c:v>2015-01-29</c:v>
                </c:pt>
                <c:pt idx="16">
                  <c:v>2015-01-30</c:v>
                </c:pt>
                <c:pt idx="17">
                  <c:v>2015-02-02</c:v>
                </c:pt>
                <c:pt idx="18">
                  <c:v>2015-02-03</c:v>
                </c:pt>
                <c:pt idx="19">
                  <c:v>2015-02-04</c:v>
                </c:pt>
                <c:pt idx="20">
                  <c:v>2015-02-05</c:v>
                </c:pt>
                <c:pt idx="21">
                  <c:v>2015-02-06</c:v>
                </c:pt>
                <c:pt idx="22">
                  <c:v>2015-02-09</c:v>
                </c:pt>
                <c:pt idx="23">
                  <c:v>2015-02-10</c:v>
                </c:pt>
                <c:pt idx="24">
                  <c:v>2015-02-11</c:v>
                </c:pt>
                <c:pt idx="25">
                  <c:v>2015-02-12</c:v>
                </c:pt>
                <c:pt idx="26">
                  <c:v>2015-02-13</c:v>
                </c:pt>
                <c:pt idx="27">
                  <c:v>2015-02-16</c:v>
                </c:pt>
                <c:pt idx="28">
                  <c:v>2015-02-17</c:v>
                </c:pt>
                <c:pt idx="29">
                  <c:v>2015-02-25</c:v>
                </c:pt>
                <c:pt idx="30">
                  <c:v>2015-02-26</c:v>
                </c:pt>
                <c:pt idx="31">
                  <c:v>2015-02-27</c:v>
                </c:pt>
                <c:pt idx="32">
                  <c:v>2015-03-02</c:v>
                </c:pt>
                <c:pt idx="33">
                  <c:v>2015-03-03</c:v>
                </c:pt>
                <c:pt idx="34">
                  <c:v>2015-03-04</c:v>
                </c:pt>
                <c:pt idx="35">
                  <c:v>2015-03-05</c:v>
                </c:pt>
                <c:pt idx="36">
                  <c:v>2015-03-06</c:v>
                </c:pt>
                <c:pt idx="37">
                  <c:v>2015-03-09</c:v>
                </c:pt>
                <c:pt idx="38">
                  <c:v>2015-03-10</c:v>
                </c:pt>
                <c:pt idx="39">
                  <c:v>2015-03-11</c:v>
                </c:pt>
                <c:pt idx="40">
                  <c:v>2015-03-12</c:v>
                </c:pt>
                <c:pt idx="41">
                  <c:v>2015-03-13</c:v>
                </c:pt>
                <c:pt idx="42">
                  <c:v>2015-03-16</c:v>
                </c:pt>
                <c:pt idx="43">
                  <c:v>2015-03-17</c:v>
                </c:pt>
                <c:pt idx="44">
                  <c:v>2015-03-18</c:v>
                </c:pt>
                <c:pt idx="45">
                  <c:v>2015-03-19</c:v>
                </c:pt>
                <c:pt idx="46">
                  <c:v>2015-03-20</c:v>
                </c:pt>
                <c:pt idx="47">
                  <c:v>2015-03-23</c:v>
                </c:pt>
                <c:pt idx="48">
                  <c:v>2015-03-24</c:v>
                </c:pt>
                <c:pt idx="49">
                  <c:v>2015-03-25</c:v>
                </c:pt>
                <c:pt idx="50">
                  <c:v>2015-03-26</c:v>
                </c:pt>
                <c:pt idx="51">
                  <c:v>2015-03-27</c:v>
                </c:pt>
                <c:pt idx="52">
                  <c:v>2015-03-30</c:v>
                </c:pt>
                <c:pt idx="53">
                  <c:v>2015-03-31</c:v>
                </c:pt>
                <c:pt idx="54">
                  <c:v>2015-04-01</c:v>
                </c:pt>
                <c:pt idx="55">
                  <c:v>2015-04-02</c:v>
                </c:pt>
                <c:pt idx="56">
                  <c:v>2015-04-03</c:v>
                </c:pt>
                <c:pt idx="57">
                  <c:v>2015-04-07</c:v>
                </c:pt>
                <c:pt idx="58">
                  <c:v>2015-04-08</c:v>
                </c:pt>
                <c:pt idx="59">
                  <c:v>2015-04-09</c:v>
                </c:pt>
                <c:pt idx="60">
                  <c:v>2015-04-10</c:v>
                </c:pt>
                <c:pt idx="61">
                  <c:v>2015-04-13</c:v>
                </c:pt>
                <c:pt idx="62">
                  <c:v>2015-04-14</c:v>
                </c:pt>
                <c:pt idx="63">
                  <c:v>2015-04-15</c:v>
                </c:pt>
                <c:pt idx="64">
                  <c:v>2015-04-16</c:v>
                </c:pt>
                <c:pt idx="65">
                  <c:v>2015-04-17</c:v>
                </c:pt>
                <c:pt idx="66">
                  <c:v>2015-04-20</c:v>
                </c:pt>
                <c:pt idx="67">
                  <c:v>2015-04-21</c:v>
                </c:pt>
                <c:pt idx="68">
                  <c:v>2015-04-22</c:v>
                </c:pt>
                <c:pt idx="69">
                  <c:v>2015-04-23</c:v>
                </c:pt>
                <c:pt idx="70">
                  <c:v>2015-04-24</c:v>
                </c:pt>
                <c:pt idx="71">
                  <c:v>2015-04-27</c:v>
                </c:pt>
                <c:pt idx="72">
                  <c:v>2015-04-28</c:v>
                </c:pt>
                <c:pt idx="73">
                  <c:v>2015-04-29</c:v>
                </c:pt>
                <c:pt idx="74">
                  <c:v>2015-04-30</c:v>
                </c:pt>
                <c:pt idx="75">
                  <c:v>2015-05-04</c:v>
                </c:pt>
                <c:pt idx="76">
                  <c:v>2015-05-05</c:v>
                </c:pt>
                <c:pt idx="77">
                  <c:v>2015-05-06</c:v>
                </c:pt>
                <c:pt idx="78">
                  <c:v>2015-05-07</c:v>
                </c:pt>
                <c:pt idx="79">
                  <c:v>2015-05-08</c:v>
                </c:pt>
                <c:pt idx="80">
                  <c:v>2015-05-11</c:v>
                </c:pt>
                <c:pt idx="81">
                  <c:v>2015-05-12</c:v>
                </c:pt>
                <c:pt idx="82">
                  <c:v>2015-05-13</c:v>
                </c:pt>
                <c:pt idx="83">
                  <c:v>2015-05-14</c:v>
                </c:pt>
                <c:pt idx="84">
                  <c:v>2015-05-15</c:v>
                </c:pt>
                <c:pt idx="85">
                  <c:v>2015-05-18</c:v>
                </c:pt>
                <c:pt idx="86">
                  <c:v>2015-05-19</c:v>
                </c:pt>
                <c:pt idx="87">
                  <c:v>2015-05-20</c:v>
                </c:pt>
                <c:pt idx="88">
                  <c:v>2015-05-21</c:v>
                </c:pt>
                <c:pt idx="89">
                  <c:v>2015-05-22</c:v>
                </c:pt>
                <c:pt idx="90">
                  <c:v>2015-05-25</c:v>
                </c:pt>
                <c:pt idx="91">
                  <c:v>2015-05-26</c:v>
                </c:pt>
                <c:pt idx="92">
                  <c:v>2015-05-27</c:v>
                </c:pt>
                <c:pt idx="93">
                  <c:v>2015-05-28</c:v>
                </c:pt>
                <c:pt idx="94">
                  <c:v>2015-05-29</c:v>
                </c:pt>
                <c:pt idx="95">
                  <c:v>2015-06-01</c:v>
                </c:pt>
                <c:pt idx="96">
                  <c:v>2015-06-02</c:v>
                </c:pt>
                <c:pt idx="97">
                  <c:v>2015-06-03</c:v>
                </c:pt>
                <c:pt idx="98">
                  <c:v>2015-06-04</c:v>
                </c:pt>
                <c:pt idx="99">
                  <c:v>2015-06-05</c:v>
                </c:pt>
                <c:pt idx="100">
                  <c:v>2015-06-08</c:v>
                </c:pt>
                <c:pt idx="101">
                  <c:v>2015-06-09</c:v>
                </c:pt>
                <c:pt idx="102">
                  <c:v>2015-06-10</c:v>
                </c:pt>
                <c:pt idx="103">
                  <c:v>2015-06-11</c:v>
                </c:pt>
                <c:pt idx="104">
                  <c:v>2015-06-12</c:v>
                </c:pt>
                <c:pt idx="105">
                  <c:v>2015-06-15</c:v>
                </c:pt>
                <c:pt idx="106">
                  <c:v>2015-06-16</c:v>
                </c:pt>
                <c:pt idx="107">
                  <c:v>2015-06-17</c:v>
                </c:pt>
                <c:pt idx="108">
                  <c:v>2015-06-18</c:v>
                </c:pt>
                <c:pt idx="109">
                  <c:v>2015-06-19</c:v>
                </c:pt>
                <c:pt idx="110">
                  <c:v>2015-06-23</c:v>
                </c:pt>
                <c:pt idx="111">
                  <c:v>2015-06-24</c:v>
                </c:pt>
                <c:pt idx="112">
                  <c:v>2015-06-25</c:v>
                </c:pt>
                <c:pt idx="113">
                  <c:v>2015-06-26</c:v>
                </c:pt>
                <c:pt idx="114">
                  <c:v>2015-06-29</c:v>
                </c:pt>
                <c:pt idx="115">
                  <c:v>2015-06-30</c:v>
                </c:pt>
                <c:pt idx="116">
                  <c:v>2015-07-01</c:v>
                </c:pt>
                <c:pt idx="117">
                  <c:v>2015-07-02</c:v>
                </c:pt>
                <c:pt idx="118">
                  <c:v>2015-07-03</c:v>
                </c:pt>
                <c:pt idx="119">
                  <c:v>2015-07-06</c:v>
                </c:pt>
                <c:pt idx="120">
                  <c:v>2015-07-07</c:v>
                </c:pt>
                <c:pt idx="121">
                  <c:v>2015-07-08</c:v>
                </c:pt>
                <c:pt idx="122">
                  <c:v>2015-07-09</c:v>
                </c:pt>
                <c:pt idx="123">
                  <c:v>2015-07-10</c:v>
                </c:pt>
                <c:pt idx="124">
                  <c:v>2015-07-13</c:v>
                </c:pt>
                <c:pt idx="125">
                  <c:v>2015-07-14</c:v>
                </c:pt>
                <c:pt idx="126">
                  <c:v>2015-07-15</c:v>
                </c:pt>
                <c:pt idx="127">
                  <c:v>2015-07-16</c:v>
                </c:pt>
                <c:pt idx="128">
                  <c:v>2015-07-17</c:v>
                </c:pt>
                <c:pt idx="129">
                  <c:v>2015-07-20</c:v>
                </c:pt>
                <c:pt idx="130">
                  <c:v>2015-07-21</c:v>
                </c:pt>
                <c:pt idx="131">
                  <c:v>2015-07-22</c:v>
                </c:pt>
                <c:pt idx="132">
                  <c:v>2015-07-23</c:v>
                </c:pt>
                <c:pt idx="133">
                  <c:v>2015-07-24</c:v>
                </c:pt>
                <c:pt idx="134">
                  <c:v>2015-07-27</c:v>
                </c:pt>
                <c:pt idx="135">
                  <c:v>2015-07-28</c:v>
                </c:pt>
                <c:pt idx="136">
                  <c:v>2015-07-29</c:v>
                </c:pt>
                <c:pt idx="137">
                  <c:v>2015-07-30</c:v>
                </c:pt>
                <c:pt idx="138">
                  <c:v>2015-07-31</c:v>
                </c:pt>
                <c:pt idx="139">
                  <c:v>2015-08-03</c:v>
                </c:pt>
                <c:pt idx="140">
                  <c:v>2015-08-04</c:v>
                </c:pt>
                <c:pt idx="141">
                  <c:v>2015-08-05</c:v>
                </c:pt>
                <c:pt idx="142">
                  <c:v>2015-08-06</c:v>
                </c:pt>
                <c:pt idx="143">
                  <c:v>2015-08-07</c:v>
                </c:pt>
                <c:pt idx="144">
                  <c:v>2015-08-10</c:v>
                </c:pt>
                <c:pt idx="145">
                  <c:v>2015-08-11</c:v>
                </c:pt>
                <c:pt idx="146">
                  <c:v>2015-08-12</c:v>
                </c:pt>
                <c:pt idx="147">
                  <c:v>2015-08-13</c:v>
                </c:pt>
                <c:pt idx="148">
                  <c:v>2015-08-14</c:v>
                </c:pt>
                <c:pt idx="149">
                  <c:v>2015-08-17</c:v>
                </c:pt>
                <c:pt idx="150">
                  <c:v>2015-08-18</c:v>
                </c:pt>
                <c:pt idx="151">
                  <c:v>2015-08-19</c:v>
                </c:pt>
                <c:pt idx="152">
                  <c:v>2015-08-20</c:v>
                </c:pt>
                <c:pt idx="153">
                  <c:v>2015-08-21</c:v>
                </c:pt>
                <c:pt idx="154">
                  <c:v>2015-08-24</c:v>
                </c:pt>
                <c:pt idx="155">
                  <c:v>2015-08-25</c:v>
                </c:pt>
                <c:pt idx="156">
                  <c:v>2015-08-26</c:v>
                </c:pt>
                <c:pt idx="157">
                  <c:v>2015-08-27</c:v>
                </c:pt>
                <c:pt idx="158">
                  <c:v>2015-08-28</c:v>
                </c:pt>
                <c:pt idx="159">
                  <c:v>2015-08-31</c:v>
                </c:pt>
                <c:pt idx="160">
                  <c:v>2015-09-01</c:v>
                </c:pt>
                <c:pt idx="161">
                  <c:v>2015-09-02</c:v>
                </c:pt>
                <c:pt idx="162">
                  <c:v>2015-09-07</c:v>
                </c:pt>
                <c:pt idx="163">
                  <c:v>2015-09-08</c:v>
                </c:pt>
                <c:pt idx="164">
                  <c:v>2015-09-09</c:v>
                </c:pt>
                <c:pt idx="165">
                  <c:v>2015-09-10</c:v>
                </c:pt>
                <c:pt idx="166">
                  <c:v>2015-09-11</c:v>
                </c:pt>
                <c:pt idx="167">
                  <c:v>2015-09-14</c:v>
                </c:pt>
                <c:pt idx="168">
                  <c:v>2015-09-15</c:v>
                </c:pt>
                <c:pt idx="169">
                  <c:v>2015-09-16</c:v>
                </c:pt>
                <c:pt idx="170">
                  <c:v>2015-09-17</c:v>
                </c:pt>
                <c:pt idx="171">
                  <c:v>2015-09-18</c:v>
                </c:pt>
                <c:pt idx="172">
                  <c:v>2015-09-21</c:v>
                </c:pt>
                <c:pt idx="173">
                  <c:v>2015-09-22</c:v>
                </c:pt>
                <c:pt idx="174">
                  <c:v>2015-09-23</c:v>
                </c:pt>
                <c:pt idx="175">
                  <c:v>2015-09-24</c:v>
                </c:pt>
                <c:pt idx="176">
                  <c:v>2015-09-25</c:v>
                </c:pt>
                <c:pt idx="177">
                  <c:v>2015-09-28</c:v>
                </c:pt>
                <c:pt idx="178">
                  <c:v>2015-09-29</c:v>
                </c:pt>
                <c:pt idx="179">
                  <c:v>2015-09-30</c:v>
                </c:pt>
                <c:pt idx="180">
                  <c:v>2015-10-08</c:v>
                </c:pt>
                <c:pt idx="181">
                  <c:v>2015-10-09</c:v>
                </c:pt>
                <c:pt idx="182">
                  <c:v>2015-10-12</c:v>
                </c:pt>
                <c:pt idx="183">
                  <c:v>2015-10-13</c:v>
                </c:pt>
                <c:pt idx="184">
                  <c:v>2015-10-14</c:v>
                </c:pt>
                <c:pt idx="185">
                  <c:v>2015-10-15</c:v>
                </c:pt>
                <c:pt idx="186">
                  <c:v>2015-10-16</c:v>
                </c:pt>
                <c:pt idx="187">
                  <c:v>2015-10-19</c:v>
                </c:pt>
                <c:pt idx="188">
                  <c:v>2015-10-20</c:v>
                </c:pt>
                <c:pt idx="189">
                  <c:v>2015-10-21</c:v>
                </c:pt>
                <c:pt idx="190">
                  <c:v>2015-10-22</c:v>
                </c:pt>
                <c:pt idx="191">
                  <c:v>2015-10-23</c:v>
                </c:pt>
                <c:pt idx="192">
                  <c:v>2015-10-26</c:v>
                </c:pt>
                <c:pt idx="193">
                  <c:v>2015-10-27</c:v>
                </c:pt>
                <c:pt idx="194">
                  <c:v>2015-10-28</c:v>
                </c:pt>
                <c:pt idx="195">
                  <c:v>2015-10-29</c:v>
                </c:pt>
                <c:pt idx="196">
                  <c:v>2015-10-30</c:v>
                </c:pt>
                <c:pt idx="197">
                  <c:v>2015-11-02</c:v>
                </c:pt>
                <c:pt idx="198">
                  <c:v>2015-11-03</c:v>
                </c:pt>
                <c:pt idx="199">
                  <c:v>2015-11-04</c:v>
                </c:pt>
                <c:pt idx="200">
                  <c:v>2015-11-05</c:v>
                </c:pt>
                <c:pt idx="201">
                  <c:v>2015-11-06</c:v>
                </c:pt>
                <c:pt idx="202">
                  <c:v>2015-11-09</c:v>
                </c:pt>
                <c:pt idx="203">
                  <c:v>2015-11-10</c:v>
                </c:pt>
                <c:pt idx="204">
                  <c:v>2015-11-11</c:v>
                </c:pt>
                <c:pt idx="205">
                  <c:v>2015-11-12</c:v>
                </c:pt>
                <c:pt idx="206">
                  <c:v>2015-11-13</c:v>
                </c:pt>
                <c:pt idx="207">
                  <c:v>2015-11-16</c:v>
                </c:pt>
                <c:pt idx="208">
                  <c:v>2015-11-17</c:v>
                </c:pt>
                <c:pt idx="209">
                  <c:v>2015-11-18</c:v>
                </c:pt>
                <c:pt idx="210">
                  <c:v>2015-11-19</c:v>
                </c:pt>
                <c:pt idx="211">
                  <c:v>2015-11-20</c:v>
                </c:pt>
                <c:pt idx="212">
                  <c:v>2015-11-23</c:v>
                </c:pt>
                <c:pt idx="213">
                  <c:v>2015-11-24</c:v>
                </c:pt>
                <c:pt idx="214">
                  <c:v>2015-11-25</c:v>
                </c:pt>
                <c:pt idx="215">
                  <c:v>2015-11-26</c:v>
                </c:pt>
                <c:pt idx="216">
                  <c:v>2015-11-27</c:v>
                </c:pt>
                <c:pt idx="217">
                  <c:v>2015-11-30</c:v>
                </c:pt>
                <c:pt idx="218">
                  <c:v>2015-12-01</c:v>
                </c:pt>
                <c:pt idx="219">
                  <c:v>2015-12-02</c:v>
                </c:pt>
                <c:pt idx="220">
                  <c:v>2015-12-03</c:v>
                </c:pt>
                <c:pt idx="221">
                  <c:v>2015-12-04</c:v>
                </c:pt>
                <c:pt idx="222">
                  <c:v>2015-12-07</c:v>
                </c:pt>
                <c:pt idx="223">
                  <c:v>2015-12-08</c:v>
                </c:pt>
                <c:pt idx="224">
                  <c:v>2015-12-09</c:v>
                </c:pt>
                <c:pt idx="225">
                  <c:v>2015-12-10</c:v>
                </c:pt>
                <c:pt idx="226">
                  <c:v>2015-12-11</c:v>
                </c:pt>
                <c:pt idx="227">
                  <c:v>2015-12-14</c:v>
                </c:pt>
                <c:pt idx="228">
                  <c:v>2015-12-15</c:v>
                </c:pt>
                <c:pt idx="229">
                  <c:v>2015-12-16</c:v>
                </c:pt>
                <c:pt idx="230">
                  <c:v>2015-12-17</c:v>
                </c:pt>
                <c:pt idx="231">
                  <c:v>2015-12-18</c:v>
                </c:pt>
                <c:pt idx="232">
                  <c:v>2015-12-21</c:v>
                </c:pt>
                <c:pt idx="233">
                  <c:v>2015-12-22</c:v>
                </c:pt>
                <c:pt idx="234">
                  <c:v>2015-12-23</c:v>
                </c:pt>
                <c:pt idx="235">
                  <c:v>2015-12-24</c:v>
                </c:pt>
                <c:pt idx="236">
                  <c:v>2015-12-25</c:v>
                </c:pt>
                <c:pt idx="237">
                  <c:v>2015-12-28</c:v>
                </c:pt>
                <c:pt idx="238">
                  <c:v>2015-12-29</c:v>
                </c:pt>
                <c:pt idx="239">
                  <c:v>2015-12-30</c:v>
                </c:pt>
                <c:pt idx="240">
                  <c:v>2015-12-31</c:v>
                </c:pt>
                <c:pt idx="241">
                  <c:v>2016-01-04</c:v>
                </c:pt>
                <c:pt idx="242">
                  <c:v>2016-01-05</c:v>
                </c:pt>
                <c:pt idx="243">
                  <c:v>2016-01-06</c:v>
                </c:pt>
                <c:pt idx="244">
                  <c:v>2016-01-07</c:v>
                </c:pt>
                <c:pt idx="245">
                  <c:v>2016-01-08</c:v>
                </c:pt>
                <c:pt idx="246">
                  <c:v>2016-01-11</c:v>
                </c:pt>
                <c:pt idx="247">
                  <c:v>2016-01-12</c:v>
                </c:pt>
                <c:pt idx="248">
                  <c:v>2016-01-13</c:v>
                </c:pt>
                <c:pt idx="249">
                  <c:v>2016-01-14</c:v>
                </c:pt>
                <c:pt idx="250">
                  <c:v>2016-01-15</c:v>
                </c:pt>
                <c:pt idx="251">
                  <c:v>2016-01-18</c:v>
                </c:pt>
                <c:pt idx="252">
                  <c:v>2016-01-19</c:v>
                </c:pt>
                <c:pt idx="253">
                  <c:v>2016-01-20</c:v>
                </c:pt>
                <c:pt idx="254">
                  <c:v>2016-01-21</c:v>
                </c:pt>
                <c:pt idx="255">
                  <c:v>2016-01-22</c:v>
                </c:pt>
                <c:pt idx="256">
                  <c:v>2016-01-25</c:v>
                </c:pt>
                <c:pt idx="257">
                  <c:v>2016-01-26</c:v>
                </c:pt>
                <c:pt idx="258">
                  <c:v>2016-01-27</c:v>
                </c:pt>
                <c:pt idx="259">
                  <c:v>2016-01-28</c:v>
                </c:pt>
                <c:pt idx="260">
                  <c:v>2016-01-29</c:v>
                </c:pt>
                <c:pt idx="261">
                  <c:v>2016-02-01</c:v>
                </c:pt>
                <c:pt idx="262">
                  <c:v>2016-02-02</c:v>
                </c:pt>
                <c:pt idx="263">
                  <c:v>2016-02-03</c:v>
                </c:pt>
                <c:pt idx="264">
                  <c:v>2016-02-04</c:v>
                </c:pt>
                <c:pt idx="265">
                  <c:v>2016-02-05</c:v>
                </c:pt>
                <c:pt idx="266">
                  <c:v>2016-02-15</c:v>
                </c:pt>
                <c:pt idx="267">
                  <c:v>2016-02-16</c:v>
                </c:pt>
                <c:pt idx="268">
                  <c:v>2016-02-17</c:v>
                </c:pt>
                <c:pt idx="269">
                  <c:v>2016-02-18</c:v>
                </c:pt>
                <c:pt idx="270">
                  <c:v>2016-02-19</c:v>
                </c:pt>
                <c:pt idx="271">
                  <c:v>2016-02-22</c:v>
                </c:pt>
                <c:pt idx="272">
                  <c:v>2016-02-23</c:v>
                </c:pt>
                <c:pt idx="273">
                  <c:v>2016-02-24</c:v>
                </c:pt>
              </c:strCache>
            </c:strRef>
          </c:cat>
          <c:val>
            <c:numRef>
              <c:f>Sheet1!$C$2:$C$275</c:f>
              <c:numCache>
                <c:formatCode>General</c:formatCode>
                <c:ptCount val="274"/>
                <c:pt idx="0">
                  <c:v>0</c:v>
                </c:pt>
                <c:pt idx="1">
                  <c:v>-2.4000000000000011E-3</c:v>
                </c:pt>
                <c:pt idx="2">
                  <c:v>-1.9500000000000007E-2</c:v>
                </c:pt>
                <c:pt idx="3">
                  <c:v>-1.7700000000000007E-2</c:v>
                </c:pt>
                <c:pt idx="4">
                  <c:v>-2.1700000000000007E-2</c:v>
                </c:pt>
                <c:pt idx="5">
                  <c:v>1.3800000000000005E-2</c:v>
                </c:pt>
                <c:pt idx="6">
                  <c:v>2.5800000000000007E-2</c:v>
                </c:pt>
                <c:pt idx="7">
                  <c:v>-5.1400000000000001E-2</c:v>
                </c:pt>
                <c:pt idx="8">
                  <c:v>-3.32E-2</c:v>
                </c:pt>
                <c:pt idx="9">
                  <c:v>1.4400000000000001E-2</c:v>
                </c:pt>
                <c:pt idx="10">
                  <c:v>2.0300000000000006E-2</c:v>
                </c:pt>
                <c:pt idx="11">
                  <c:v>2.2800000000000008E-2</c:v>
                </c:pt>
                <c:pt idx="12">
                  <c:v>3.2199999999999999E-2</c:v>
                </c:pt>
                <c:pt idx="13">
                  <c:v>2.3200000000000002E-2</c:v>
                </c:pt>
                <c:pt idx="14">
                  <c:v>9.1000000000000004E-3</c:v>
                </c:pt>
                <c:pt idx="15">
                  <c:v>-4.1000000000000012E-3</c:v>
                </c:pt>
                <c:pt idx="16">
                  <c:v>-2.0100000000000003E-2</c:v>
                </c:pt>
                <c:pt idx="17">
                  <c:v>-4.5700000000000018E-2</c:v>
                </c:pt>
                <c:pt idx="18">
                  <c:v>-2.1100000000000004E-2</c:v>
                </c:pt>
                <c:pt idx="19">
                  <c:v>-3.0700000000000002E-2</c:v>
                </c:pt>
                <c:pt idx="20">
                  <c:v>-4.2600000000000013E-2</c:v>
                </c:pt>
                <c:pt idx="21">
                  <c:v>-6.200000000000002E-2</c:v>
                </c:pt>
                <c:pt idx="22">
                  <c:v>-5.5700000000000006E-2</c:v>
                </c:pt>
                <c:pt idx="23">
                  <c:v>-4.0700000000000014E-2</c:v>
                </c:pt>
                <c:pt idx="24">
                  <c:v>-3.5600000000000014E-2</c:v>
                </c:pt>
                <c:pt idx="25">
                  <c:v>-3.0600000000000002E-2</c:v>
                </c:pt>
                <c:pt idx="26">
                  <c:v>-2.1000000000000008E-2</c:v>
                </c:pt>
                <c:pt idx="27">
                  <c:v>-1.5200000000000003E-2</c:v>
                </c:pt>
                <c:pt idx="28">
                  <c:v>-7.6000000000000017E-3</c:v>
                </c:pt>
                <c:pt idx="29">
                  <c:v>-1.3100000000000004E-2</c:v>
                </c:pt>
                <c:pt idx="30">
                  <c:v>8.5000000000000023E-3</c:v>
                </c:pt>
                <c:pt idx="31">
                  <c:v>1.2100000000000001E-2</c:v>
                </c:pt>
                <c:pt idx="32">
                  <c:v>2.0000000000000007E-2</c:v>
                </c:pt>
                <c:pt idx="33">
                  <c:v>-2.0000000000000009E-3</c:v>
                </c:pt>
                <c:pt idx="34">
                  <c:v>3.0000000000000009E-3</c:v>
                </c:pt>
                <c:pt idx="35">
                  <c:v>-6.5000000000000023E-3</c:v>
                </c:pt>
                <c:pt idx="36">
                  <c:v>-8.800000000000004E-3</c:v>
                </c:pt>
                <c:pt idx="37">
                  <c:v>1.0100000000000001E-2</c:v>
                </c:pt>
                <c:pt idx="38">
                  <c:v>5.1000000000000012E-3</c:v>
                </c:pt>
                <c:pt idx="39">
                  <c:v>6.6000000000000017E-3</c:v>
                </c:pt>
                <c:pt idx="40">
                  <c:v>2.4400000000000005E-2</c:v>
                </c:pt>
                <c:pt idx="41">
                  <c:v>3.1400000000000011E-2</c:v>
                </c:pt>
                <c:pt idx="42">
                  <c:v>5.4100000000000016E-2</c:v>
                </c:pt>
                <c:pt idx="43">
                  <c:v>6.9700000000000026E-2</c:v>
                </c:pt>
                <c:pt idx="44">
                  <c:v>9.1000000000000025E-2</c:v>
                </c:pt>
                <c:pt idx="45">
                  <c:v>9.240000000000001E-2</c:v>
                </c:pt>
                <c:pt idx="46">
                  <c:v>0.10220000000000003</c:v>
                </c:pt>
                <c:pt idx="47">
                  <c:v>0.12170000000000003</c:v>
                </c:pt>
                <c:pt idx="48">
                  <c:v>0.12270000000000003</c:v>
                </c:pt>
                <c:pt idx="49">
                  <c:v>0.1144</c:v>
                </c:pt>
                <c:pt idx="50">
                  <c:v>0.1203</c:v>
                </c:pt>
                <c:pt idx="51">
                  <c:v>0.12270000000000003</c:v>
                </c:pt>
                <c:pt idx="52">
                  <c:v>0.14860000000000001</c:v>
                </c:pt>
                <c:pt idx="53">
                  <c:v>0.13840000000000005</c:v>
                </c:pt>
                <c:pt idx="54">
                  <c:v>0.15510000000000004</c:v>
                </c:pt>
                <c:pt idx="55">
                  <c:v>0.15920000000000006</c:v>
                </c:pt>
                <c:pt idx="56">
                  <c:v>0.16920000000000004</c:v>
                </c:pt>
                <c:pt idx="57">
                  <c:v>0.19450000000000001</c:v>
                </c:pt>
                <c:pt idx="58">
                  <c:v>0.20300000000000001</c:v>
                </c:pt>
                <c:pt idx="59">
                  <c:v>0.19359999999999999</c:v>
                </c:pt>
                <c:pt idx="60">
                  <c:v>0.21280000000000004</c:v>
                </c:pt>
                <c:pt idx="61">
                  <c:v>0.23420000000000005</c:v>
                </c:pt>
                <c:pt idx="62">
                  <c:v>0.23750000000000004</c:v>
                </c:pt>
                <c:pt idx="63">
                  <c:v>0.22500000000000001</c:v>
                </c:pt>
                <c:pt idx="64">
                  <c:v>0.25210000000000005</c:v>
                </c:pt>
                <c:pt idx="65">
                  <c:v>0.2743000000000001</c:v>
                </c:pt>
                <c:pt idx="66">
                  <c:v>0.25800000000000001</c:v>
                </c:pt>
                <c:pt idx="67">
                  <c:v>0.27610000000000001</c:v>
                </c:pt>
                <c:pt idx="68">
                  <c:v>0.3005000000000001</c:v>
                </c:pt>
                <c:pt idx="69">
                  <c:v>0.30410000000000009</c:v>
                </c:pt>
                <c:pt idx="70">
                  <c:v>0.29940000000000011</c:v>
                </c:pt>
                <c:pt idx="71">
                  <c:v>0.32990000000000014</c:v>
                </c:pt>
                <c:pt idx="72">
                  <c:v>0.31860000000000011</c:v>
                </c:pt>
                <c:pt idx="73">
                  <c:v>0.31860000000000011</c:v>
                </c:pt>
                <c:pt idx="74">
                  <c:v>0.31070000000000009</c:v>
                </c:pt>
                <c:pt idx="75">
                  <c:v>0.31940000000000013</c:v>
                </c:pt>
                <c:pt idx="76">
                  <c:v>0.2788000000000001</c:v>
                </c:pt>
                <c:pt idx="77">
                  <c:v>0.2626</c:v>
                </c:pt>
                <c:pt idx="78">
                  <c:v>0.23490000000000005</c:v>
                </c:pt>
                <c:pt idx="79">
                  <c:v>0.25769999999999998</c:v>
                </c:pt>
                <c:pt idx="80">
                  <c:v>0.28800000000000009</c:v>
                </c:pt>
                <c:pt idx="81">
                  <c:v>0.30360000000000009</c:v>
                </c:pt>
                <c:pt idx="82">
                  <c:v>0.29780000000000012</c:v>
                </c:pt>
                <c:pt idx="83">
                  <c:v>0.29830000000000012</c:v>
                </c:pt>
                <c:pt idx="84">
                  <c:v>0.28210000000000002</c:v>
                </c:pt>
                <c:pt idx="85">
                  <c:v>0.27610000000000001</c:v>
                </c:pt>
                <c:pt idx="86">
                  <c:v>0.30750000000000011</c:v>
                </c:pt>
                <c:pt idx="87">
                  <c:v>0.31390000000000012</c:v>
                </c:pt>
                <c:pt idx="88">
                  <c:v>0.33260000000000012</c:v>
                </c:pt>
                <c:pt idx="89">
                  <c:v>0.3610000000000001</c:v>
                </c:pt>
                <c:pt idx="90">
                  <c:v>0.39460000000000012</c:v>
                </c:pt>
                <c:pt idx="91">
                  <c:v>0.41480000000000011</c:v>
                </c:pt>
                <c:pt idx="92">
                  <c:v>0.42110000000000009</c:v>
                </c:pt>
                <c:pt idx="93">
                  <c:v>0.35600000000000009</c:v>
                </c:pt>
                <c:pt idx="94">
                  <c:v>0.35410000000000008</c:v>
                </c:pt>
                <c:pt idx="95">
                  <c:v>0.40110000000000001</c:v>
                </c:pt>
                <c:pt idx="96">
                  <c:v>0.41800000000000009</c:v>
                </c:pt>
                <c:pt idx="97">
                  <c:v>0.4179000000000001</c:v>
                </c:pt>
                <c:pt idx="98">
                  <c:v>0.4255000000000001</c:v>
                </c:pt>
                <c:pt idx="99">
                  <c:v>0.44090000000000001</c:v>
                </c:pt>
                <c:pt idx="100">
                  <c:v>0.4627</c:v>
                </c:pt>
                <c:pt idx="101">
                  <c:v>0.45910000000000001</c:v>
                </c:pt>
                <c:pt idx="102">
                  <c:v>0.45760000000000001</c:v>
                </c:pt>
                <c:pt idx="103">
                  <c:v>0.46060000000000001</c:v>
                </c:pt>
                <c:pt idx="104">
                  <c:v>0.46930000000000011</c:v>
                </c:pt>
                <c:pt idx="105">
                  <c:v>0.44930000000000009</c:v>
                </c:pt>
                <c:pt idx="106">
                  <c:v>0.41460000000000002</c:v>
                </c:pt>
                <c:pt idx="107">
                  <c:v>0.43120000000000008</c:v>
                </c:pt>
                <c:pt idx="108">
                  <c:v>0.39440000000000014</c:v>
                </c:pt>
                <c:pt idx="109">
                  <c:v>0.33010000000000012</c:v>
                </c:pt>
                <c:pt idx="110">
                  <c:v>0.35210000000000002</c:v>
                </c:pt>
                <c:pt idx="111">
                  <c:v>0.37700000000000011</c:v>
                </c:pt>
                <c:pt idx="112">
                  <c:v>0.34240000000000009</c:v>
                </c:pt>
                <c:pt idx="113">
                  <c:v>0.26850000000000002</c:v>
                </c:pt>
                <c:pt idx="114">
                  <c:v>0.23520000000000005</c:v>
                </c:pt>
                <c:pt idx="115">
                  <c:v>0.2904000000000001</c:v>
                </c:pt>
                <c:pt idx="116">
                  <c:v>0.23810000000000001</c:v>
                </c:pt>
                <c:pt idx="117">
                  <c:v>0.20330000000000001</c:v>
                </c:pt>
                <c:pt idx="118">
                  <c:v>0.14560000000000001</c:v>
                </c:pt>
                <c:pt idx="119">
                  <c:v>0.17</c:v>
                </c:pt>
                <c:pt idx="120">
                  <c:v>0.15730000000000005</c:v>
                </c:pt>
                <c:pt idx="121">
                  <c:v>9.8300000000000026E-2</c:v>
                </c:pt>
                <c:pt idx="122">
                  <c:v>0.15590000000000007</c:v>
                </c:pt>
                <c:pt idx="123">
                  <c:v>0.20120000000000005</c:v>
                </c:pt>
                <c:pt idx="124">
                  <c:v>0.22490000000000004</c:v>
                </c:pt>
                <c:pt idx="125">
                  <c:v>0.21340000000000006</c:v>
                </c:pt>
                <c:pt idx="126">
                  <c:v>0.18330000000000005</c:v>
                </c:pt>
                <c:pt idx="127">
                  <c:v>0.18780000000000005</c:v>
                </c:pt>
                <c:pt idx="128">
                  <c:v>0.2228</c:v>
                </c:pt>
                <c:pt idx="129">
                  <c:v>0.2316</c:v>
                </c:pt>
                <c:pt idx="130">
                  <c:v>0.23970000000000005</c:v>
                </c:pt>
                <c:pt idx="131">
                  <c:v>0.24010000000000001</c:v>
                </c:pt>
                <c:pt idx="132">
                  <c:v>0.26440000000000002</c:v>
                </c:pt>
                <c:pt idx="133">
                  <c:v>0.25160000000000005</c:v>
                </c:pt>
                <c:pt idx="134">
                  <c:v>0.1668</c:v>
                </c:pt>
                <c:pt idx="135">
                  <c:v>0.14980000000000004</c:v>
                </c:pt>
                <c:pt idx="136">
                  <c:v>0.18430000000000005</c:v>
                </c:pt>
                <c:pt idx="137">
                  <c:v>0.1623</c:v>
                </c:pt>
                <c:pt idx="138">
                  <c:v>0.15100000000000005</c:v>
                </c:pt>
                <c:pt idx="139">
                  <c:v>0.14000000000000001</c:v>
                </c:pt>
                <c:pt idx="140">
                  <c:v>0.17680000000000001</c:v>
                </c:pt>
                <c:pt idx="141">
                  <c:v>0.1603</c:v>
                </c:pt>
                <c:pt idx="142">
                  <c:v>0.15140000000000006</c:v>
                </c:pt>
                <c:pt idx="143">
                  <c:v>0.17400000000000004</c:v>
                </c:pt>
                <c:pt idx="144">
                  <c:v>0.22320000000000001</c:v>
                </c:pt>
                <c:pt idx="145">
                  <c:v>0.22309999999999999</c:v>
                </c:pt>
                <c:pt idx="146">
                  <c:v>0.21250000000000005</c:v>
                </c:pt>
                <c:pt idx="147">
                  <c:v>0.2301</c:v>
                </c:pt>
                <c:pt idx="148">
                  <c:v>0.23280000000000001</c:v>
                </c:pt>
                <c:pt idx="149">
                  <c:v>0.24000000000000005</c:v>
                </c:pt>
                <c:pt idx="150">
                  <c:v>0.17860000000000001</c:v>
                </c:pt>
                <c:pt idx="151">
                  <c:v>0.1908</c:v>
                </c:pt>
                <c:pt idx="152">
                  <c:v>0.15650000000000006</c:v>
                </c:pt>
                <c:pt idx="153">
                  <c:v>0.1138</c:v>
                </c:pt>
                <c:pt idx="154">
                  <c:v>2.8900000000000006E-2</c:v>
                </c:pt>
                <c:pt idx="155">
                  <c:v>-4.7400000000000019E-2</c:v>
                </c:pt>
                <c:pt idx="156">
                  <c:v>-6.0200000000000004E-2</c:v>
                </c:pt>
                <c:pt idx="157">
                  <c:v>-6.8000000000000022E-3</c:v>
                </c:pt>
                <c:pt idx="158">
                  <c:v>4.1400000000000013E-2</c:v>
                </c:pt>
                <c:pt idx="159">
                  <c:v>3.3300000000000003E-2</c:v>
                </c:pt>
                <c:pt idx="160">
                  <c:v>2.1100000000000004E-2</c:v>
                </c:pt>
                <c:pt idx="161">
                  <c:v>1.9100000000000006E-2</c:v>
                </c:pt>
                <c:pt idx="162">
                  <c:v>-6.3000000000000018E-3</c:v>
                </c:pt>
                <c:pt idx="163">
                  <c:v>2.2800000000000008E-2</c:v>
                </c:pt>
                <c:pt idx="164">
                  <c:v>4.5700000000000018E-2</c:v>
                </c:pt>
                <c:pt idx="165">
                  <c:v>3.1800000000000002E-2</c:v>
                </c:pt>
                <c:pt idx="166">
                  <c:v>3.2399999999999998E-2</c:v>
                </c:pt>
                <c:pt idx="167">
                  <c:v>5.9000000000000033E-3</c:v>
                </c:pt>
                <c:pt idx="168">
                  <c:v>-2.9400000000000006E-2</c:v>
                </c:pt>
                <c:pt idx="169">
                  <c:v>1.9500000000000007E-2</c:v>
                </c:pt>
                <c:pt idx="170">
                  <c:v>-1.5000000000000005E-3</c:v>
                </c:pt>
                <c:pt idx="171">
                  <c:v>2.3000000000000008E-3</c:v>
                </c:pt>
                <c:pt idx="172">
                  <c:v>2.1200000000000007E-2</c:v>
                </c:pt>
                <c:pt idx="173">
                  <c:v>3.0400000000000007E-2</c:v>
                </c:pt>
                <c:pt idx="174">
                  <c:v>8.400000000000003E-3</c:v>
                </c:pt>
                <c:pt idx="175">
                  <c:v>1.7000000000000005E-2</c:v>
                </c:pt>
                <c:pt idx="176">
                  <c:v>1.0000000000000005E-3</c:v>
                </c:pt>
                <c:pt idx="177">
                  <c:v>3.700000000000001E-3</c:v>
                </c:pt>
                <c:pt idx="178">
                  <c:v>-1.6500000000000008E-2</c:v>
                </c:pt>
                <c:pt idx="179">
                  <c:v>-1.1700000000000007E-2</c:v>
                </c:pt>
                <c:pt idx="180">
                  <c:v>1.8000000000000006E-2</c:v>
                </c:pt>
                <c:pt idx="181">
                  <c:v>3.0700000000000002E-2</c:v>
                </c:pt>
                <c:pt idx="182">
                  <c:v>6.3500000000000001E-2</c:v>
                </c:pt>
                <c:pt idx="183">
                  <c:v>6.5200000000000008E-2</c:v>
                </c:pt>
                <c:pt idx="184">
                  <c:v>5.5900000000000005E-2</c:v>
                </c:pt>
                <c:pt idx="185">
                  <c:v>7.9100000000000031E-2</c:v>
                </c:pt>
                <c:pt idx="186">
                  <c:v>9.5000000000000029E-2</c:v>
                </c:pt>
                <c:pt idx="187">
                  <c:v>9.3700000000000061E-2</c:v>
                </c:pt>
                <c:pt idx="188">
                  <c:v>0.10510000000000003</c:v>
                </c:pt>
                <c:pt idx="189">
                  <c:v>7.4600000000000014E-2</c:v>
                </c:pt>
                <c:pt idx="190">
                  <c:v>8.9000000000000037E-2</c:v>
                </c:pt>
                <c:pt idx="191">
                  <c:v>0.1019</c:v>
                </c:pt>
                <c:pt idx="192">
                  <c:v>0.10700000000000003</c:v>
                </c:pt>
                <c:pt idx="193">
                  <c:v>0.10840000000000002</c:v>
                </c:pt>
                <c:pt idx="194">
                  <c:v>9.1200000000000017E-2</c:v>
                </c:pt>
                <c:pt idx="195">
                  <c:v>9.4800000000000037E-2</c:v>
                </c:pt>
                <c:pt idx="196">
                  <c:v>9.3300000000000008E-2</c:v>
                </c:pt>
                <c:pt idx="197">
                  <c:v>7.6300000000000021E-2</c:v>
                </c:pt>
                <c:pt idx="198">
                  <c:v>7.3800000000000004E-2</c:v>
                </c:pt>
                <c:pt idx="199">
                  <c:v>0.1169</c:v>
                </c:pt>
                <c:pt idx="200">
                  <c:v>0.13520000000000001</c:v>
                </c:pt>
                <c:pt idx="201">
                  <c:v>0.15430000000000005</c:v>
                </c:pt>
                <c:pt idx="202">
                  <c:v>0.1701</c:v>
                </c:pt>
                <c:pt idx="203">
                  <c:v>0.16830000000000001</c:v>
                </c:pt>
                <c:pt idx="204">
                  <c:v>0.17100000000000001</c:v>
                </c:pt>
                <c:pt idx="205">
                  <c:v>0.16620000000000001</c:v>
                </c:pt>
                <c:pt idx="206">
                  <c:v>0.15180000000000005</c:v>
                </c:pt>
                <c:pt idx="207">
                  <c:v>0.15910000000000005</c:v>
                </c:pt>
                <c:pt idx="208">
                  <c:v>0.15850000000000006</c:v>
                </c:pt>
                <c:pt idx="209">
                  <c:v>0.14840000000000006</c:v>
                </c:pt>
                <c:pt idx="210">
                  <c:v>0.16200000000000001</c:v>
                </c:pt>
                <c:pt idx="211">
                  <c:v>0.16570000000000001</c:v>
                </c:pt>
                <c:pt idx="212">
                  <c:v>0.16020000000000001</c:v>
                </c:pt>
                <c:pt idx="213">
                  <c:v>0.1618</c:v>
                </c:pt>
                <c:pt idx="214">
                  <c:v>0.1706</c:v>
                </c:pt>
                <c:pt idx="215">
                  <c:v>0.16720000000000004</c:v>
                </c:pt>
                <c:pt idx="216">
                  <c:v>0.1123</c:v>
                </c:pt>
                <c:pt idx="217">
                  <c:v>0.1148</c:v>
                </c:pt>
                <c:pt idx="218">
                  <c:v>0.11800000000000002</c:v>
                </c:pt>
                <c:pt idx="219">
                  <c:v>0.14140000000000005</c:v>
                </c:pt>
                <c:pt idx="220">
                  <c:v>0.15500000000000005</c:v>
                </c:pt>
                <c:pt idx="221">
                  <c:v>0.13830000000000001</c:v>
                </c:pt>
                <c:pt idx="222">
                  <c:v>0.14170000000000005</c:v>
                </c:pt>
                <c:pt idx="223">
                  <c:v>0.12280000000000002</c:v>
                </c:pt>
                <c:pt idx="224">
                  <c:v>0.12340000000000002</c:v>
                </c:pt>
                <c:pt idx="225">
                  <c:v>0.11850000000000002</c:v>
                </c:pt>
                <c:pt idx="226">
                  <c:v>0.1124</c:v>
                </c:pt>
                <c:pt idx="227">
                  <c:v>0.13750000000000001</c:v>
                </c:pt>
                <c:pt idx="228">
                  <c:v>0.13450000000000001</c:v>
                </c:pt>
                <c:pt idx="229">
                  <c:v>0.1361</c:v>
                </c:pt>
                <c:pt idx="230">
                  <c:v>0.15430000000000005</c:v>
                </c:pt>
                <c:pt idx="231">
                  <c:v>0.15400000000000005</c:v>
                </c:pt>
                <c:pt idx="232">
                  <c:v>0.17170000000000005</c:v>
                </c:pt>
                <c:pt idx="233">
                  <c:v>0.17420000000000005</c:v>
                </c:pt>
                <c:pt idx="234">
                  <c:v>0.16990000000000005</c:v>
                </c:pt>
                <c:pt idx="235">
                  <c:v>0.16340000000000005</c:v>
                </c:pt>
                <c:pt idx="236">
                  <c:v>0.1676</c:v>
                </c:pt>
                <c:pt idx="237">
                  <c:v>0.14190000000000005</c:v>
                </c:pt>
                <c:pt idx="238">
                  <c:v>0.15030000000000004</c:v>
                </c:pt>
                <c:pt idx="239">
                  <c:v>0.15280000000000005</c:v>
                </c:pt>
                <c:pt idx="240">
                  <c:v>0.14330000000000001</c:v>
                </c:pt>
                <c:pt idx="241">
                  <c:v>7.470000000000003E-2</c:v>
                </c:pt>
                <c:pt idx="242">
                  <c:v>7.2000000000000022E-2</c:v>
                </c:pt>
                <c:pt idx="243">
                  <c:v>9.4600000000000031E-2</c:v>
                </c:pt>
                <c:pt idx="244">
                  <c:v>2.4200000000000006E-2</c:v>
                </c:pt>
                <c:pt idx="245">
                  <c:v>4.3800000000000013E-2</c:v>
                </c:pt>
                <c:pt idx="246">
                  <c:v>-9.3000000000000044E-3</c:v>
                </c:pt>
                <c:pt idx="247">
                  <c:v>-7.3000000000000018E-3</c:v>
                </c:pt>
                <c:pt idx="248">
                  <c:v>-3.160000000000001E-2</c:v>
                </c:pt>
                <c:pt idx="249">
                  <c:v>-1.2000000000000004E-2</c:v>
                </c:pt>
                <c:pt idx="250">
                  <c:v>-4.7500000000000014E-2</c:v>
                </c:pt>
                <c:pt idx="251">
                  <c:v>-4.3100000000000006E-2</c:v>
                </c:pt>
                <c:pt idx="252">
                  <c:v>-1.0900000000000003E-2</c:v>
                </c:pt>
                <c:pt idx="253">
                  <c:v>-2.1200000000000007E-2</c:v>
                </c:pt>
                <c:pt idx="254">
                  <c:v>-5.3500000000000013E-2</c:v>
                </c:pt>
                <c:pt idx="255">
                  <c:v>-4.1000000000000009E-2</c:v>
                </c:pt>
                <c:pt idx="256">
                  <c:v>-3.3500000000000002E-2</c:v>
                </c:pt>
                <c:pt idx="257">
                  <c:v>-9.7800000000000026E-2</c:v>
                </c:pt>
                <c:pt idx="258">
                  <c:v>-0.10300000000000002</c:v>
                </c:pt>
                <c:pt idx="259">
                  <c:v>-0.1323</c:v>
                </c:pt>
                <c:pt idx="260">
                  <c:v>-0.1014</c:v>
                </c:pt>
                <c:pt idx="261">
                  <c:v>-0.11920000000000003</c:v>
                </c:pt>
                <c:pt idx="262">
                  <c:v>-9.6600000000000047E-2</c:v>
                </c:pt>
                <c:pt idx="263">
                  <c:v>-0.1004</c:v>
                </c:pt>
                <c:pt idx="264">
                  <c:v>-8.5100000000000023E-2</c:v>
                </c:pt>
                <c:pt idx="265">
                  <c:v>-9.1400000000000009E-2</c:v>
                </c:pt>
                <c:pt idx="266">
                  <c:v>-9.760000000000002E-2</c:v>
                </c:pt>
                <c:pt idx="267">
                  <c:v>-6.4600000000000019E-2</c:v>
                </c:pt>
                <c:pt idx="268">
                  <c:v>-5.3700000000000019E-2</c:v>
                </c:pt>
                <c:pt idx="269">
                  <c:v>-5.5300000000000009E-2</c:v>
                </c:pt>
                <c:pt idx="270">
                  <c:v>-5.6300000000000003E-2</c:v>
                </c:pt>
                <c:pt idx="271">
                  <c:v>-3.280000000000001E-2</c:v>
                </c:pt>
                <c:pt idx="272">
                  <c:v>-4.1000000000000009E-2</c:v>
                </c:pt>
                <c:pt idx="273">
                  <c:v>-3.2199999999999999E-2</c:v>
                </c:pt>
              </c:numCache>
            </c:numRef>
          </c:val>
        </c:ser>
        <c:marker val="1"/>
        <c:axId val="104942976"/>
        <c:axId val="104973440"/>
      </c:lineChart>
      <c:catAx>
        <c:axId val="104942976"/>
        <c:scaling>
          <c:orientation val="minMax"/>
        </c:scaling>
        <c:axPos val="b"/>
        <c:numFmt formatCode="General" sourceLinked="0"/>
        <c:majorTickMark val="none"/>
        <c:tickLblPos val="low"/>
        <c:spPr>
          <a:ln w="9525" cap="flat">
            <a:solidFill>
              <a:srgbClr val="19294A"/>
            </a:solidFill>
            <a:prstDash val="solid"/>
            <a:miter lim="400000"/>
          </a:ln>
        </c:spPr>
        <c:txPr>
          <a:bodyPr rot="-180000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104973440"/>
        <c:crossesAt val="-0.2"/>
        <c:auto val="1"/>
        <c:lblAlgn val="ctr"/>
        <c:lblOffset val="100"/>
        <c:noMultiLvlLbl val="1"/>
      </c:catAx>
      <c:valAx>
        <c:axId val="104973440"/>
        <c:scaling>
          <c:orientation val="minMax"/>
          <c:min val="-0.2"/>
        </c:scaling>
        <c:axPos val="l"/>
        <c:numFmt formatCode="#,##0%" sourceLinked="0"/>
        <c:tickLblPos val="nextTo"/>
        <c:spPr>
          <a:ln w="9525" cap="flat">
            <a:solidFill>
              <a:srgbClr val="19294A"/>
            </a:solidFill>
            <a:prstDash val="solid"/>
            <a:miter lim="4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104942976"/>
        <c:crosses val="autoZero"/>
        <c:crossBetween val="midCat"/>
        <c:majorUnit val="0.62500000000000022"/>
        <c:minorUnit val="0.31250000000000011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8.4210200000000013E-2"/>
          <c:y val="0.261181"/>
          <c:w val="0.30354300000000001"/>
          <c:h val="0.1091680000000000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title>
      <c:tx>
        <c:rich>
          <a:bodyPr rot="0"/>
          <a:lstStyle/>
          <a:p>
            <a:pPr>
              <a:defRPr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defRPr>
            </a:pPr>
            <a:r>
              <a:rPr lang="zh-CN" altLang="en-US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双轨策略回测收益率 </a:t>
            </a:r>
            <a:r>
              <a:rPr lang="en-US" altLang="zh-CN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vs </a:t>
            </a:r>
            <a:r>
              <a:rPr lang="zh-CN" altLang="en-US" sz="1000" b="1" i="0" u="none" strike="noStrike">
                <a:solidFill>
                  <a:srgbClr val="000000"/>
                </a:solidFill>
                <a:effectLst>
                  <a:outerShdw blurRad="635000" dist="152400" dir="3851457" algn="tl">
                    <a:srgbClr val="000000">
                      <a:alpha val="21834"/>
                    </a:srgbClr>
                  </a:outerShdw>
                </a:effectLst>
                <a:latin typeface="Arial"/>
              </a:rPr>
              <a:t>上证指数收益率</a:t>
            </a:r>
          </a:p>
        </c:rich>
      </c:tx>
      <c:layout>
        <c:manualLayout>
          <c:xMode val="edge"/>
          <c:yMode val="edge"/>
          <c:x val="0.33141800000000021"/>
          <c:y val="0"/>
          <c:w val="0.33716400000000013"/>
          <c:h val="8.8208000000000036E-2"/>
        </c:manualLayout>
      </c:layout>
      <c:overlay val="1"/>
      <c:spPr>
        <a:noFill/>
        <a:effectLst/>
      </c:spPr>
    </c:title>
    <c:plotArea>
      <c:layout>
        <c:manualLayout>
          <c:layoutTarget val="inner"/>
          <c:xMode val="edge"/>
          <c:yMode val="edge"/>
          <c:x val="7.1242000000000014E-2"/>
          <c:y val="8.8208000000000036E-2"/>
          <c:w val="0.88641199999999976"/>
          <c:h val="0.7518420000000002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双轨策略累计收益（可做空）</c:v>
                </c:pt>
              </c:strCache>
            </c:strRef>
          </c:tx>
          <c:spPr>
            <a:ln w="25400" cap="flat">
              <a:solidFill>
                <a:srgbClr val="182A4D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Sheet1!$A$2:$A$275</c:f>
              <c:strCache>
                <c:ptCount val="274"/>
                <c:pt idx="0">
                  <c:v>2015-01-08</c:v>
                </c:pt>
                <c:pt idx="1">
                  <c:v>2015-01-09</c:v>
                </c:pt>
                <c:pt idx="2">
                  <c:v>2015-01-12</c:v>
                </c:pt>
                <c:pt idx="3">
                  <c:v>2015-01-13</c:v>
                </c:pt>
                <c:pt idx="4">
                  <c:v>2015-01-14</c:v>
                </c:pt>
                <c:pt idx="5">
                  <c:v>2015-01-15</c:v>
                </c:pt>
                <c:pt idx="6">
                  <c:v>2015-01-16</c:v>
                </c:pt>
                <c:pt idx="7">
                  <c:v>2015-01-19</c:v>
                </c:pt>
                <c:pt idx="8">
                  <c:v>2015-01-20</c:v>
                </c:pt>
                <c:pt idx="9">
                  <c:v>2015-01-21</c:v>
                </c:pt>
                <c:pt idx="10">
                  <c:v>2015-01-22</c:v>
                </c:pt>
                <c:pt idx="11">
                  <c:v>2015-01-23</c:v>
                </c:pt>
                <c:pt idx="12">
                  <c:v>2015-01-26</c:v>
                </c:pt>
                <c:pt idx="13">
                  <c:v>2015-01-27</c:v>
                </c:pt>
                <c:pt idx="14">
                  <c:v>2015-01-28</c:v>
                </c:pt>
                <c:pt idx="15">
                  <c:v>2015-01-29</c:v>
                </c:pt>
                <c:pt idx="16">
                  <c:v>2015-01-30</c:v>
                </c:pt>
                <c:pt idx="17">
                  <c:v>2015-02-02</c:v>
                </c:pt>
                <c:pt idx="18">
                  <c:v>2015-02-03</c:v>
                </c:pt>
                <c:pt idx="19">
                  <c:v>2015-02-04</c:v>
                </c:pt>
                <c:pt idx="20">
                  <c:v>2015-02-05</c:v>
                </c:pt>
                <c:pt idx="21">
                  <c:v>2015-02-06</c:v>
                </c:pt>
                <c:pt idx="22">
                  <c:v>2015-02-09</c:v>
                </c:pt>
                <c:pt idx="23">
                  <c:v>2015-02-10</c:v>
                </c:pt>
                <c:pt idx="24">
                  <c:v>2015-02-11</c:v>
                </c:pt>
                <c:pt idx="25">
                  <c:v>2015-02-12</c:v>
                </c:pt>
                <c:pt idx="26">
                  <c:v>2015-02-13</c:v>
                </c:pt>
                <c:pt idx="27">
                  <c:v>2015-02-16</c:v>
                </c:pt>
                <c:pt idx="28">
                  <c:v>2015-02-17</c:v>
                </c:pt>
                <c:pt idx="29">
                  <c:v>2015-02-25</c:v>
                </c:pt>
                <c:pt idx="30">
                  <c:v>2015-02-26</c:v>
                </c:pt>
                <c:pt idx="31">
                  <c:v>2015-02-27</c:v>
                </c:pt>
                <c:pt idx="32">
                  <c:v>2015-03-02</c:v>
                </c:pt>
                <c:pt idx="33">
                  <c:v>2015-03-03</c:v>
                </c:pt>
                <c:pt idx="34">
                  <c:v>2015-03-04</c:v>
                </c:pt>
                <c:pt idx="35">
                  <c:v>2015-03-05</c:v>
                </c:pt>
                <c:pt idx="36">
                  <c:v>2015-03-06</c:v>
                </c:pt>
                <c:pt idx="37">
                  <c:v>2015-03-09</c:v>
                </c:pt>
                <c:pt idx="38">
                  <c:v>2015-03-10</c:v>
                </c:pt>
                <c:pt idx="39">
                  <c:v>2015-03-11</c:v>
                </c:pt>
                <c:pt idx="40">
                  <c:v>2015-03-12</c:v>
                </c:pt>
                <c:pt idx="41">
                  <c:v>2015-03-13</c:v>
                </c:pt>
                <c:pt idx="42">
                  <c:v>2015-03-16</c:v>
                </c:pt>
                <c:pt idx="43">
                  <c:v>2015-03-17</c:v>
                </c:pt>
                <c:pt idx="44">
                  <c:v>2015-03-18</c:v>
                </c:pt>
                <c:pt idx="45">
                  <c:v>2015-03-19</c:v>
                </c:pt>
                <c:pt idx="46">
                  <c:v>2015-03-20</c:v>
                </c:pt>
                <c:pt idx="47">
                  <c:v>2015-03-23</c:v>
                </c:pt>
                <c:pt idx="48">
                  <c:v>2015-03-24</c:v>
                </c:pt>
                <c:pt idx="49">
                  <c:v>2015-03-25</c:v>
                </c:pt>
                <c:pt idx="50">
                  <c:v>2015-03-26</c:v>
                </c:pt>
                <c:pt idx="51">
                  <c:v>2015-03-27</c:v>
                </c:pt>
                <c:pt idx="52">
                  <c:v>2015-03-30</c:v>
                </c:pt>
                <c:pt idx="53">
                  <c:v>2015-03-31</c:v>
                </c:pt>
                <c:pt idx="54">
                  <c:v>2015-04-01</c:v>
                </c:pt>
                <c:pt idx="55">
                  <c:v>2015-04-02</c:v>
                </c:pt>
                <c:pt idx="56">
                  <c:v>2015-04-03</c:v>
                </c:pt>
                <c:pt idx="57">
                  <c:v>2015-04-07</c:v>
                </c:pt>
                <c:pt idx="58">
                  <c:v>2015-04-08</c:v>
                </c:pt>
                <c:pt idx="59">
                  <c:v>2015-04-09</c:v>
                </c:pt>
                <c:pt idx="60">
                  <c:v>2015-04-10</c:v>
                </c:pt>
                <c:pt idx="61">
                  <c:v>2015-04-13</c:v>
                </c:pt>
                <c:pt idx="62">
                  <c:v>2015-04-14</c:v>
                </c:pt>
                <c:pt idx="63">
                  <c:v>2015-04-15</c:v>
                </c:pt>
                <c:pt idx="64">
                  <c:v>2015-04-16</c:v>
                </c:pt>
                <c:pt idx="65">
                  <c:v>2015-04-17</c:v>
                </c:pt>
                <c:pt idx="66">
                  <c:v>2015-04-20</c:v>
                </c:pt>
                <c:pt idx="67">
                  <c:v>2015-04-21</c:v>
                </c:pt>
                <c:pt idx="68">
                  <c:v>2015-04-22</c:v>
                </c:pt>
                <c:pt idx="69">
                  <c:v>2015-04-23</c:v>
                </c:pt>
                <c:pt idx="70">
                  <c:v>2015-04-24</c:v>
                </c:pt>
                <c:pt idx="71">
                  <c:v>2015-04-27</c:v>
                </c:pt>
                <c:pt idx="72">
                  <c:v>2015-04-28</c:v>
                </c:pt>
                <c:pt idx="73">
                  <c:v>2015-04-29</c:v>
                </c:pt>
                <c:pt idx="74">
                  <c:v>2015-04-30</c:v>
                </c:pt>
                <c:pt idx="75">
                  <c:v>2015-05-04</c:v>
                </c:pt>
                <c:pt idx="76">
                  <c:v>2015-05-05</c:v>
                </c:pt>
                <c:pt idx="77">
                  <c:v>2015-05-06</c:v>
                </c:pt>
                <c:pt idx="78">
                  <c:v>2015-05-07</c:v>
                </c:pt>
                <c:pt idx="79">
                  <c:v>2015-05-08</c:v>
                </c:pt>
                <c:pt idx="80">
                  <c:v>2015-05-11</c:v>
                </c:pt>
                <c:pt idx="81">
                  <c:v>2015-05-12</c:v>
                </c:pt>
                <c:pt idx="82">
                  <c:v>2015-05-13</c:v>
                </c:pt>
                <c:pt idx="83">
                  <c:v>2015-05-14</c:v>
                </c:pt>
                <c:pt idx="84">
                  <c:v>2015-05-15</c:v>
                </c:pt>
                <c:pt idx="85">
                  <c:v>2015-05-18</c:v>
                </c:pt>
                <c:pt idx="86">
                  <c:v>2015-05-19</c:v>
                </c:pt>
                <c:pt idx="87">
                  <c:v>2015-05-20</c:v>
                </c:pt>
                <c:pt idx="88">
                  <c:v>2015-05-21</c:v>
                </c:pt>
                <c:pt idx="89">
                  <c:v>2015-05-22</c:v>
                </c:pt>
                <c:pt idx="90">
                  <c:v>2015-05-25</c:v>
                </c:pt>
                <c:pt idx="91">
                  <c:v>2015-05-26</c:v>
                </c:pt>
                <c:pt idx="92">
                  <c:v>2015-05-27</c:v>
                </c:pt>
                <c:pt idx="93">
                  <c:v>2015-05-28</c:v>
                </c:pt>
                <c:pt idx="94">
                  <c:v>2015-05-29</c:v>
                </c:pt>
                <c:pt idx="95">
                  <c:v>2015-06-01</c:v>
                </c:pt>
                <c:pt idx="96">
                  <c:v>2015-06-02</c:v>
                </c:pt>
                <c:pt idx="97">
                  <c:v>2015-06-03</c:v>
                </c:pt>
                <c:pt idx="98">
                  <c:v>2015-06-04</c:v>
                </c:pt>
                <c:pt idx="99">
                  <c:v>2015-06-05</c:v>
                </c:pt>
                <c:pt idx="100">
                  <c:v>2015-06-08</c:v>
                </c:pt>
                <c:pt idx="101">
                  <c:v>2015-06-09</c:v>
                </c:pt>
                <c:pt idx="102">
                  <c:v>2015-06-10</c:v>
                </c:pt>
                <c:pt idx="103">
                  <c:v>2015-06-11</c:v>
                </c:pt>
                <c:pt idx="104">
                  <c:v>2015-06-12</c:v>
                </c:pt>
                <c:pt idx="105">
                  <c:v>2015-06-15</c:v>
                </c:pt>
                <c:pt idx="106">
                  <c:v>2015-06-16</c:v>
                </c:pt>
                <c:pt idx="107">
                  <c:v>2015-06-17</c:v>
                </c:pt>
                <c:pt idx="108">
                  <c:v>2015-06-18</c:v>
                </c:pt>
                <c:pt idx="109">
                  <c:v>2015-06-19</c:v>
                </c:pt>
                <c:pt idx="110">
                  <c:v>2015-06-23</c:v>
                </c:pt>
                <c:pt idx="111">
                  <c:v>2015-06-24</c:v>
                </c:pt>
                <c:pt idx="112">
                  <c:v>2015-06-25</c:v>
                </c:pt>
                <c:pt idx="113">
                  <c:v>2015-06-26</c:v>
                </c:pt>
                <c:pt idx="114">
                  <c:v>2015-06-29</c:v>
                </c:pt>
                <c:pt idx="115">
                  <c:v>2015-06-30</c:v>
                </c:pt>
                <c:pt idx="116">
                  <c:v>2015-07-01</c:v>
                </c:pt>
                <c:pt idx="117">
                  <c:v>2015-07-02</c:v>
                </c:pt>
                <c:pt idx="118">
                  <c:v>2015-07-03</c:v>
                </c:pt>
                <c:pt idx="119">
                  <c:v>2015-07-06</c:v>
                </c:pt>
                <c:pt idx="120">
                  <c:v>2015-07-07</c:v>
                </c:pt>
                <c:pt idx="121">
                  <c:v>2015-07-08</c:v>
                </c:pt>
                <c:pt idx="122">
                  <c:v>2015-07-09</c:v>
                </c:pt>
                <c:pt idx="123">
                  <c:v>2015-07-10</c:v>
                </c:pt>
                <c:pt idx="124">
                  <c:v>2015-07-13</c:v>
                </c:pt>
                <c:pt idx="125">
                  <c:v>2015-07-14</c:v>
                </c:pt>
                <c:pt idx="126">
                  <c:v>2015-07-15</c:v>
                </c:pt>
                <c:pt idx="127">
                  <c:v>2015-07-16</c:v>
                </c:pt>
                <c:pt idx="128">
                  <c:v>2015-07-17</c:v>
                </c:pt>
                <c:pt idx="129">
                  <c:v>2015-07-20</c:v>
                </c:pt>
                <c:pt idx="130">
                  <c:v>2015-07-21</c:v>
                </c:pt>
                <c:pt idx="131">
                  <c:v>2015-07-22</c:v>
                </c:pt>
                <c:pt idx="132">
                  <c:v>2015-07-23</c:v>
                </c:pt>
                <c:pt idx="133">
                  <c:v>2015-07-24</c:v>
                </c:pt>
                <c:pt idx="134">
                  <c:v>2015-07-27</c:v>
                </c:pt>
                <c:pt idx="135">
                  <c:v>2015-07-28</c:v>
                </c:pt>
                <c:pt idx="136">
                  <c:v>2015-07-29</c:v>
                </c:pt>
                <c:pt idx="137">
                  <c:v>2015-07-30</c:v>
                </c:pt>
                <c:pt idx="138">
                  <c:v>2015-07-31</c:v>
                </c:pt>
                <c:pt idx="139">
                  <c:v>2015-08-03</c:v>
                </c:pt>
                <c:pt idx="140">
                  <c:v>2015-08-04</c:v>
                </c:pt>
                <c:pt idx="141">
                  <c:v>2015-08-05</c:v>
                </c:pt>
                <c:pt idx="142">
                  <c:v>2015-08-06</c:v>
                </c:pt>
                <c:pt idx="143">
                  <c:v>2015-08-07</c:v>
                </c:pt>
                <c:pt idx="144">
                  <c:v>2015-08-10</c:v>
                </c:pt>
                <c:pt idx="145">
                  <c:v>2015-08-11</c:v>
                </c:pt>
                <c:pt idx="146">
                  <c:v>2015-08-12</c:v>
                </c:pt>
                <c:pt idx="147">
                  <c:v>2015-08-13</c:v>
                </c:pt>
                <c:pt idx="148">
                  <c:v>2015-08-14</c:v>
                </c:pt>
                <c:pt idx="149">
                  <c:v>2015-08-17</c:v>
                </c:pt>
                <c:pt idx="150">
                  <c:v>2015-08-18</c:v>
                </c:pt>
                <c:pt idx="151">
                  <c:v>2015-08-19</c:v>
                </c:pt>
                <c:pt idx="152">
                  <c:v>2015-08-20</c:v>
                </c:pt>
                <c:pt idx="153">
                  <c:v>2015-08-21</c:v>
                </c:pt>
                <c:pt idx="154">
                  <c:v>2015-08-24</c:v>
                </c:pt>
                <c:pt idx="155">
                  <c:v>2015-08-25</c:v>
                </c:pt>
                <c:pt idx="156">
                  <c:v>2015-08-26</c:v>
                </c:pt>
                <c:pt idx="157">
                  <c:v>2015-08-27</c:v>
                </c:pt>
                <c:pt idx="158">
                  <c:v>2015-08-28</c:v>
                </c:pt>
                <c:pt idx="159">
                  <c:v>2015-08-31</c:v>
                </c:pt>
                <c:pt idx="160">
                  <c:v>2015-09-01</c:v>
                </c:pt>
                <c:pt idx="161">
                  <c:v>2015-09-02</c:v>
                </c:pt>
                <c:pt idx="162">
                  <c:v>2015-09-07</c:v>
                </c:pt>
                <c:pt idx="163">
                  <c:v>2015-09-08</c:v>
                </c:pt>
                <c:pt idx="164">
                  <c:v>2015-09-09</c:v>
                </c:pt>
                <c:pt idx="165">
                  <c:v>2015-09-10</c:v>
                </c:pt>
                <c:pt idx="166">
                  <c:v>2015-09-11</c:v>
                </c:pt>
                <c:pt idx="167">
                  <c:v>2015-09-14</c:v>
                </c:pt>
                <c:pt idx="168">
                  <c:v>2015-09-15</c:v>
                </c:pt>
                <c:pt idx="169">
                  <c:v>2015-09-16</c:v>
                </c:pt>
                <c:pt idx="170">
                  <c:v>2015-09-17</c:v>
                </c:pt>
                <c:pt idx="171">
                  <c:v>2015-09-18</c:v>
                </c:pt>
                <c:pt idx="172">
                  <c:v>2015-09-21</c:v>
                </c:pt>
                <c:pt idx="173">
                  <c:v>2015-09-22</c:v>
                </c:pt>
                <c:pt idx="174">
                  <c:v>2015-09-23</c:v>
                </c:pt>
                <c:pt idx="175">
                  <c:v>2015-09-24</c:v>
                </c:pt>
                <c:pt idx="176">
                  <c:v>2015-09-25</c:v>
                </c:pt>
                <c:pt idx="177">
                  <c:v>2015-09-28</c:v>
                </c:pt>
                <c:pt idx="178">
                  <c:v>2015-09-29</c:v>
                </c:pt>
                <c:pt idx="179">
                  <c:v>2015-09-30</c:v>
                </c:pt>
                <c:pt idx="180">
                  <c:v>2015-10-08</c:v>
                </c:pt>
                <c:pt idx="181">
                  <c:v>2015-10-09</c:v>
                </c:pt>
                <c:pt idx="182">
                  <c:v>2015-10-12</c:v>
                </c:pt>
                <c:pt idx="183">
                  <c:v>2015-10-13</c:v>
                </c:pt>
                <c:pt idx="184">
                  <c:v>2015-10-14</c:v>
                </c:pt>
                <c:pt idx="185">
                  <c:v>2015-10-15</c:v>
                </c:pt>
                <c:pt idx="186">
                  <c:v>2015-10-16</c:v>
                </c:pt>
                <c:pt idx="187">
                  <c:v>2015-10-19</c:v>
                </c:pt>
                <c:pt idx="188">
                  <c:v>2015-10-20</c:v>
                </c:pt>
                <c:pt idx="189">
                  <c:v>2015-10-21</c:v>
                </c:pt>
                <c:pt idx="190">
                  <c:v>2015-10-22</c:v>
                </c:pt>
                <c:pt idx="191">
                  <c:v>2015-10-23</c:v>
                </c:pt>
                <c:pt idx="192">
                  <c:v>2015-10-26</c:v>
                </c:pt>
                <c:pt idx="193">
                  <c:v>2015-10-27</c:v>
                </c:pt>
                <c:pt idx="194">
                  <c:v>2015-10-28</c:v>
                </c:pt>
                <c:pt idx="195">
                  <c:v>2015-10-29</c:v>
                </c:pt>
                <c:pt idx="196">
                  <c:v>2015-10-30</c:v>
                </c:pt>
                <c:pt idx="197">
                  <c:v>2015-11-02</c:v>
                </c:pt>
                <c:pt idx="198">
                  <c:v>2015-11-03</c:v>
                </c:pt>
                <c:pt idx="199">
                  <c:v>2015-11-04</c:v>
                </c:pt>
                <c:pt idx="200">
                  <c:v>2015-11-05</c:v>
                </c:pt>
                <c:pt idx="201">
                  <c:v>2015-11-06</c:v>
                </c:pt>
                <c:pt idx="202">
                  <c:v>2015-11-09</c:v>
                </c:pt>
                <c:pt idx="203">
                  <c:v>2015-11-10</c:v>
                </c:pt>
                <c:pt idx="204">
                  <c:v>2015-11-11</c:v>
                </c:pt>
                <c:pt idx="205">
                  <c:v>2015-11-12</c:v>
                </c:pt>
                <c:pt idx="206">
                  <c:v>2015-11-13</c:v>
                </c:pt>
                <c:pt idx="207">
                  <c:v>2015-11-16</c:v>
                </c:pt>
                <c:pt idx="208">
                  <c:v>2015-11-17</c:v>
                </c:pt>
                <c:pt idx="209">
                  <c:v>2015-11-18</c:v>
                </c:pt>
                <c:pt idx="210">
                  <c:v>2015-11-19</c:v>
                </c:pt>
                <c:pt idx="211">
                  <c:v>2015-11-20</c:v>
                </c:pt>
                <c:pt idx="212">
                  <c:v>2015-11-23</c:v>
                </c:pt>
                <c:pt idx="213">
                  <c:v>2015-11-24</c:v>
                </c:pt>
                <c:pt idx="214">
                  <c:v>2015-11-25</c:v>
                </c:pt>
                <c:pt idx="215">
                  <c:v>2015-11-26</c:v>
                </c:pt>
                <c:pt idx="216">
                  <c:v>2015-11-27</c:v>
                </c:pt>
                <c:pt idx="217">
                  <c:v>2015-11-30</c:v>
                </c:pt>
                <c:pt idx="218">
                  <c:v>2015-12-01</c:v>
                </c:pt>
                <c:pt idx="219">
                  <c:v>2015-12-02</c:v>
                </c:pt>
                <c:pt idx="220">
                  <c:v>2015-12-03</c:v>
                </c:pt>
                <c:pt idx="221">
                  <c:v>2015-12-04</c:v>
                </c:pt>
                <c:pt idx="222">
                  <c:v>2015-12-07</c:v>
                </c:pt>
                <c:pt idx="223">
                  <c:v>2015-12-08</c:v>
                </c:pt>
                <c:pt idx="224">
                  <c:v>2015-12-09</c:v>
                </c:pt>
                <c:pt idx="225">
                  <c:v>2015-12-10</c:v>
                </c:pt>
                <c:pt idx="226">
                  <c:v>2015-12-11</c:v>
                </c:pt>
                <c:pt idx="227">
                  <c:v>2015-12-14</c:v>
                </c:pt>
                <c:pt idx="228">
                  <c:v>2015-12-15</c:v>
                </c:pt>
                <c:pt idx="229">
                  <c:v>2015-12-16</c:v>
                </c:pt>
                <c:pt idx="230">
                  <c:v>2015-12-17</c:v>
                </c:pt>
                <c:pt idx="231">
                  <c:v>2015-12-18</c:v>
                </c:pt>
                <c:pt idx="232">
                  <c:v>2015-12-21</c:v>
                </c:pt>
                <c:pt idx="233">
                  <c:v>2015-12-22</c:v>
                </c:pt>
                <c:pt idx="234">
                  <c:v>2015-12-23</c:v>
                </c:pt>
                <c:pt idx="235">
                  <c:v>2015-12-24</c:v>
                </c:pt>
                <c:pt idx="236">
                  <c:v>2015-12-25</c:v>
                </c:pt>
                <c:pt idx="237">
                  <c:v>2015-12-28</c:v>
                </c:pt>
                <c:pt idx="238">
                  <c:v>2015-12-29</c:v>
                </c:pt>
                <c:pt idx="239">
                  <c:v>2015-12-30</c:v>
                </c:pt>
                <c:pt idx="240">
                  <c:v>2015-12-31</c:v>
                </c:pt>
                <c:pt idx="241">
                  <c:v>2016-01-04</c:v>
                </c:pt>
                <c:pt idx="242">
                  <c:v>2016-01-05</c:v>
                </c:pt>
                <c:pt idx="243">
                  <c:v>2016-01-06</c:v>
                </c:pt>
                <c:pt idx="244">
                  <c:v>2016-01-07</c:v>
                </c:pt>
                <c:pt idx="245">
                  <c:v>2016-01-08</c:v>
                </c:pt>
                <c:pt idx="246">
                  <c:v>2016-01-11</c:v>
                </c:pt>
                <c:pt idx="247">
                  <c:v>2016-01-12</c:v>
                </c:pt>
                <c:pt idx="248">
                  <c:v>2016-01-13</c:v>
                </c:pt>
                <c:pt idx="249">
                  <c:v>2016-01-14</c:v>
                </c:pt>
                <c:pt idx="250">
                  <c:v>2016-01-15</c:v>
                </c:pt>
                <c:pt idx="251">
                  <c:v>2016-01-18</c:v>
                </c:pt>
                <c:pt idx="252">
                  <c:v>2016-01-19</c:v>
                </c:pt>
                <c:pt idx="253">
                  <c:v>2016-01-20</c:v>
                </c:pt>
                <c:pt idx="254">
                  <c:v>2016-01-21</c:v>
                </c:pt>
                <c:pt idx="255">
                  <c:v>2016-01-22</c:v>
                </c:pt>
                <c:pt idx="256">
                  <c:v>2016-01-25</c:v>
                </c:pt>
                <c:pt idx="257">
                  <c:v>2016-01-26</c:v>
                </c:pt>
                <c:pt idx="258">
                  <c:v>2016-01-27</c:v>
                </c:pt>
                <c:pt idx="259">
                  <c:v>2016-01-28</c:v>
                </c:pt>
                <c:pt idx="260">
                  <c:v>2016-01-29</c:v>
                </c:pt>
                <c:pt idx="261">
                  <c:v>2016-02-01</c:v>
                </c:pt>
                <c:pt idx="262">
                  <c:v>2016-02-02</c:v>
                </c:pt>
                <c:pt idx="263">
                  <c:v>2016-02-03</c:v>
                </c:pt>
                <c:pt idx="264">
                  <c:v>2016-02-04</c:v>
                </c:pt>
                <c:pt idx="265">
                  <c:v>2016-02-05</c:v>
                </c:pt>
                <c:pt idx="266">
                  <c:v>2016-02-15</c:v>
                </c:pt>
                <c:pt idx="267">
                  <c:v>2016-02-16</c:v>
                </c:pt>
                <c:pt idx="268">
                  <c:v>2016-02-17</c:v>
                </c:pt>
                <c:pt idx="269">
                  <c:v>2016-02-18</c:v>
                </c:pt>
                <c:pt idx="270">
                  <c:v>2016-02-19</c:v>
                </c:pt>
                <c:pt idx="271">
                  <c:v>2016-02-22</c:v>
                </c:pt>
                <c:pt idx="272">
                  <c:v>2016-02-23</c:v>
                </c:pt>
                <c:pt idx="273">
                  <c:v>2016-02-24</c:v>
                </c:pt>
              </c:strCache>
            </c:strRef>
          </c:cat>
          <c:val>
            <c:numRef>
              <c:f>Sheet1!$B$2:$B$275</c:f>
              <c:numCache>
                <c:formatCode>General</c:formatCode>
                <c:ptCount val="274"/>
                <c:pt idx="0">
                  <c:v>0</c:v>
                </c:pt>
                <c:pt idx="1">
                  <c:v>-1.4000000000000006E-3</c:v>
                </c:pt>
                <c:pt idx="2">
                  <c:v>-6.8000000000000022E-3</c:v>
                </c:pt>
                <c:pt idx="3">
                  <c:v>-7.700000000000002E-3</c:v>
                </c:pt>
                <c:pt idx="4">
                  <c:v>-7.9000000000000025E-3</c:v>
                </c:pt>
                <c:pt idx="5">
                  <c:v>-9.9000000000000025E-3</c:v>
                </c:pt>
                <c:pt idx="6">
                  <c:v>-9.9000000000000025E-3</c:v>
                </c:pt>
                <c:pt idx="7">
                  <c:v>-1.4500000000000004E-2</c:v>
                </c:pt>
                <c:pt idx="8">
                  <c:v>-1.7400000000000009E-2</c:v>
                </c:pt>
                <c:pt idx="9">
                  <c:v>-1.7400000000000009E-2</c:v>
                </c:pt>
                <c:pt idx="10">
                  <c:v>-1.7400000000000009E-2</c:v>
                </c:pt>
                <c:pt idx="11">
                  <c:v>-5.1000000000000012E-3</c:v>
                </c:pt>
                <c:pt idx="12">
                  <c:v>-8.3000000000000036E-3</c:v>
                </c:pt>
                <c:pt idx="13">
                  <c:v>-7.3000000000000018E-3</c:v>
                </c:pt>
                <c:pt idx="14">
                  <c:v>-1.1300000000000004E-2</c:v>
                </c:pt>
                <c:pt idx="15">
                  <c:v>-1.1300000000000004E-2</c:v>
                </c:pt>
                <c:pt idx="16">
                  <c:v>-1.7100000000000008E-2</c:v>
                </c:pt>
                <c:pt idx="17">
                  <c:v>-1.3800000000000005E-2</c:v>
                </c:pt>
                <c:pt idx="18">
                  <c:v>-1.3800000000000005E-2</c:v>
                </c:pt>
                <c:pt idx="19">
                  <c:v>-1.3800000000000005E-2</c:v>
                </c:pt>
                <c:pt idx="20">
                  <c:v>-8.7000000000000046E-3</c:v>
                </c:pt>
                <c:pt idx="21">
                  <c:v>-8.7000000000000046E-3</c:v>
                </c:pt>
                <c:pt idx="22">
                  <c:v>-8.7000000000000046E-3</c:v>
                </c:pt>
                <c:pt idx="23">
                  <c:v>-1.1000000000000005E-3</c:v>
                </c:pt>
                <c:pt idx="24">
                  <c:v>-1.1000000000000005E-3</c:v>
                </c:pt>
                <c:pt idx="25">
                  <c:v>-1.1000000000000005E-3</c:v>
                </c:pt>
                <c:pt idx="26">
                  <c:v>-1.1000000000000005E-3</c:v>
                </c:pt>
                <c:pt idx="27">
                  <c:v>-1.1000000000000005E-3</c:v>
                </c:pt>
                <c:pt idx="28">
                  <c:v>-1.1000000000000005E-3</c:v>
                </c:pt>
                <c:pt idx="29">
                  <c:v>-1.1000000000000005E-3</c:v>
                </c:pt>
                <c:pt idx="30">
                  <c:v>-1.1000000000000005E-3</c:v>
                </c:pt>
                <c:pt idx="31">
                  <c:v>-1.1000000000000005E-3</c:v>
                </c:pt>
                <c:pt idx="32">
                  <c:v>-1.1000000000000005E-3</c:v>
                </c:pt>
                <c:pt idx="33">
                  <c:v>-1.1000000000000005E-3</c:v>
                </c:pt>
                <c:pt idx="34">
                  <c:v>-1.1000000000000005E-3</c:v>
                </c:pt>
                <c:pt idx="35">
                  <c:v>2.8600000000000007E-2</c:v>
                </c:pt>
                <c:pt idx="36">
                  <c:v>2.8600000000000007E-2</c:v>
                </c:pt>
                <c:pt idx="37">
                  <c:v>3.0200000000000005E-2</c:v>
                </c:pt>
                <c:pt idx="38">
                  <c:v>3.0200000000000005E-2</c:v>
                </c:pt>
                <c:pt idx="39">
                  <c:v>3.0200000000000005E-2</c:v>
                </c:pt>
                <c:pt idx="40">
                  <c:v>3.5500000000000004E-2</c:v>
                </c:pt>
                <c:pt idx="41">
                  <c:v>3.3500000000000002E-2</c:v>
                </c:pt>
                <c:pt idx="42">
                  <c:v>3.3500000000000002E-2</c:v>
                </c:pt>
                <c:pt idx="43">
                  <c:v>3.3500000000000002E-2</c:v>
                </c:pt>
                <c:pt idx="44">
                  <c:v>3.3500000000000002E-2</c:v>
                </c:pt>
                <c:pt idx="45">
                  <c:v>3.3500000000000002E-2</c:v>
                </c:pt>
                <c:pt idx="46">
                  <c:v>3.3500000000000002E-2</c:v>
                </c:pt>
                <c:pt idx="47">
                  <c:v>3.3500000000000002E-2</c:v>
                </c:pt>
                <c:pt idx="48">
                  <c:v>6.5400000000000014E-2</c:v>
                </c:pt>
                <c:pt idx="49">
                  <c:v>5.8100000000000013E-2</c:v>
                </c:pt>
                <c:pt idx="50">
                  <c:v>5.8100000000000013E-2</c:v>
                </c:pt>
                <c:pt idx="51">
                  <c:v>5.8100000000000013E-2</c:v>
                </c:pt>
                <c:pt idx="52">
                  <c:v>5.8100000000000013E-2</c:v>
                </c:pt>
                <c:pt idx="53">
                  <c:v>5.8100000000000013E-2</c:v>
                </c:pt>
                <c:pt idx="54">
                  <c:v>5.8100000000000013E-2</c:v>
                </c:pt>
                <c:pt idx="55">
                  <c:v>5.8100000000000013E-2</c:v>
                </c:pt>
                <c:pt idx="56">
                  <c:v>5.8100000000000013E-2</c:v>
                </c:pt>
                <c:pt idx="57">
                  <c:v>5.8100000000000013E-2</c:v>
                </c:pt>
                <c:pt idx="58">
                  <c:v>8.9600000000000041E-2</c:v>
                </c:pt>
                <c:pt idx="59">
                  <c:v>8.9600000000000041E-2</c:v>
                </c:pt>
                <c:pt idx="60">
                  <c:v>8.7600000000000025E-2</c:v>
                </c:pt>
                <c:pt idx="61">
                  <c:v>8.7600000000000025E-2</c:v>
                </c:pt>
                <c:pt idx="62">
                  <c:v>8.7600000000000025E-2</c:v>
                </c:pt>
                <c:pt idx="63">
                  <c:v>9.8800000000000041E-2</c:v>
                </c:pt>
                <c:pt idx="64">
                  <c:v>0.1108</c:v>
                </c:pt>
                <c:pt idx="65">
                  <c:v>0.1108</c:v>
                </c:pt>
                <c:pt idx="66">
                  <c:v>0.1125</c:v>
                </c:pt>
                <c:pt idx="67">
                  <c:v>0.10720000000000003</c:v>
                </c:pt>
                <c:pt idx="68">
                  <c:v>0.10720000000000003</c:v>
                </c:pt>
                <c:pt idx="69">
                  <c:v>0.10720000000000003</c:v>
                </c:pt>
                <c:pt idx="70">
                  <c:v>0.10720000000000003</c:v>
                </c:pt>
                <c:pt idx="71">
                  <c:v>0.1318</c:v>
                </c:pt>
                <c:pt idx="72">
                  <c:v>0.1318</c:v>
                </c:pt>
                <c:pt idx="73">
                  <c:v>0.13780000000000001</c:v>
                </c:pt>
                <c:pt idx="74">
                  <c:v>0.13780000000000001</c:v>
                </c:pt>
                <c:pt idx="75">
                  <c:v>0.14130000000000001</c:v>
                </c:pt>
                <c:pt idx="76">
                  <c:v>0.14130000000000001</c:v>
                </c:pt>
                <c:pt idx="77">
                  <c:v>0.14600000000000005</c:v>
                </c:pt>
                <c:pt idx="78">
                  <c:v>0.14600000000000005</c:v>
                </c:pt>
                <c:pt idx="79">
                  <c:v>0.13450000000000001</c:v>
                </c:pt>
                <c:pt idx="80">
                  <c:v>0.13450000000000001</c:v>
                </c:pt>
                <c:pt idx="81">
                  <c:v>0.13450000000000001</c:v>
                </c:pt>
                <c:pt idx="82">
                  <c:v>0.13450000000000001</c:v>
                </c:pt>
                <c:pt idx="83">
                  <c:v>0.1641</c:v>
                </c:pt>
                <c:pt idx="84">
                  <c:v>0.1641</c:v>
                </c:pt>
                <c:pt idx="85">
                  <c:v>0.16220000000000001</c:v>
                </c:pt>
                <c:pt idx="86">
                  <c:v>0.16220000000000001</c:v>
                </c:pt>
                <c:pt idx="87">
                  <c:v>0.16220000000000001</c:v>
                </c:pt>
                <c:pt idx="88">
                  <c:v>0.16220000000000001</c:v>
                </c:pt>
                <c:pt idx="89">
                  <c:v>0.20130000000000001</c:v>
                </c:pt>
                <c:pt idx="90">
                  <c:v>0.18880000000000005</c:v>
                </c:pt>
                <c:pt idx="91">
                  <c:v>0.18880000000000005</c:v>
                </c:pt>
                <c:pt idx="92">
                  <c:v>0.18880000000000005</c:v>
                </c:pt>
                <c:pt idx="93">
                  <c:v>0.21190000000000006</c:v>
                </c:pt>
                <c:pt idx="94">
                  <c:v>0.2273</c:v>
                </c:pt>
                <c:pt idx="95">
                  <c:v>0.2273</c:v>
                </c:pt>
                <c:pt idx="96">
                  <c:v>0.2273</c:v>
                </c:pt>
                <c:pt idx="97">
                  <c:v>0.2273</c:v>
                </c:pt>
                <c:pt idx="98">
                  <c:v>0.22190000000000001</c:v>
                </c:pt>
                <c:pt idx="99">
                  <c:v>0.22190000000000001</c:v>
                </c:pt>
                <c:pt idx="100">
                  <c:v>0.22190000000000001</c:v>
                </c:pt>
                <c:pt idx="101">
                  <c:v>0.22190000000000001</c:v>
                </c:pt>
                <c:pt idx="102">
                  <c:v>0.21260000000000001</c:v>
                </c:pt>
                <c:pt idx="103">
                  <c:v>0.21260000000000001</c:v>
                </c:pt>
                <c:pt idx="104">
                  <c:v>0.21260000000000001</c:v>
                </c:pt>
                <c:pt idx="105">
                  <c:v>0.23070000000000004</c:v>
                </c:pt>
                <c:pt idx="106">
                  <c:v>0.23070000000000004</c:v>
                </c:pt>
                <c:pt idx="107">
                  <c:v>0.24800000000000005</c:v>
                </c:pt>
                <c:pt idx="108">
                  <c:v>0.23990000000000006</c:v>
                </c:pt>
                <c:pt idx="109">
                  <c:v>0.25219999999999998</c:v>
                </c:pt>
                <c:pt idx="110">
                  <c:v>0.25219999999999998</c:v>
                </c:pt>
                <c:pt idx="111">
                  <c:v>0.25219999999999998</c:v>
                </c:pt>
                <c:pt idx="112">
                  <c:v>0.25219999999999998</c:v>
                </c:pt>
                <c:pt idx="113">
                  <c:v>0.25219999999999998</c:v>
                </c:pt>
                <c:pt idx="114">
                  <c:v>0.25219999999999998</c:v>
                </c:pt>
                <c:pt idx="115">
                  <c:v>0.30980000000000013</c:v>
                </c:pt>
                <c:pt idx="116">
                  <c:v>0.29130000000000011</c:v>
                </c:pt>
                <c:pt idx="117">
                  <c:v>0.29130000000000011</c:v>
                </c:pt>
                <c:pt idx="118">
                  <c:v>0.33150000000000013</c:v>
                </c:pt>
                <c:pt idx="119">
                  <c:v>0.3025000000000001</c:v>
                </c:pt>
                <c:pt idx="120">
                  <c:v>0.3025000000000001</c:v>
                </c:pt>
                <c:pt idx="121">
                  <c:v>0.35970000000000002</c:v>
                </c:pt>
                <c:pt idx="122">
                  <c:v>0.35970000000000002</c:v>
                </c:pt>
                <c:pt idx="123">
                  <c:v>0.35970000000000002</c:v>
                </c:pt>
                <c:pt idx="124">
                  <c:v>0.35970000000000002</c:v>
                </c:pt>
                <c:pt idx="125">
                  <c:v>0.35970000000000002</c:v>
                </c:pt>
                <c:pt idx="126">
                  <c:v>0.45620000000000005</c:v>
                </c:pt>
                <c:pt idx="127">
                  <c:v>0.47610000000000002</c:v>
                </c:pt>
                <c:pt idx="128">
                  <c:v>0.47610000000000002</c:v>
                </c:pt>
                <c:pt idx="129">
                  <c:v>0.47610000000000002</c:v>
                </c:pt>
                <c:pt idx="130">
                  <c:v>0.47610000000000002</c:v>
                </c:pt>
                <c:pt idx="131">
                  <c:v>0.53880000000000017</c:v>
                </c:pt>
                <c:pt idx="132">
                  <c:v>0.53880000000000017</c:v>
                </c:pt>
                <c:pt idx="133">
                  <c:v>0.52080000000000004</c:v>
                </c:pt>
                <c:pt idx="134">
                  <c:v>0.52600000000000002</c:v>
                </c:pt>
                <c:pt idx="135">
                  <c:v>0.54749999999999999</c:v>
                </c:pt>
                <c:pt idx="136">
                  <c:v>0.54749999999999999</c:v>
                </c:pt>
                <c:pt idx="137">
                  <c:v>0.54749999999999999</c:v>
                </c:pt>
                <c:pt idx="138">
                  <c:v>0.54749999999999999</c:v>
                </c:pt>
                <c:pt idx="139">
                  <c:v>0.51839999999999997</c:v>
                </c:pt>
                <c:pt idx="140">
                  <c:v>0.49080000000000013</c:v>
                </c:pt>
                <c:pt idx="141">
                  <c:v>0.49080000000000013</c:v>
                </c:pt>
                <c:pt idx="142">
                  <c:v>0.49080000000000013</c:v>
                </c:pt>
                <c:pt idx="143">
                  <c:v>0.49080000000000013</c:v>
                </c:pt>
                <c:pt idx="144">
                  <c:v>0.49080000000000013</c:v>
                </c:pt>
                <c:pt idx="145">
                  <c:v>0.49080000000000013</c:v>
                </c:pt>
                <c:pt idx="146">
                  <c:v>0.49080000000000013</c:v>
                </c:pt>
                <c:pt idx="147">
                  <c:v>0.49080000000000013</c:v>
                </c:pt>
                <c:pt idx="148">
                  <c:v>0.49080000000000013</c:v>
                </c:pt>
                <c:pt idx="149">
                  <c:v>0.49080000000000013</c:v>
                </c:pt>
                <c:pt idx="150">
                  <c:v>0.59799999999999998</c:v>
                </c:pt>
                <c:pt idx="151">
                  <c:v>0.67230000000000023</c:v>
                </c:pt>
                <c:pt idx="152">
                  <c:v>0.67230000000000023</c:v>
                </c:pt>
                <c:pt idx="153">
                  <c:v>0.62550000000000017</c:v>
                </c:pt>
                <c:pt idx="154">
                  <c:v>0.62550000000000017</c:v>
                </c:pt>
                <c:pt idx="155">
                  <c:v>0.62550000000000017</c:v>
                </c:pt>
                <c:pt idx="156">
                  <c:v>0.62550000000000017</c:v>
                </c:pt>
                <c:pt idx="157">
                  <c:v>0.62550000000000017</c:v>
                </c:pt>
                <c:pt idx="158">
                  <c:v>0.74190000000000023</c:v>
                </c:pt>
                <c:pt idx="159">
                  <c:v>0.74190000000000023</c:v>
                </c:pt>
                <c:pt idx="160">
                  <c:v>0.70000000000000018</c:v>
                </c:pt>
                <c:pt idx="161">
                  <c:v>0.75630000000000019</c:v>
                </c:pt>
                <c:pt idx="162">
                  <c:v>0.75630000000000019</c:v>
                </c:pt>
                <c:pt idx="163">
                  <c:v>0.75630000000000019</c:v>
                </c:pt>
                <c:pt idx="164">
                  <c:v>0.75630000000000019</c:v>
                </c:pt>
                <c:pt idx="165">
                  <c:v>0.75630000000000019</c:v>
                </c:pt>
                <c:pt idx="166">
                  <c:v>0.75630000000000019</c:v>
                </c:pt>
                <c:pt idx="167">
                  <c:v>0.83820000000000017</c:v>
                </c:pt>
                <c:pt idx="168">
                  <c:v>0.92410000000000003</c:v>
                </c:pt>
                <c:pt idx="169">
                  <c:v>0.92410000000000003</c:v>
                </c:pt>
                <c:pt idx="170">
                  <c:v>0.92410000000000003</c:v>
                </c:pt>
                <c:pt idx="171">
                  <c:v>0.92410000000000003</c:v>
                </c:pt>
                <c:pt idx="172">
                  <c:v>0.92410000000000003</c:v>
                </c:pt>
                <c:pt idx="173">
                  <c:v>0.92410000000000003</c:v>
                </c:pt>
                <c:pt idx="174">
                  <c:v>0.92410000000000003</c:v>
                </c:pt>
                <c:pt idx="175">
                  <c:v>0.92410000000000003</c:v>
                </c:pt>
                <c:pt idx="176">
                  <c:v>0.97330000000000005</c:v>
                </c:pt>
                <c:pt idx="177">
                  <c:v>0.98660000000000003</c:v>
                </c:pt>
                <c:pt idx="178">
                  <c:v>0.98660000000000003</c:v>
                </c:pt>
                <c:pt idx="179">
                  <c:v>0.98660000000000003</c:v>
                </c:pt>
                <c:pt idx="180">
                  <c:v>1.0114999999999996</c:v>
                </c:pt>
                <c:pt idx="181">
                  <c:v>1.0114999999999996</c:v>
                </c:pt>
                <c:pt idx="182">
                  <c:v>1.0114999999999996</c:v>
                </c:pt>
                <c:pt idx="183">
                  <c:v>1.0114999999999996</c:v>
                </c:pt>
                <c:pt idx="184">
                  <c:v>1.0114999999999996</c:v>
                </c:pt>
                <c:pt idx="185">
                  <c:v>1.0114999999999996</c:v>
                </c:pt>
                <c:pt idx="186">
                  <c:v>1.1004</c:v>
                </c:pt>
                <c:pt idx="187">
                  <c:v>1.1004</c:v>
                </c:pt>
                <c:pt idx="188">
                  <c:v>1.1004</c:v>
                </c:pt>
                <c:pt idx="189">
                  <c:v>1.0784</c:v>
                </c:pt>
                <c:pt idx="190">
                  <c:v>1.1306</c:v>
                </c:pt>
                <c:pt idx="191">
                  <c:v>1.1306</c:v>
                </c:pt>
                <c:pt idx="192">
                  <c:v>1.1306</c:v>
                </c:pt>
                <c:pt idx="193">
                  <c:v>1.1812</c:v>
                </c:pt>
                <c:pt idx="194">
                  <c:v>1.1098999999999997</c:v>
                </c:pt>
                <c:pt idx="195">
                  <c:v>1.087</c:v>
                </c:pt>
                <c:pt idx="196">
                  <c:v>1.0555999999999996</c:v>
                </c:pt>
                <c:pt idx="197">
                  <c:v>1.0555999999999996</c:v>
                </c:pt>
                <c:pt idx="198">
                  <c:v>1.0555999999999996</c:v>
                </c:pt>
                <c:pt idx="199">
                  <c:v>1.0555999999999996</c:v>
                </c:pt>
                <c:pt idx="200">
                  <c:v>1.0555999999999996</c:v>
                </c:pt>
                <c:pt idx="201">
                  <c:v>1.0555999999999996</c:v>
                </c:pt>
                <c:pt idx="202">
                  <c:v>1.0555999999999996</c:v>
                </c:pt>
                <c:pt idx="203">
                  <c:v>1.0555999999999996</c:v>
                </c:pt>
                <c:pt idx="204">
                  <c:v>1.0555999999999996</c:v>
                </c:pt>
                <c:pt idx="205">
                  <c:v>1.1082000000000001</c:v>
                </c:pt>
                <c:pt idx="206">
                  <c:v>1.107</c:v>
                </c:pt>
                <c:pt idx="207">
                  <c:v>1.107</c:v>
                </c:pt>
                <c:pt idx="208">
                  <c:v>1.0796999999999997</c:v>
                </c:pt>
                <c:pt idx="209">
                  <c:v>1.0796999999999997</c:v>
                </c:pt>
                <c:pt idx="210">
                  <c:v>1.0903</c:v>
                </c:pt>
                <c:pt idx="211">
                  <c:v>1.0903</c:v>
                </c:pt>
                <c:pt idx="212">
                  <c:v>1.0903</c:v>
                </c:pt>
                <c:pt idx="213">
                  <c:v>1.1036999999999997</c:v>
                </c:pt>
                <c:pt idx="214">
                  <c:v>1.1036999999999997</c:v>
                </c:pt>
                <c:pt idx="215">
                  <c:v>1.1036999999999997</c:v>
                </c:pt>
                <c:pt idx="216">
                  <c:v>1.0837999999999997</c:v>
                </c:pt>
                <c:pt idx="217">
                  <c:v>1.0837999999999997</c:v>
                </c:pt>
                <c:pt idx="218">
                  <c:v>1.0837999999999997</c:v>
                </c:pt>
                <c:pt idx="219">
                  <c:v>1.0837999999999997</c:v>
                </c:pt>
                <c:pt idx="220">
                  <c:v>1.1348</c:v>
                </c:pt>
                <c:pt idx="221">
                  <c:v>1.1348</c:v>
                </c:pt>
                <c:pt idx="222">
                  <c:v>1.1348</c:v>
                </c:pt>
                <c:pt idx="223">
                  <c:v>1.1357999999999997</c:v>
                </c:pt>
                <c:pt idx="224">
                  <c:v>1.1527000000000001</c:v>
                </c:pt>
                <c:pt idx="225">
                  <c:v>1.1527000000000001</c:v>
                </c:pt>
                <c:pt idx="226">
                  <c:v>1.1287</c:v>
                </c:pt>
                <c:pt idx="227">
                  <c:v>1.1347</c:v>
                </c:pt>
                <c:pt idx="228">
                  <c:v>1.1347</c:v>
                </c:pt>
                <c:pt idx="229">
                  <c:v>1.1347</c:v>
                </c:pt>
                <c:pt idx="230">
                  <c:v>1.1347</c:v>
                </c:pt>
                <c:pt idx="231">
                  <c:v>1.1347</c:v>
                </c:pt>
                <c:pt idx="232">
                  <c:v>1.1347</c:v>
                </c:pt>
                <c:pt idx="233">
                  <c:v>1.2309999999999997</c:v>
                </c:pt>
                <c:pt idx="234">
                  <c:v>1.2001999999999997</c:v>
                </c:pt>
                <c:pt idx="235">
                  <c:v>1.2001999999999997</c:v>
                </c:pt>
                <c:pt idx="236">
                  <c:v>1.1982000000000004</c:v>
                </c:pt>
                <c:pt idx="237">
                  <c:v>1.1887000000000001</c:v>
                </c:pt>
                <c:pt idx="238">
                  <c:v>1.2105999999999997</c:v>
                </c:pt>
                <c:pt idx="239">
                  <c:v>1.2105999999999997</c:v>
                </c:pt>
                <c:pt idx="240">
                  <c:v>1.2161999999999997</c:v>
                </c:pt>
                <c:pt idx="241">
                  <c:v>1.2161999999999997</c:v>
                </c:pt>
                <c:pt idx="242">
                  <c:v>1.3789</c:v>
                </c:pt>
                <c:pt idx="243">
                  <c:v>1.3789</c:v>
                </c:pt>
                <c:pt idx="244">
                  <c:v>1.3648</c:v>
                </c:pt>
                <c:pt idx="245">
                  <c:v>1.3648</c:v>
                </c:pt>
                <c:pt idx="246">
                  <c:v>1.3648</c:v>
                </c:pt>
                <c:pt idx="247">
                  <c:v>1.3648</c:v>
                </c:pt>
                <c:pt idx="248">
                  <c:v>1.3648</c:v>
                </c:pt>
                <c:pt idx="249">
                  <c:v>1.5877999999999997</c:v>
                </c:pt>
                <c:pt idx="250">
                  <c:v>1.6080000000000001</c:v>
                </c:pt>
                <c:pt idx="251">
                  <c:v>1.6306</c:v>
                </c:pt>
                <c:pt idx="252">
                  <c:v>1.6306</c:v>
                </c:pt>
                <c:pt idx="253">
                  <c:v>1.6306</c:v>
                </c:pt>
                <c:pt idx="254">
                  <c:v>1.6591</c:v>
                </c:pt>
                <c:pt idx="255">
                  <c:v>1.6591</c:v>
                </c:pt>
                <c:pt idx="256">
                  <c:v>1.6591</c:v>
                </c:pt>
                <c:pt idx="257">
                  <c:v>1.6591</c:v>
                </c:pt>
                <c:pt idx="258">
                  <c:v>1.6591</c:v>
                </c:pt>
                <c:pt idx="259">
                  <c:v>1.6591</c:v>
                </c:pt>
                <c:pt idx="260">
                  <c:v>1.8341000000000001</c:v>
                </c:pt>
                <c:pt idx="261">
                  <c:v>1.8169999999999997</c:v>
                </c:pt>
                <c:pt idx="262">
                  <c:v>1.7796999999999996</c:v>
                </c:pt>
                <c:pt idx="263">
                  <c:v>1.7796999999999996</c:v>
                </c:pt>
                <c:pt idx="264">
                  <c:v>1.7796999999999996</c:v>
                </c:pt>
                <c:pt idx="265">
                  <c:v>1.7796999999999996</c:v>
                </c:pt>
                <c:pt idx="266">
                  <c:v>1.7796999999999996</c:v>
                </c:pt>
                <c:pt idx="267">
                  <c:v>1.7796999999999996</c:v>
                </c:pt>
                <c:pt idx="268">
                  <c:v>1.7796999999999996</c:v>
                </c:pt>
                <c:pt idx="269">
                  <c:v>1.7796999999999996</c:v>
                </c:pt>
                <c:pt idx="270">
                  <c:v>1.7796999999999996</c:v>
                </c:pt>
                <c:pt idx="271">
                  <c:v>1.7796999999999996</c:v>
                </c:pt>
                <c:pt idx="272">
                  <c:v>1.7796999999999996</c:v>
                </c:pt>
                <c:pt idx="273">
                  <c:v>1.7796999999999996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上证指数累计收益</c:v>
                </c:pt>
              </c:strCache>
            </c:strRef>
          </c:tx>
          <c:spPr>
            <a:ln w="25400" cap="flat">
              <a:solidFill>
                <a:srgbClr val="A1251C"/>
              </a:solidFill>
              <a:prstDash val="solid"/>
              <a:bevel/>
            </a:ln>
            <a:effectLst>
              <a:outerShdw blurRad="12700" dist="40467" dir="18900000" algn="tl">
                <a:srgbClr val="000000">
                  <a:alpha val="12740"/>
                </a:srgbClr>
              </a:outerShdw>
            </a:effectLst>
          </c:spPr>
          <c:marker>
            <c:symbol val="none"/>
          </c:marker>
          <c:cat>
            <c:strRef>
              <c:f>Sheet1!$A$2:$A$275</c:f>
              <c:strCache>
                <c:ptCount val="274"/>
                <c:pt idx="0">
                  <c:v>2015-01-08</c:v>
                </c:pt>
                <c:pt idx="1">
                  <c:v>2015-01-09</c:v>
                </c:pt>
                <c:pt idx="2">
                  <c:v>2015-01-12</c:v>
                </c:pt>
                <c:pt idx="3">
                  <c:v>2015-01-13</c:v>
                </c:pt>
                <c:pt idx="4">
                  <c:v>2015-01-14</c:v>
                </c:pt>
                <c:pt idx="5">
                  <c:v>2015-01-15</c:v>
                </c:pt>
                <c:pt idx="6">
                  <c:v>2015-01-16</c:v>
                </c:pt>
                <c:pt idx="7">
                  <c:v>2015-01-19</c:v>
                </c:pt>
                <c:pt idx="8">
                  <c:v>2015-01-20</c:v>
                </c:pt>
                <c:pt idx="9">
                  <c:v>2015-01-21</c:v>
                </c:pt>
                <c:pt idx="10">
                  <c:v>2015-01-22</c:v>
                </c:pt>
                <c:pt idx="11">
                  <c:v>2015-01-23</c:v>
                </c:pt>
                <c:pt idx="12">
                  <c:v>2015-01-26</c:v>
                </c:pt>
                <c:pt idx="13">
                  <c:v>2015-01-27</c:v>
                </c:pt>
                <c:pt idx="14">
                  <c:v>2015-01-28</c:v>
                </c:pt>
                <c:pt idx="15">
                  <c:v>2015-01-29</c:v>
                </c:pt>
                <c:pt idx="16">
                  <c:v>2015-01-30</c:v>
                </c:pt>
                <c:pt idx="17">
                  <c:v>2015-02-02</c:v>
                </c:pt>
                <c:pt idx="18">
                  <c:v>2015-02-03</c:v>
                </c:pt>
                <c:pt idx="19">
                  <c:v>2015-02-04</c:v>
                </c:pt>
                <c:pt idx="20">
                  <c:v>2015-02-05</c:v>
                </c:pt>
                <c:pt idx="21">
                  <c:v>2015-02-06</c:v>
                </c:pt>
                <c:pt idx="22">
                  <c:v>2015-02-09</c:v>
                </c:pt>
                <c:pt idx="23">
                  <c:v>2015-02-10</c:v>
                </c:pt>
                <c:pt idx="24">
                  <c:v>2015-02-11</c:v>
                </c:pt>
                <c:pt idx="25">
                  <c:v>2015-02-12</c:v>
                </c:pt>
                <c:pt idx="26">
                  <c:v>2015-02-13</c:v>
                </c:pt>
                <c:pt idx="27">
                  <c:v>2015-02-16</c:v>
                </c:pt>
                <c:pt idx="28">
                  <c:v>2015-02-17</c:v>
                </c:pt>
                <c:pt idx="29">
                  <c:v>2015-02-25</c:v>
                </c:pt>
                <c:pt idx="30">
                  <c:v>2015-02-26</c:v>
                </c:pt>
                <c:pt idx="31">
                  <c:v>2015-02-27</c:v>
                </c:pt>
                <c:pt idx="32">
                  <c:v>2015-03-02</c:v>
                </c:pt>
                <c:pt idx="33">
                  <c:v>2015-03-03</c:v>
                </c:pt>
                <c:pt idx="34">
                  <c:v>2015-03-04</c:v>
                </c:pt>
                <c:pt idx="35">
                  <c:v>2015-03-05</c:v>
                </c:pt>
                <c:pt idx="36">
                  <c:v>2015-03-06</c:v>
                </c:pt>
                <c:pt idx="37">
                  <c:v>2015-03-09</c:v>
                </c:pt>
                <c:pt idx="38">
                  <c:v>2015-03-10</c:v>
                </c:pt>
                <c:pt idx="39">
                  <c:v>2015-03-11</c:v>
                </c:pt>
                <c:pt idx="40">
                  <c:v>2015-03-12</c:v>
                </c:pt>
                <c:pt idx="41">
                  <c:v>2015-03-13</c:v>
                </c:pt>
                <c:pt idx="42">
                  <c:v>2015-03-16</c:v>
                </c:pt>
                <c:pt idx="43">
                  <c:v>2015-03-17</c:v>
                </c:pt>
                <c:pt idx="44">
                  <c:v>2015-03-18</c:v>
                </c:pt>
                <c:pt idx="45">
                  <c:v>2015-03-19</c:v>
                </c:pt>
                <c:pt idx="46">
                  <c:v>2015-03-20</c:v>
                </c:pt>
                <c:pt idx="47">
                  <c:v>2015-03-23</c:v>
                </c:pt>
                <c:pt idx="48">
                  <c:v>2015-03-24</c:v>
                </c:pt>
                <c:pt idx="49">
                  <c:v>2015-03-25</c:v>
                </c:pt>
                <c:pt idx="50">
                  <c:v>2015-03-26</c:v>
                </c:pt>
                <c:pt idx="51">
                  <c:v>2015-03-27</c:v>
                </c:pt>
                <c:pt idx="52">
                  <c:v>2015-03-30</c:v>
                </c:pt>
                <c:pt idx="53">
                  <c:v>2015-03-31</c:v>
                </c:pt>
                <c:pt idx="54">
                  <c:v>2015-04-01</c:v>
                </c:pt>
                <c:pt idx="55">
                  <c:v>2015-04-02</c:v>
                </c:pt>
                <c:pt idx="56">
                  <c:v>2015-04-03</c:v>
                </c:pt>
                <c:pt idx="57">
                  <c:v>2015-04-07</c:v>
                </c:pt>
                <c:pt idx="58">
                  <c:v>2015-04-08</c:v>
                </c:pt>
                <c:pt idx="59">
                  <c:v>2015-04-09</c:v>
                </c:pt>
                <c:pt idx="60">
                  <c:v>2015-04-10</c:v>
                </c:pt>
                <c:pt idx="61">
                  <c:v>2015-04-13</c:v>
                </c:pt>
                <c:pt idx="62">
                  <c:v>2015-04-14</c:v>
                </c:pt>
                <c:pt idx="63">
                  <c:v>2015-04-15</c:v>
                </c:pt>
                <c:pt idx="64">
                  <c:v>2015-04-16</c:v>
                </c:pt>
                <c:pt idx="65">
                  <c:v>2015-04-17</c:v>
                </c:pt>
                <c:pt idx="66">
                  <c:v>2015-04-20</c:v>
                </c:pt>
                <c:pt idx="67">
                  <c:v>2015-04-21</c:v>
                </c:pt>
                <c:pt idx="68">
                  <c:v>2015-04-22</c:v>
                </c:pt>
                <c:pt idx="69">
                  <c:v>2015-04-23</c:v>
                </c:pt>
                <c:pt idx="70">
                  <c:v>2015-04-24</c:v>
                </c:pt>
                <c:pt idx="71">
                  <c:v>2015-04-27</c:v>
                </c:pt>
                <c:pt idx="72">
                  <c:v>2015-04-28</c:v>
                </c:pt>
                <c:pt idx="73">
                  <c:v>2015-04-29</c:v>
                </c:pt>
                <c:pt idx="74">
                  <c:v>2015-04-30</c:v>
                </c:pt>
                <c:pt idx="75">
                  <c:v>2015-05-04</c:v>
                </c:pt>
                <c:pt idx="76">
                  <c:v>2015-05-05</c:v>
                </c:pt>
                <c:pt idx="77">
                  <c:v>2015-05-06</c:v>
                </c:pt>
                <c:pt idx="78">
                  <c:v>2015-05-07</c:v>
                </c:pt>
                <c:pt idx="79">
                  <c:v>2015-05-08</c:v>
                </c:pt>
                <c:pt idx="80">
                  <c:v>2015-05-11</c:v>
                </c:pt>
                <c:pt idx="81">
                  <c:v>2015-05-12</c:v>
                </c:pt>
                <c:pt idx="82">
                  <c:v>2015-05-13</c:v>
                </c:pt>
                <c:pt idx="83">
                  <c:v>2015-05-14</c:v>
                </c:pt>
                <c:pt idx="84">
                  <c:v>2015-05-15</c:v>
                </c:pt>
                <c:pt idx="85">
                  <c:v>2015-05-18</c:v>
                </c:pt>
                <c:pt idx="86">
                  <c:v>2015-05-19</c:v>
                </c:pt>
                <c:pt idx="87">
                  <c:v>2015-05-20</c:v>
                </c:pt>
                <c:pt idx="88">
                  <c:v>2015-05-21</c:v>
                </c:pt>
                <c:pt idx="89">
                  <c:v>2015-05-22</c:v>
                </c:pt>
                <c:pt idx="90">
                  <c:v>2015-05-25</c:v>
                </c:pt>
                <c:pt idx="91">
                  <c:v>2015-05-26</c:v>
                </c:pt>
                <c:pt idx="92">
                  <c:v>2015-05-27</c:v>
                </c:pt>
                <c:pt idx="93">
                  <c:v>2015-05-28</c:v>
                </c:pt>
                <c:pt idx="94">
                  <c:v>2015-05-29</c:v>
                </c:pt>
                <c:pt idx="95">
                  <c:v>2015-06-01</c:v>
                </c:pt>
                <c:pt idx="96">
                  <c:v>2015-06-02</c:v>
                </c:pt>
                <c:pt idx="97">
                  <c:v>2015-06-03</c:v>
                </c:pt>
                <c:pt idx="98">
                  <c:v>2015-06-04</c:v>
                </c:pt>
                <c:pt idx="99">
                  <c:v>2015-06-05</c:v>
                </c:pt>
                <c:pt idx="100">
                  <c:v>2015-06-08</c:v>
                </c:pt>
                <c:pt idx="101">
                  <c:v>2015-06-09</c:v>
                </c:pt>
                <c:pt idx="102">
                  <c:v>2015-06-10</c:v>
                </c:pt>
                <c:pt idx="103">
                  <c:v>2015-06-11</c:v>
                </c:pt>
                <c:pt idx="104">
                  <c:v>2015-06-12</c:v>
                </c:pt>
                <c:pt idx="105">
                  <c:v>2015-06-15</c:v>
                </c:pt>
                <c:pt idx="106">
                  <c:v>2015-06-16</c:v>
                </c:pt>
                <c:pt idx="107">
                  <c:v>2015-06-17</c:v>
                </c:pt>
                <c:pt idx="108">
                  <c:v>2015-06-18</c:v>
                </c:pt>
                <c:pt idx="109">
                  <c:v>2015-06-19</c:v>
                </c:pt>
                <c:pt idx="110">
                  <c:v>2015-06-23</c:v>
                </c:pt>
                <c:pt idx="111">
                  <c:v>2015-06-24</c:v>
                </c:pt>
                <c:pt idx="112">
                  <c:v>2015-06-25</c:v>
                </c:pt>
                <c:pt idx="113">
                  <c:v>2015-06-26</c:v>
                </c:pt>
                <c:pt idx="114">
                  <c:v>2015-06-29</c:v>
                </c:pt>
                <c:pt idx="115">
                  <c:v>2015-06-30</c:v>
                </c:pt>
                <c:pt idx="116">
                  <c:v>2015-07-01</c:v>
                </c:pt>
                <c:pt idx="117">
                  <c:v>2015-07-02</c:v>
                </c:pt>
                <c:pt idx="118">
                  <c:v>2015-07-03</c:v>
                </c:pt>
                <c:pt idx="119">
                  <c:v>2015-07-06</c:v>
                </c:pt>
                <c:pt idx="120">
                  <c:v>2015-07-07</c:v>
                </c:pt>
                <c:pt idx="121">
                  <c:v>2015-07-08</c:v>
                </c:pt>
                <c:pt idx="122">
                  <c:v>2015-07-09</c:v>
                </c:pt>
                <c:pt idx="123">
                  <c:v>2015-07-10</c:v>
                </c:pt>
                <c:pt idx="124">
                  <c:v>2015-07-13</c:v>
                </c:pt>
                <c:pt idx="125">
                  <c:v>2015-07-14</c:v>
                </c:pt>
                <c:pt idx="126">
                  <c:v>2015-07-15</c:v>
                </c:pt>
                <c:pt idx="127">
                  <c:v>2015-07-16</c:v>
                </c:pt>
                <c:pt idx="128">
                  <c:v>2015-07-17</c:v>
                </c:pt>
                <c:pt idx="129">
                  <c:v>2015-07-20</c:v>
                </c:pt>
                <c:pt idx="130">
                  <c:v>2015-07-21</c:v>
                </c:pt>
                <c:pt idx="131">
                  <c:v>2015-07-22</c:v>
                </c:pt>
                <c:pt idx="132">
                  <c:v>2015-07-23</c:v>
                </c:pt>
                <c:pt idx="133">
                  <c:v>2015-07-24</c:v>
                </c:pt>
                <c:pt idx="134">
                  <c:v>2015-07-27</c:v>
                </c:pt>
                <c:pt idx="135">
                  <c:v>2015-07-28</c:v>
                </c:pt>
                <c:pt idx="136">
                  <c:v>2015-07-29</c:v>
                </c:pt>
                <c:pt idx="137">
                  <c:v>2015-07-30</c:v>
                </c:pt>
                <c:pt idx="138">
                  <c:v>2015-07-31</c:v>
                </c:pt>
                <c:pt idx="139">
                  <c:v>2015-08-03</c:v>
                </c:pt>
                <c:pt idx="140">
                  <c:v>2015-08-04</c:v>
                </c:pt>
                <c:pt idx="141">
                  <c:v>2015-08-05</c:v>
                </c:pt>
                <c:pt idx="142">
                  <c:v>2015-08-06</c:v>
                </c:pt>
                <c:pt idx="143">
                  <c:v>2015-08-07</c:v>
                </c:pt>
                <c:pt idx="144">
                  <c:v>2015-08-10</c:v>
                </c:pt>
                <c:pt idx="145">
                  <c:v>2015-08-11</c:v>
                </c:pt>
                <c:pt idx="146">
                  <c:v>2015-08-12</c:v>
                </c:pt>
                <c:pt idx="147">
                  <c:v>2015-08-13</c:v>
                </c:pt>
                <c:pt idx="148">
                  <c:v>2015-08-14</c:v>
                </c:pt>
                <c:pt idx="149">
                  <c:v>2015-08-17</c:v>
                </c:pt>
                <c:pt idx="150">
                  <c:v>2015-08-18</c:v>
                </c:pt>
                <c:pt idx="151">
                  <c:v>2015-08-19</c:v>
                </c:pt>
                <c:pt idx="152">
                  <c:v>2015-08-20</c:v>
                </c:pt>
                <c:pt idx="153">
                  <c:v>2015-08-21</c:v>
                </c:pt>
                <c:pt idx="154">
                  <c:v>2015-08-24</c:v>
                </c:pt>
                <c:pt idx="155">
                  <c:v>2015-08-25</c:v>
                </c:pt>
                <c:pt idx="156">
                  <c:v>2015-08-26</c:v>
                </c:pt>
                <c:pt idx="157">
                  <c:v>2015-08-27</c:v>
                </c:pt>
                <c:pt idx="158">
                  <c:v>2015-08-28</c:v>
                </c:pt>
                <c:pt idx="159">
                  <c:v>2015-08-31</c:v>
                </c:pt>
                <c:pt idx="160">
                  <c:v>2015-09-01</c:v>
                </c:pt>
                <c:pt idx="161">
                  <c:v>2015-09-02</c:v>
                </c:pt>
                <c:pt idx="162">
                  <c:v>2015-09-07</c:v>
                </c:pt>
                <c:pt idx="163">
                  <c:v>2015-09-08</c:v>
                </c:pt>
                <c:pt idx="164">
                  <c:v>2015-09-09</c:v>
                </c:pt>
                <c:pt idx="165">
                  <c:v>2015-09-10</c:v>
                </c:pt>
                <c:pt idx="166">
                  <c:v>2015-09-11</c:v>
                </c:pt>
                <c:pt idx="167">
                  <c:v>2015-09-14</c:v>
                </c:pt>
                <c:pt idx="168">
                  <c:v>2015-09-15</c:v>
                </c:pt>
                <c:pt idx="169">
                  <c:v>2015-09-16</c:v>
                </c:pt>
                <c:pt idx="170">
                  <c:v>2015-09-17</c:v>
                </c:pt>
                <c:pt idx="171">
                  <c:v>2015-09-18</c:v>
                </c:pt>
                <c:pt idx="172">
                  <c:v>2015-09-21</c:v>
                </c:pt>
                <c:pt idx="173">
                  <c:v>2015-09-22</c:v>
                </c:pt>
                <c:pt idx="174">
                  <c:v>2015-09-23</c:v>
                </c:pt>
                <c:pt idx="175">
                  <c:v>2015-09-24</c:v>
                </c:pt>
                <c:pt idx="176">
                  <c:v>2015-09-25</c:v>
                </c:pt>
                <c:pt idx="177">
                  <c:v>2015-09-28</c:v>
                </c:pt>
                <c:pt idx="178">
                  <c:v>2015-09-29</c:v>
                </c:pt>
                <c:pt idx="179">
                  <c:v>2015-09-30</c:v>
                </c:pt>
                <c:pt idx="180">
                  <c:v>2015-10-08</c:v>
                </c:pt>
                <c:pt idx="181">
                  <c:v>2015-10-09</c:v>
                </c:pt>
                <c:pt idx="182">
                  <c:v>2015-10-12</c:v>
                </c:pt>
                <c:pt idx="183">
                  <c:v>2015-10-13</c:v>
                </c:pt>
                <c:pt idx="184">
                  <c:v>2015-10-14</c:v>
                </c:pt>
                <c:pt idx="185">
                  <c:v>2015-10-15</c:v>
                </c:pt>
                <c:pt idx="186">
                  <c:v>2015-10-16</c:v>
                </c:pt>
                <c:pt idx="187">
                  <c:v>2015-10-19</c:v>
                </c:pt>
                <c:pt idx="188">
                  <c:v>2015-10-20</c:v>
                </c:pt>
                <c:pt idx="189">
                  <c:v>2015-10-21</c:v>
                </c:pt>
                <c:pt idx="190">
                  <c:v>2015-10-22</c:v>
                </c:pt>
                <c:pt idx="191">
                  <c:v>2015-10-23</c:v>
                </c:pt>
                <c:pt idx="192">
                  <c:v>2015-10-26</c:v>
                </c:pt>
                <c:pt idx="193">
                  <c:v>2015-10-27</c:v>
                </c:pt>
                <c:pt idx="194">
                  <c:v>2015-10-28</c:v>
                </c:pt>
                <c:pt idx="195">
                  <c:v>2015-10-29</c:v>
                </c:pt>
                <c:pt idx="196">
                  <c:v>2015-10-30</c:v>
                </c:pt>
                <c:pt idx="197">
                  <c:v>2015-11-02</c:v>
                </c:pt>
                <c:pt idx="198">
                  <c:v>2015-11-03</c:v>
                </c:pt>
                <c:pt idx="199">
                  <c:v>2015-11-04</c:v>
                </c:pt>
                <c:pt idx="200">
                  <c:v>2015-11-05</c:v>
                </c:pt>
                <c:pt idx="201">
                  <c:v>2015-11-06</c:v>
                </c:pt>
                <c:pt idx="202">
                  <c:v>2015-11-09</c:v>
                </c:pt>
                <c:pt idx="203">
                  <c:v>2015-11-10</c:v>
                </c:pt>
                <c:pt idx="204">
                  <c:v>2015-11-11</c:v>
                </c:pt>
                <c:pt idx="205">
                  <c:v>2015-11-12</c:v>
                </c:pt>
                <c:pt idx="206">
                  <c:v>2015-11-13</c:v>
                </c:pt>
                <c:pt idx="207">
                  <c:v>2015-11-16</c:v>
                </c:pt>
                <c:pt idx="208">
                  <c:v>2015-11-17</c:v>
                </c:pt>
                <c:pt idx="209">
                  <c:v>2015-11-18</c:v>
                </c:pt>
                <c:pt idx="210">
                  <c:v>2015-11-19</c:v>
                </c:pt>
                <c:pt idx="211">
                  <c:v>2015-11-20</c:v>
                </c:pt>
                <c:pt idx="212">
                  <c:v>2015-11-23</c:v>
                </c:pt>
                <c:pt idx="213">
                  <c:v>2015-11-24</c:v>
                </c:pt>
                <c:pt idx="214">
                  <c:v>2015-11-25</c:v>
                </c:pt>
                <c:pt idx="215">
                  <c:v>2015-11-26</c:v>
                </c:pt>
                <c:pt idx="216">
                  <c:v>2015-11-27</c:v>
                </c:pt>
                <c:pt idx="217">
                  <c:v>2015-11-30</c:v>
                </c:pt>
                <c:pt idx="218">
                  <c:v>2015-12-01</c:v>
                </c:pt>
                <c:pt idx="219">
                  <c:v>2015-12-02</c:v>
                </c:pt>
                <c:pt idx="220">
                  <c:v>2015-12-03</c:v>
                </c:pt>
                <c:pt idx="221">
                  <c:v>2015-12-04</c:v>
                </c:pt>
                <c:pt idx="222">
                  <c:v>2015-12-07</c:v>
                </c:pt>
                <c:pt idx="223">
                  <c:v>2015-12-08</c:v>
                </c:pt>
                <c:pt idx="224">
                  <c:v>2015-12-09</c:v>
                </c:pt>
                <c:pt idx="225">
                  <c:v>2015-12-10</c:v>
                </c:pt>
                <c:pt idx="226">
                  <c:v>2015-12-11</c:v>
                </c:pt>
                <c:pt idx="227">
                  <c:v>2015-12-14</c:v>
                </c:pt>
                <c:pt idx="228">
                  <c:v>2015-12-15</c:v>
                </c:pt>
                <c:pt idx="229">
                  <c:v>2015-12-16</c:v>
                </c:pt>
                <c:pt idx="230">
                  <c:v>2015-12-17</c:v>
                </c:pt>
                <c:pt idx="231">
                  <c:v>2015-12-18</c:v>
                </c:pt>
                <c:pt idx="232">
                  <c:v>2015-12-21</c:v>
                </c:pt>
                <c:pt idx="233">
                  <c:v>2015-12-22</c:v>
                </c:pt>
                <c:pt idx="234">
                  <c:v>2015-12-23</c:v>
                </c:pt>
                <c:pt idx="235">
                  <c:v>2015-12-24</c:v>
                </c:pt>
                <c:pt idx="236">
                  <c:v>2015-12-25</c:v>
                </c:pt>
                <c:pt idx="237">
                  <c:v>2015-12-28</c:v>
                </c:pt>
                <c:pt idx="238">
                  <c:v>2015-12-29</c:v>
                </c:pt>
                <c:pt idx="239">
                  <c:v>2015-12-30</c:v>
                </c:pt>
                <c:pt idx="240">
                  <c:v>2015-12-31</c:v>
                </c:pt>
                <c:pt idx="241">
                  <c:v>2016-01-04</c:v>
                </c:pt>
                <c:pt idx="242">
                  <c:v>2016-01-05</c:v>
                </c:pt>
                <c:pt idx="243">
                  <c:v>2016-01-06</c:v>
                </c:pt>
                <c:pt idx="244">
                  <c:v>2016-01-07</c:v>
                </c:pt>
                <c:pt idx="245">
                  <c:v>2016-01-08</c:v>
                </c:pt>
                <c:pt idx="246">
                  <c:v>2016-01-11</c:v>
                </c:pt>
                <c:pt idx="247">
                  <c:v>2016-01-12</c:v>
                </c:pt>
                <c:pt idx="248">
                  <c:v>2016-01-13</c:v>
                </c:pt>
                <c:pt idx="249">
                  <c:v>2016-01-14</c:v>
                </c:pt>
                <c:pt idx="250">
                  <c:v>2016-01-15</c:v>
                </c:pt>
                <c:pt idx="251">
                  <c:v>2016-01-18</c:v>
                </c:pt>
                <c:pt idx="252">
                  <c:v>2016-01-19</c:v>
                </c:pt>
                <c:pt idx="253">
                  <c:v>2016-01-20</c:v>
                </c:pt>
                <c:pt idx="254">
                  <c:v>2016-01-21</c:v>
                </c:pt>
                <c:pt idx="255">
                  <c:v>2016-01-22</c:v>
                </c:pt>
                <c:pt idx="256">
                  <c:v>2016-01-25</c:v>
                </c:pt>
                <c:pt idx="257">
                  <c:v>2016-01-26</c:v>
                </c:pt>
                <c:pt idx="258">
                  <c:v>2016-01-27</c:v>
                </c:pt>
                <c:pt idx="259">
                  <c:v>2016-01-28</c:v>
                </c:pt>
                <c:pt idx="260">
                  <c:v>2016-01-29</c:v>
                </c:pt>
                <c:pt idx="261">
                  <c:v>2016-02-01</c:v>
                </c:pt>
                <c:pt idx="262">
                  <c:v>2016-02-02</c:v>
                </c:pt>
                <c:pt idx="263">
                  <c:v>2016-02-03</c:v>
                </c:pt>
                <c:pt idx="264">
                  <c:v>2016-02-04</c:v>
                </c:pt>
                <c:pt idx="265">
                  <c:v>2016-02-05</c:v>
                </c:pt>
                <c:pt idx="266">
                  <c:v>2016-02-15</c:v>
                </c:pt>
                <c:pt idx="267">
                  <c:v>2016-02-16</c:v>
                </c:pt>
                <c:pt idx="268">
                  <c:v>2016-02-17</c:v>
                </c:pt>
                <c:pt idx="269">
                  <c:v>2016-02-18</c:v>
                </c:pt>
                <c:pt idx="270">
                  <c:v>2016-02-19</c:v>
                </c:pt>
                <c:pt idx="271">
                  <c:v>2016-02-22</c:v>
                </c:pt>
                <c:pt idx="272">
                  <c:v>2016-02-23</c:v>
                </c:pt>
                <c:pt idx="273">
                  <c:v>2016-02-24</c:v>
                </c:pt>
              </c:strCache>
            </c:strRef>
          </c:cat>
          <c:val>
            <c:numRef>
              <c:f>Sheet1!$C$2:$C$275</c:f>
              <c:numCache>
                <c:formatCode>General</c:formatCode>
                <c:ptCount val="274"/>
                <c:pt idx="0">
                  <c:v>0</c:v>
                </c:pt>
                <c:pt idx="1">
                  <c:v>-2.4000000000000011E-3</c:v>
                </c:pt>
                <c:pt idx="2">
                  <c:v>-1.9500000000000007E-2</c:v>
                </c:pt>
                <c:pt idx="3">
                  <c:v>-1.7700000000000007E-2</c:v>
                </c:pt>
                <c:pt idx="4">
                  <c:v>-2.1700000000000007E-2</c:v>
                </c:pt>
                <c:pt idx="5">
                  <c:v>1.3800000000000005E-2</c:v>
                </c:pt>
                <c:pt idx="6">
                  <c:v>2.5800000000000007E-2</c:v>
                </c:pt>
                <c:pt idx="7">
                  <c:v>-5.1400000000000001E-2</c:v>
                </c:pt>
                <c:pt idx="8">
                  <c:v>-3.32E-2</c:v>
                </c:pt>
                <c:pt idx="9">
                  <c:v>1.4400000000000001E-2</c:v>
                </c:pt>
                <c:pt idx="10">
                  <c:v>2.0300000000000006E-2</c:v>
                </c:pt>
                <c:pt idx="11">
                  <c:v>2.2800000000000008E-2</c:v>
                </c:pt>
                <c:pt idx="12">
                  <c:v>3.2199999999999999E-2</c:v>
                </c:pt>
                <c:pt idx="13">
                  <c:v>2.3200000000000002E-2</c:v>
                </c:pt>
                <c:pt idx="14">
                  <c:v>9.1000000000000004E-3</c:v>
                </c:pt>
                <c:pt idx="15">
                  <c:v>-4.1000000000000012E-3</c:v>
                </c:pt>
                <c:pt idx="16">
                  <c:v>-2.0100000000000003E-2</c:v>
                </c:pt>
                <c:pt idx="17">
                  <c:v>-4.5700000000000018E-2</c:v>
                </c:pt>
                <c:pt idx="18">
                  <c:v>-2.1100000000000004E-2</c:v>
                </c:pt>
                <c:pt idx="19">
                  <c:v>-3.0700000000000002E-2</c:v>
                </c:pt>
                <c:pt idx="20">
                  <c:v>-4.2600000000000013E-2</c:v>
                </c:pt>
                <c:pt idx="21">
                  <c:v>-6.200000000000002E-2</c:v>
                </c:pt>
                <c:pt idx="22">
                  <c:v>-5.5700000000000006E-2</c:v>
                </c:pt>
                <c:pt idx="23">
                  <c:v>-4.0700000000000014E-2</c:v>
                </c:pt>
                <c:pt idx="24">
                  <c:v>-3.5600000000000014E-2</c:v>
                </c:pt>
                <c:pt idx="25">
                  <c:v>-3.0600000000000002E-2</c:v>
                </c:pt>
                <c:pt idx="26">
                  <c:v>-2.1000000000000008E-2</c:v>
                </c:pt>
                <c:pt idx="27">
                  <c:v>-1.5200000000000003E-2</c:v>
                </c:pt>
                <c:pt idx="28">
                  <c:v>-7.6000000000000017E-3</c:v>
                </c:pt>
                <c:pt idx="29">
                  <c:v>-1.3100000000000004E-2</c:v>
                </c:pt>
                <c:pt idx="30">
                  <c:v>8.5000000000000023E-3</c:v>
                </c:pt>
                <c:pt idx="31">
                  <c:v>1.2100000000000001E-2</c:v>
                </c:pt>
                <c:pt idx="32">
                  <c:v>2.0000000000000007E-2</c:v>
                </c:pt>
                <c:pt idx="33">
                  <c:v>-2.0000000000000009E-3</c:v>
                </c:pt>
                <c:pt idx="34">
                  <c:v>3.0000000000000009E-3</c:v>
                </c:pt>
                <c:pt idx="35">
                  <c:v>-6.5000000000000023E-3</c:v>
                </c:pt>
                <c:pt idx="36">
                  <c:v>-8.800000000000004E-3</c:v>
                </c:pt>
                <c:pt idx="37">
                  <c:v>1.0100000000000001E-2</c:v>
                </c:pt>
                <c:pt idx="38">
                  <c:v>5.1000000000000012E-3</c:v>
                </c:pt>
                <c:pt idx="39">
                  <c:v>6.6000000000000017E-3</c:v>
                </c:pt>
                <c:pt idx="40">
                  <c:v>2.4400000000000005E-2</c:v>
                </c:pt>
                <c:pt idx="41">
                  <c:v>3.1400000000000011E-2</c:v>
                </c:pt>
                <c:pt idx="42">
                  <c:v>5.4100000000000016E-2</c:v>
                </c:pt>
                <c:pt idx="43">
                  <c:v>6.9700000000000026E-2</c:v>
                </c:pt>
                <c:pt idx="44">
                  <c:v>9.1000000000000025E-2</c:v>
                </c:pt>
                <c:pt idx="45">
                  <c:v>9.240000000000001E-2</c:v>
                </c:pt>
                <c:pt idx="46">
                  <c:v>0.10220000000000003</c:v>
                </c:pt>
                <c:pt idx="47">
                  <c:v>0.12170000000000003</c:v>
                </c:pt>
                <c:pt idx="48">
                  <c:v>0.12270000000000003</c:v>
                </c:pt>
                <c:pt idx="49">
                  <c:v>0.1144</c:v>
                </c:pt>
                <c:pt idx="50">
                  <c:v>0.1203</c:v>
                </c:pt>
                <c:pt idx="51">
                  <c:v>0.12270000000000003</c:v>
                </c:pt>
                <c:pt idx="52">
                  <c:v>0.14860000000000001</c:v>
                </c:pt>
                <c:pt idx="53">
                  <c:v>0.13840000000000005</c:v>
                </c:pt>
                <c:pt idx="54">
                  <c:v>0.15510000000000004</c:v>
                </c:pt>
                <c:pt idx="55">
                  <c:v>0.15920000000000006</c:v>
                </c:pt>
                <c:pt idx="56">
                  <c:v>0.16920000000000004</c:v>
                </c:pt>
                <c:pt idx="57">
                  <c:v>0.19450000000000001</c:v>
                </c:pt>
                <c:pt idx="58">
                  <c:v>0.20300000000000001</c:v>
                </c:pt>
                <c:pt idx="59">
                  <c:v>0.19359999999999999</c:v>
                </c:pt>
                <c:pt idx="60">
                  <c:v>0.21280000000000004</c:v>
                </c:pt>
                <c:pt idx="61">
                  <c:v>0.23420000000000005</c:v>
                </c:pt>
                <c:pt idx="62">
                  <c:v>0.23750000000000004</c:v>
                </c:pt>
                <c:pt idx="63">
                  <c:v>0.22500000000000001</c:v>
                </c:pt>
                <c:pt idx="64">
                  <c:v>0.25210000000000005</c:v>
                </c:pt>
                <c:pt idx="65">
                  <c:v>0.2743000000000001</c:v>
                </c:pt>
                <c:pt idx="66">
                  <c:v>0.25800000000000001</c:v>
                </c:pt>
                <c:pt idx="67">
                  <c:v>0.27610000000000001</c:v>
                </c:pt>
                <c:pt idx="68">
                  <c:v>0.3005000000000001</c:v>
                </c:pt>
                <c:pt idx="69">
                  <c:v>0.30410000000000009</c:v>
                </c:pt>
                <c:pt idx="70">
                  <c:v>0.29940000000000011</c:v>
                </c:pt>
                <c:pt idx="71">
                  <c:v>0.32990000000000014</c:v>
                </c:pt>
                <c:pt idx="72">
                  <c:v>0.31860000000000011</c:v>
                </c:pt>
                <c:pt idx="73">
                  <c:v>0.31860000000000011</c:v>
                </c:pt>
                <c:pt idx="74">
                  <c:v>0.31070000000000009</c:v>
                </c:pt>
                <c:pt idx="75">
                  <c:v>0.31940000000000013</c:v>
                </c:pt>
                <c:pt idx="76">
                  <c:v>0.2788000000000001</c:v>
                </c:pt>
                <c:pt idx="77">
                  <c:v>0.2626</c:v>
                </c:pt>
                <c:pt idx="78">
                  <c:v>0.23490000000000005</c:v>
                </c:pt>
                <c:pt idx="79">
                  <c:v>0.25769999999999998</c:v>
                </c:pt>
                <c:pt idx="80">
                  <c:v>0.28800000000000009</c:v>
                </c:pt>
                <c:pt idx="81">
                  <c:v>0.30360000000000009</c:v>
                </c:pt>
                <c:pt idx="82">
                  <c:v>0.29780000000000012</c:v>
                </c:pt>
                <c:pt idx="83">
                  <c:v>0.29830000000000012</c:v>
                </c:pt>
                <c:pt idx="84">
                  <c:v>0.28210000000000002</c:v>
                </c:pt>
                <c:pt idx="85">
                  <c:v>0.27610000000000001</c:v>
                </c:pt>
                <c:pt idx="86">
                  <c:v>0.30750000000000011</c:v>
                </c:pt>
                <c:pt idx="87">
                  <c:v>0.31390000000000012</c:v>
                </c:pt>
                <c:pt idx="88">
                  <c:v>0.33260000000000012</c:v>
                </c:pt>
                <c:pt idx="89">
                  <c:v>0.3610000000000001</c:v>
                </c:pt>
                <c:pt idx="90">
                  <c:v>0.39460000000000012</c:v>
                </c:pt>
                <c:pt idx="91">
                  <c:v>0.41480000000000011</c:v>
                </c:pt>
                <c:pt idx="92">
                  <c:v>0.42110000000000009</c:v>
                </c:pt>
                <c:pt idx="93">
                  <c:v>0.35600000000000009</c:v>
                </c:pt>
                <c:pt idx="94">
                  <c:v>0.35410000000000008</c:v>
                </c:pt>
                <c:pt idx="95">
                  <c:v>0.40110000000000001</c:v>
                </c:pt>
                <c:pt idx="96">
                  <c:v>0.41800000000000009</c:v>
                </c:pt>
                <c:pt idx="97">
                  <c:v>0.4179000000000001</c:v>
                </c:pt>
                <c:pt idx="98">
                  <c:v>0.4255000000000001</c:v>
                </c:pt>
                <c:pt idx="99">
                  <c:v>0.44090000000000001</c:v>
                </c:pt>
                <c:pt idx="100">
                  <c:v>0.4627</c:v>
                </c:pt>
                <c:pt idx="101">
                  <c:v>0.45910000000000001</c:v>
                </c:pt>
                <c:pt idx="102">
                  <c:v>0.45760000000000001</c:v>
                </c:pt>
                <c:pt idx="103">
                  <c:v>0.46060000000000001</c:v>
                </c:pt>
                <c:pt idx="104">
                  <c:v>0.46930000000000011</c:v>
                </c:pt>
                <c:pt idx="105">
                  <c:v>0.44930000000000009</c:v>
                </c:pt>
                <c:pt idx="106">
                  <c:v>0.41460000000000002</c:v>
                </c:pt>
                <c:pt idx="107">
                  <c:v>0.43120000000000008</c:v>
                </c:pt>
                <c:pt idx="108">
                  <c:v>0.39440000000000014</c:v>
                </c:pt>
                <c:pt idx="109">
                  <c:v>0.33010000000000012</c:v>
                </c:pt>
                <c:pt idx="110">
                  <c:v>0.35210000000000002</c:v>
                </c:pt>
                <c:pt idx="111">
                  <c:v>0.37700000000000011</c:v>
                </c:pt>
                <c:pt idx="112">
                  <c:v>0.34240000000000009</c:v>
                </c:pt>
                <c:pt idx="113">
                  <c:v>0.26850000000000002</c:v>
                </c:pt>
                <c:pt idx="114">
                  <c:v>0.23520000000000005</c:v>
                </c:pt>
                <c:pt idx="115">
                  <c:v>0.2904000000000001</c:v>
                </c:pt>
                <c:pt idx="116">
                  <c:v>0.23810000000000001</c:v>
                </c:pt>
                <c:pt idx="117">
                  <c:v>0.20330000000000001</c:v>
                </c:pt>
                <c:pt idx="118">
                  <c:v>0.14560000000000001</c:v>
                </c:pt>
                <c:pt idx="119">
                  <c:v>0.17</c:v>
                </c:pt>
                <c:pt idx="120">
                  <c:v>0.15730000000000005</c:v>
                </c:pt>
                <c:pt idx="121">
                  <c:v>9.8300000000000026E-2</c:v>
                </c:pt>
                <c:pt idx="122">
                  <c:v>0.15590000000000007</c:v>
                </c:pt>
                <c:pt idx="123">
                  <c:v>0.20120000000000005</c:v>
                </c:pt>
                <c:pt idx="124">
                  <c:v>0.22490000000000004</c:v>
                </c:pt>
                <c:pt idx="125">
                  <c:v>0.21340000000000006</c:v>
                </c:pt>
                <c:pt idx="126">
                  <c:v>0.18330000000000005</c:v>
                </c:pt>
                <c:pt idx="127">
                  <c:v>0.18780000000000005</c:v>
                </c:pt>
                <c:pt idx="128">
                  <c:v>0.2228</c:v>
                </c:pt>
                <c:pt idx="129">
                  <c:v>0.2316</c:v>
                </c:pt>
                <c:pt idx="130">
                  <c:v>0.23970000000000005</c:v>
                </c:pt>
                <c:pt idx="131">
                  <c:v>0.24010000000000001</c:v>
                </c:pt>
                <c:pt idx="132">
                  <c:v>0.26440000000000002</c:v>
                </c:pt>
                <c:pt idx="133">
                  <c:v>0.25160000000000005</c:v>
                </c:pt>
                <c:pt idx="134">
                  <c:v>0.1668</c:v>
                </c:pt>
                <c:pt idx="135">
                  <c:v>0.14980000000000004</c:v>
                </c:pt>
                <c:pt idx="136">
                  <c:v>0.18430000000000005</c:v>
                </c:pt>
                <c:pt idx="137">
                  <c:v>0.1623</c:v>
                </c:pt>
                <c:pt idx="138">
                  <c:v>0.15100000000000005</c:v>
                </c:pt>
                <c:pt idx="139">
                  <c:v>0.14000000000000001</c:v>
                </c:pt>
                <c:pt idx="140">
                  <c:v>0.17680000000000001</c:v>
                </c:pt>
                <c:pt idx="141">
                  <c:v>0.1603</c:v>
                </c:pt>
                <c:pt idx="142">
                  <c:v>0.15140000000000006</c:v>
                </c:pt>
                <c:pt idx="143">
                  <c:v>0.17400000000000004</c:v>
                </c:pt>
                <c:pt idx="144">
                  <c:v>0.22320000000000001</c:v>
                </c:pt>
                <c:pt idx="145">
                  <c:v>0.22309999999999999</c:v>
                </c:pt>
                <c:pt idx="146">
                  <c:v>0.21250000000000005</c:v>
                </c:pt>
                <c:pt idx="147">
                  <c:v>0.2301</c:v>
                </c:pt>
                <c:pt idx="148">
                  <c:v>0.23280000000000001</c:v>
                </c:pt>
                <c:pt idx="149">
                  <c:v>0.24000000000000005</c:v>
                </c:pt>
                <c:pt idx="150">
                  <c:v>0.17860000000000001</c:v>
                </c:pt>
                <c:pt idx="151">
                  <c:v>0.1908</c:v>
                </c:pt>
                <c:pt idx="152">
                  <c:v>0.15650000000000006</c:v>
                </c:pt>
                <c:pt idx="153">
                  <c:v>0.1138</c:v>
                </c:pt>
                <c:pt idx="154">
                  <c:v>2.8900000000000006E-2</c:v>
                </c:pt>
                <c:pt idx="155">
                  <c:v>-4.7400000000000019E-2</c:v>
                </c:pt>
                <c:pt idx="156">
                  <c:v>-6.0200000000000004E-2</c:v>
                </c:pt>
                <c:pt idx="157">
                  <c:v>-6.8000000000000022E-3</c:v>
                </c:pt>
                <c:pt idx="158">
                  <c:v>4.1400000000000013E-2</c:v>
                </c:pt>
                <c:pt idx="159">
                  <c:v>3.3300000000000003E-2</c:v>
                </c:pt>
                <c:pt idx="160">
                  <c:v>2.1100000000000004E-2</c:v>
                </c:pt>
                <c:pt idx="161">
                  <c:v>1.9100000000000006E-2</c:v>
                </c:pt>
                <c:pt idx="162">
                  <c:v>-6.3000000000000018E-3</c:v>
                </c:pt>
                <c:pt idx="163">
                  <c:v>2.2800000000000008E-2</c:v>
                </c:pt>
                <c:pt idx="164">
                  <c:v>4.5700000000000018E-2</c:v>
                </c:pt>
                <c:pt idx="165">
                  <c:v>3.1800000000000002E-2</c:v>
                </c:pt>
                <c:pt idx="166">
                  <c:v>3.2399999999999998E-2</c:v>
                </c:pt>
                <c:pt idx="167">
                  <c:v>5.9000000000000033E-3</c:v>
                </c:pt>
                <c:pt idx="168">
                  <c:v>-2.9400000000000006E-2</c:v>
                </c:pt>
                <c:pt idx="169">
                  <c:v>1.9500000000000007E-2</c:v>
                </c:pt>
                <c:pt idx="170">
                  <c:v>-1.5000000000000005E-3</c:v>
                </c:pt>
                <c:pt idx="171">
                  <c:v>2.3000000000000008E-3</c:v>
                </c:pt>
                <c:pt idx="172">
                  <c:v>2.1200000000000007E-2</c:v>
                </c:pt>
                <c:pt idx="173">
                  <c:v>3.0400000000000007E-2</c:v>
                </c:pt>
                <c:pt idx="174">
                  <c:v>8.400000000000003E-3</c:v>
                </c:pt>
                <c:pt idx="175">
                  <c:v>1.7000000000000005E-2</c:v>
                </c:pt>
                <c:pt idx="176">
                  <c:v>1.0000000000000005E-3</c:v>
                </c:pt>
                <c:pt idx="177">
                  <c:v>3.700000000000001E-3</c:v>
                </c:pt>
                <c:pt idx="178">
                  <c:v>-1.6500000000000008E-2</c:v>
                </c:pt>
                <c:pt idx="179">
                  <c:v>-1.1700000000000007E-2</c:v>
                </c:pt>
                <c:pt idx="180">
                  <c:v>1.8000000000000006E-2</c:v>
                </c:pt>
                <c:pt idx="181">
                  <c:v>3.0700000000000002E-2</c:v>
                </c:pt>
                <c:pt idx="182">
                  <c:v>6.3500000000000001E-2</c:v>
                </c:pt>
                <c:pt idx="183">
                  <c:v>6.5200000000000008E-2</c:v>
                </c:pt>
                <c:pt idx="184">
                  <c:v>5.5900000000000005E-2</c:v>
                </c:pt>
                <c:pt idx="185">
                  <c:v>7.9100000000000031E-2</c:v>
                </c:pt>
                <c:pt idx="186">
                  <c:v>9.5000000000000029E-2</c:v>
                </c:pt>
                <c:pt idx="187">
                  <c:v>9.3700000000000061E-2</c:v>
                </c:pt>
                <c:pt idx="188">
                  <c:v>0.10510000000000003</c:v>
                </c:pt>
                <c:pt idx="189">
                  <c:v>7.4600000000000014E-2</c:v>
                </c:pt>
                <c:pt idx="190">
                  <c:v>8.9000000000000037E-2</c:v>
                </c:pt>
                <c:pt idx="191">
                  <c:v>0.1019</c:v>
                </c:pt>
                <c:pt idx="192">
                  <c:v>0.10700000000000003</c:v>
                </c:pt>
                <c:pt idx="193">
                  <c:v>0.10840000000000002</c:v>
                </c:pt>
                <c:pt idx="194">
                  <c:v>9.1200000000000017E-2</c:v>
                </c:pt>
                <c:pt idx="195">
                  <c:v>9.4800000000000037E-2</c:v>
                </c:pt>
                <c:pt idx="196">
                  <c:v>9.3300000000000008E-2</c:v>
                </c:pt>
                <c:pt idx="197">
                  <c:v>7.6300000000000021E-2</c:v>
                </c:pt>
                <c:pt idx="198">
                  <c:v>7.3800000000000004E-2</c:v>
                </c:pt>
                <c:pt idx="199">
                  <c:v>0.1169</c:v>
                </c:pt>
                <c:pt idx="200">
                  <c:v>0.13520000000000001</c:v>
                </c:pt>
                <c:pt idx="201">
                  <c:v>0.15430000000000005</c:v>
                </c:pt>
                <c:pt idx="202">
                  <c:v>0.1701</c:v>
                </c:pt>
                <c:pt idx="203">
                  <c:v>0.16830000000000001</c:v>
                </c:pt>
                <c:pt idx="204">
                  <c:v>0.17100000000000001</c:v>
                </c:pt>
                <c:pt idx="205">
                  <c:v>0.16620000000000001</c:v>
                </c:pt>
                <c:pt idx="206">
                  <c:v>0.15180000000000005</c:v>
                </c:pt>
                <c:pt idx="207">
                  <c:v>0.15910000000000005</c:v>
                </c:pt>
                <c:pt idx="208">
                  <c:v>0.15850000000000006</c:v>
                </c:pt>
                <c:pt idx="209">
                  <c:v>0.14840000000000006</c:v>
                </c:pt>
                <c:pt idx="210">
                  <c:v>0.16200000000000001</c:v>
                </c:pt>
                <c:pt idx="211">
                  <c:v>0.16570000000000001</c:v>
                </c:pt>
                <c:pt idx="212">
                  <c:v>0.16020000000000001</c:v>
                </c:pt>
                <c:pt idx="213">
                  <c:v>0.1618</c:v>
                </c:pt>
                <c:pt idx="214">
                  <c:v>0.1706</c:v>
                </c:pt>
                <c:pt idx="215">
                  <c:v>0.16720000000000004</c:v>
                </c:pt>
                <c:pt idx="216">
                  <c:v>0.1123</c:v>
                </c:pt>
                <c:pt idx="217">
                  <c:v>0.1148</c:v>
                </c:pt>
                <c:pt idx="218">
                  <c:v>0.11800000000000002</c:v>
                </c:pt>
                <c:pt idx="219">
                  <c:v>0.14140000000000005</c:v>
                </c:pt>
                <c:pt idx="220">
                  <c:v>0.15500000000000005</c:v>
                </c:pt>
                <c:pt idx="221">
                  <c:v>0.13830000000000001</c:v>
                </c:pt>
                <c:pt idx="222">
                  <c:v>0.14170000000000005</c:v>
                </c:pt>
                <c:pt idx="223">
                  <c:v>0.12280000000000002</c:v>
                </c:pt>
                <c:pt idx="224">
                  <c:v>0.12340000000000002</c:v>
                </c:pt>
                <c:pt idx="225">
                  <c:v>0.11850000000000002</c:v>
                </c:pt>
                <c:pt idx="226">
                  <c:v>0.1124</c:v>
                </c:pt>
                <c:pt idx="227">
                  <c:v>0.13750000000000001</c:v>
                </c:pt>
                <c:pt idx="228">
                  <c:v>0.13450000000000001</c:v>
                </c:pt>
                <c:pt idx="229">
                  <c:v>0.1361</c:v>
                </c:pt>
                <c:pt idx="230">
                  <c:v>0.15430000000000005</c:v>
                </c:pt>
                <c:pt idx="231">
                  <c:v>0.15400000000000005</c:v>
                </c:pt>
                <c:pt idx="232">
                  <c:v>0.17170000000000005</c:v>
                </c:pt>
                <c:pt idx="233">
                  <c:v>0.17420000000000005</c:v>
                </c:pt>
                <c:pt idx="234">
                  <c:v>0.16990000000000005</c:v>
                </c:pt>
                <c:pt idx="235">
                  <c:v>0.16340000000000005</c:v>
                </c:pt>
                <c:pt idx="236">
                  <c:v>0.1676</c:v>
                </c:pt>
                <c:pt idx="237">
                  <c:v>0.14190000000000005</c:v>
                </c:pt>
                <c:pt idx="238">
                  <c:v>0.15030000000000004</c:v>
                </c:pt>
                <c:pt idx="239">
                  <c:v>0.15280000000000005</c:v>
                </c:pt>
                <c:pt idx="240">
                  <c:v>0.14330000000000001</c:v>
                </c:pt>
                <c:pt idx="241">
                  <c:v>7.470000000000003E-2</c:v>
                </c:pt>
                <c:pt idx="242">
                  <c:v>7.2000000000000022E-2</c:v>
                </c:pt>
                <c:pt idx="243">
                  <c:v>9.4600000000000031E-2</c:v>
                </c:pt>
                <c:pt idx="244">
                  <c:v>2.4200000000000006E-2</c:v>
                </c:pt>
                <c:pt idx="245">
                  <c:v>4.3800000000000013E-2</c:v>
                </c:pt>
                <c:pt idx="246">
                  <c:v>-9.3000000000000044E-3</c:v>
                </c:pt>
                <c:pt idx="247">
                  <c:v>-7.3000000000000018E-3</c:v>
                </c:pt>
                <c:pt idx="248">
                  <c:v>-3.160000000000001E-2</c:v>
                </c:pt>
                <c:pt idx="249">
                  <c:v>-1.2000000000000004E-2</c:v>
                </c:pt>
                <c:pt idx="250">
                  <c:v>-4.7500000000000014E-2</c:v>
                </c:pt>
                <c:pt idx="251">
                  <c:v>-4.3100000000000006E-2</c:v>
                </c:pt>
                <c:pt idx="252">
                  <c:v>-1.0900000000000003E-2</c:v>
                </c:pt>
                <c:pt idx="253">
                  <c:v>-2.1200000000000007E-2</c:v>
                </c:pt>
                <c:pt idx="254">
                  <c:v>-5.3500000000000013E-2</c:v>
                </c:pt>
                <c:pt idx="255">
                  <c:v>-4.1000000000000009E-2</c:v>
                </c:pt>
                <c:pt idx="256">
                  <c:v>-3.3500000000000002E-2</c:v>
                </c:pt>
                <c:pt idx="257">
                  <c:v>-9.7800000000000026E-2</c:v>
                </c:pt>
                <c:pt idx="258">
                  <c:v>-0.10300000000000002</c:v>
                </c:pt>
                <c:pt idx="259">
                  <c:v>-0.1323</c:v>
                </c:pt>
                <c:pt idx="260">
                  <c:v>-0.1014</c:v>
                </c:pt>
                <c:pt idx="261">
                  <c:v>-0.11920000000000003</c:v>
                </c:pt>
                <c:pt idx="262">
                  <c:v>-9.6600000000000047E-2</c:v>
                </c:pt>
                <c:pt idx="263">
                  <c:v>-0.1004</c:v>
                </c:pt>
                <c:pt idx="264">
                  <c:v>-8.5100000000000023E-2</c:v>
                </c:pt>
                <c:pt idx="265">
                  <c:v>-9.1400000000000009E-2</c:v>
                </c:pt>
                <c:pt idx="266">
                  <c:v>-9.760000000000002E-2</c:v>
                </c:pt>
                <c:pt idx="267">
                  <c:v>-6.4600000000000019E-2</c:v>
                </c:pt>
                <c:pt idx="268">
                  <c:v>-5.3700000000000019E-2</c:v>
                </c:pt>
                <c:pt idx="269">
                  <c:v>-5.5300000000000009E-2</c:v>
                </c:pt>
                <c:pt idx="270">
                  <c:v>-5.6300000000000003E-2</c:v>
                </c:pt>
                <c:pt idx="271">
                  <c:v>-3.280000000000001E-2</c:v>
                </c:pt>
                <c:pt idx="272">
                  <c:v>-4.1000000000000009E-2</c:v>
                </c:pt>
                <c:pt idx="273">
                  <c:v>-3.2199999999999999E-2</c:v>
                </c:pt>
              </c:numCache>
            </c:numRef>
          </c:val>
        </c:ser>
        <c:marker val="1"/>
        <c:axId val="101100544"/>
        <c:axId val="105079552"/>
      </c:lineChart>
      <c:catAx>
        <c:axId val="101100544"/>
        <c:scaling>
          <c:orientation val="minMax"/>
        </c:scaling>
        <c:axPos val="b"/>
        <c:numFmt formatCode="General" sourceLinked="0"/>
        <c:majorTickMark val="none"/>
        <c:tickLblPos val="low"/>
        <c:spPr>
          <a:ln w="9525" cap="flat">
            <a:solidFill>
              <a:srgbClr val="19294A"/>
            </a:solidFill>
            <a:prstDash val="solid"/>
            <a:miter lim="400000"/>
          </a:ln>
        </c:spPr>
        <c:txPr>
          <a:bodyPr rot="-180000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105079552"/>
        <c:crossesAt val="-0.2"/>
        <c:auto val="1"/>
        <c:lblAlgn val="ctr"/>
        <c:lblOffset val="100"/>
        <c:noMultiLvlLbl val="1"/>
      </c:catAx>
      <c:valAx>
        <c:axId val="105079552"/>
        <c:scaling>
          <c:orientation val="minMax"/>
          <c:min val="-0.2"/>
        </c:scaling>
        <c:axPos val="l"/>
        <c:numFmt formatCode="#,##0%" sourceLinked="0"/>
        <c:tickLblPos val="nextTo"/>
        <c:spPr>
          <a:ln w="9525" cap="flat">
            <a:solidFill>
              <a:srgbClr val="19294A"/>
            </a:solidFill>
            <a:prstDash val="solid"/>
            <a:miter lim="4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101100544"/>
        <c:crosses val="autoZero"/>
        <c:crossBetween val="midCat"/>
        <c:majorUnit val="0.62500000000000022"/>
        <c:minorUnit val="0.31250000000000011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8.4210200000000013E-2"/>
          <c:y val="0.267121"/>
          <c:w val="0.30354300000000001"/>
          <c:h val="9.728690000000000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3346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205978"/>
            <a:ext cx="6019800" cy="49375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685800" y="1384300"/>
            <a:ext cx="7772400" cy="15303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half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5B17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1130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5B171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401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722312" y="2179638"/>
            <a:ext cx="7772401" cy="11255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5B171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1130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9433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2328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193099"/>
            <a:ext cx="8229600" cy="8838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457200" y="1076900"/>
            <a:ext cx="4040188" cy="5550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2328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1130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A11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2328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2328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792288" y="2314575"/>
            <a:ext cx="5486401" cy="17113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792288" y="4025900"/>
            <a:ext cx="5486401" cy="111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2328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1130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1" y="0"/>
            <a:ext cx="1475658" cy="5143500"/>
          </a:xfrm>
          <a:prstGeom prst="rect">
            <a:avLst/>
          </a:prstGeom>
          <a:solidFill>
            <a:srgbClr val="2328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457200" y="206375"/>
            <a:ext cx="6019800" cy="49371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xfrm>
            <a:off x="6553200" y="4769961"/>
            <a:ext cx="2133600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892968" y="135731"/>
            <a:ext cx="7358064" cy="1285876"/>
          </a:xfrm>
          <a:prstGeom prst="rect">
            <a:avLst/>
          </a:prstGeom>
        </p:spPr>
        <p:txBody>
          <a:bodyPr lIns="28575" tIns="28575" rIns="28575" bIns="28575">
            <a:noAutofit/>
          </a:bodyPr>
          <a:lstStyle>
            <a:lvl1pPr defTabSz="5461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892968" y="1457325"/>
            <a:ext cx="7358064" cy="3014663"/>
          </a:xfrm>
          <a:prstGeom prst="rect">
            <a:avLst/>
          </a:prstGeom>
        </p:spPr>
        <p:txBody>
          <a:bodyPr lIns="28575" tIns="28575" rIns="28575" bIns="28575" anchor="ctr">
            <a:noAutofit/>
          </a:bodyPr>
          <a:lstStyle>
            <a:lvl1pPr marL="618289" indent="-300789" defTabSz="546100">
              <a:spcBef>
                <a:spcPts val="2300"/>
              </a:spcBef>
              <a:buSzPct val="171000"/>
              <a:buFontTx/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  <a:lvl2pPr marL="1062789" indent="-300789" defTabSz="546100">
              <a:spcBef>
                <a:spcPts val="2300"/>
              </a:spcBef>
              <a:buSzPct val="171000"/>
              <a:buFontTx/>
              <a:buChar char="•"/>
              <a:defRPr sz="2000">
                <a:latin typeface="Gill Sans"/>
                <a:ea typeface="Gill Sans"/>
                <a:cs typeface="Gill Sans"/>
                <a:sym typeface="Gill Sans"/>
              </a:defRPr>
            </a:lvl2pPr>
            <a:lvl3pPr marL="1507289" indent="-300789" defTabSz="546100">
              <a:spcBef>
                <a:spcPts val="2300"/>
              </a:spcBef>
              <a:buSzPct val="171000"/>
              <a:buFontTx/>
              <a:defRPr sz="2000">
                <a:latin typeface="Gill Sans"/>
                <a:ea typeface="Gill Sans"/>
                <a:cs typeface="Gill Sans"/>
                <a:sym typeface="Gill Sans"/>
              </a:defRPr>
            </a:lvl3pPr>
            <a:lvl4pPr marL="1951789" indent="-300789" defTabSz="546100">
              <a:spcBef>
                <a:spcPts val="2300"/>
              </a:spcBef>
              <a:buSzPct val="171000"/>
              <a:buFontTx/>
              <a:buChar char="•"/>
              <a:defRPr sz="2000">
                <a:latin typeface="Gill Sans"/>
                <a:ea typeface="Gill Sans"/>
                <a:cs typeface="Gill Sans"/>
                <a:sym typeface="Gill Sans"/>
              </a:defRPr>
            </a:lvl4pPr>
            <a:lvl5pPr marL="2396289" indent="-300789" defTabSz="546100">
              <a:spcBef>
                <a:spcPts val="2300"/>
              </a:spcBef>
              <a:buSzPct val="171000"/>
              <a:buFontTx/>
              <a:buChar char="•"/>
              <a:defRPr sz="20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xfrm>
            <a:off x="4479925" y="4879181"/>
            <a:ext cx="184151" cy="184151"/>
          </a:xfrm>
          <a:prstGeom prst="rect">
            <a:avLst/>
          </a:prstGeom>
        </p:spPr>
        <p:txBody>
          <a:bodyPr wrap="none" lIns="28575" tIns="28575" rIns="28575" bIns="28575" anchor="t"/>
          <a:lstStyle>
            <a:lvl1pPr algn="ctr" defTabSz="546100">
              <a:defRPr sz="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892968" y="135731"/>
            <a:ext cx="7358064" cy="1285876"/>
          </a:xfrm>
          <a:prstGeom prst="rect">
            <a:avLst/>
          </a:prstGeom>
        </p:spPr>
        <p:txBody>
          <a:bodyPr lIns="28575" tIns="28575" rIns="28575" bIns="28575">
            <a:noAutofit/>
          </a:bodyPr>
          <a:lstStyle>
            <a:lvl1pPr defTabSz="546100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half" idx="1"/>
          </p:nvPr>
        </p:nvSpPr>
        <p:spPr>
          <a:xfrm>
            <a:off x="892968" y="1457325"/>
            <a:ext cx="3543301" cy="3014663"/>
          </a:xfrm>
          <a:prstGeom prst="rect">
            <a:avLst/>
          </a:prstGeom>
        </p:spPr>
        <p:txBody>
          <a:bodyPr lIns="28575" tIns="28575" rIns="28575" bIns="28575" anchor="ctr">
            <a:noAutofit/>
          </a:bodyPr>
          <a:lstStyle>
            <a:lvl1pPr marL="581297" indent="-263797" defTabSz="546100">
              <a:spcBef>
                <a:spcPts val="3600"/>
              </a:spcBef>
              <a:buSzPct val="171000"/>
              <a:buFontTx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marL="1025797" indent="-263797" defTabSz="546100">
              <a:spcBef>
                <a:spcPts val="3600"/>
              </a:spcBef>
              <a:buSzPct val="171000"/>
              <a:buFontTx/>
              <a:buChar char="•"/>
              <a:defRPr sz="1600">
                <a:latin typeface="Gill Sans"/>
                <a:ea typeface="Gill Sans"/>
                <a:cs typeface="Gill Sans"/>
                <a:sym typeface="Gill Sans"/>
              </a:defRPr>
            </a:lvl2pPr>
            <a:lvl3pPr marL="1470297" indent="-263797" defTabSz="546100">
              <a:spcBef>
                <a:spcPts val="3600"/>
              </a:spcBef>
              <a:buSzPct val="171000"/>
              <a:buFontTx/>
              <a:defRPr sz="1600">
                <a:latin typeface="Gill Sans"/>
                <a:ea typeface="Gill Sans"/>
                <a:cs typeface="Gill Sans"/>
                <a:sym typeface="Gill Sans"/>
              </a:defRPr>
            </a:lvl3pPr>
            <a:lvl4pPr marL="1914797" indent="-263797" defTabSz="546100">
              <a:spcBef>
                <a:spcPts val="3600"/>
              </a:spcBef>
              <a:buSzPct val="171000"/>
              <a:buFontTx/>
              <a:buChar char="•"/>
              <a:defRPr sz="1600">
                <a:latin typeface="Gill Sans"/>
                <a:ea typeface="Gill Sans"/>
                <a:cs typeface="Gill Sans"/>
                <a:sym typeface="Gill Sans"/>
              </a:defRPr>
            </a:lvl4pPr>
            <a:lvl5pPr marL="2359297" indent="-263797" defTabSz="546100">
              <a:spcBef>
                <a:spcPts val="3600"/>
              </a:spcBef>
              <a:buSzPct val="171000"/>
              <a:buFontTx/>
              <a:buChar char="•"/>
              <a:defRPr sz="16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xfrm>
            <a:off x="4479925" y="4879181"/>
            <a:ext cx="184151" cy="184151"/>
          </a:xfrm>
          <a:prstGeom prst="rect">
            <a:avLst/>
          </a:prstGeom>
        </p:spPr>
        <p:txBody>
          <a:bodyPr wrap="none" lIns="28575" tIns="28575" rIns="28575" bIns="28575" anchor="t"/>
          <a:lstStyle>
            <a:lvl1pPr algn="ctr" defTabSz="546100">
              <a:defRPr sz="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83832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722312" y="894159"/>
            <a:ext cx="7772401" cy="241101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94335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457200" y="192607"/>
            <a:ext cx="8229600" cy="8839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457200" y="1076598"/>
            <a:ext cx="4040188" cy="55455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1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8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475655" y="0"/>
            <a:ext cx="7668346" cy="5143500"/>
          </a:xfrm>
          <a:prstGeom prst="rect">
            <a:avLst/>
          </a:prstGeom>
          <a:solidFill>
            <a:srgbClr val="4D5A6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69055"/>
            <a:ext cx="8229600" cy="113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553200" y="4769564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685800" y="1598612"/>
            <a:ext cx="7772400" cy="1101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sym typeface="Impact"/>
              </a:rPr>
              <a:t>嘉合量化择时策略介绍</a:t>
            </a:r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1371600" y="2643758"/>
            <a:ext cx="6400800" cy="521197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A117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latin typeface="宋体" pitchFamily="2" charset="-122"/>
                <a:ea typeface="宋体" pitchFamily="2" charset="-122"/>
                <a:sym typeface="Arial"/>
              </a:rPr>
              <a:t>2016年2月</a:t>
            </a:r>
          </a:p>
        </p:txBody>
      </p:sp>
      <p:sp>
        <p:nvSpPr>
          <p:cNvPr id="248" name="Shape 248"/>
          <p:cNvSpPr/>
          <p:nvPr/>
        </p:nvSpPr>
        <p:spPr>
          <a:xfrm flipH="1">
            <a:off x="4572001" y="3320446"/>
            <a:ext cx="7353" cy="784241"/>
          </a:xfrm>
          <a:prstGeom prst="line">
            <a:avLst/>
          </a:prstGeom>
          <a:ln w="19050">
            <a:solidFill>
              <a:srgbClr val="4D5A6B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586521" y="4227703"/>
            <a:ext cx="3751292" cy="1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448981" y="3101385"/>
            <a:ext cx="246037" cy="246037"/>
          </a:xfrm>
          <a:prstGeom prst="ellipse">
            <a:avLst/>
          </a:prstGeom>
          <a:gradFill>
            <a:gsLst>
              <a:gs pos="0">
                <a:srgbClr val="AB1800"/>
              </a:gs>
              <a:gs pos="100000">
                <a:srgbClr val="971817"/>
              </a:gs>
            </a:gsLst>
            <a:lin ang="2700000"/>
          </a:gradFill>
          <a:ln w="12700">
            <a:miter lim="400000"/>
          </a:ln>
          <a:effectLst>
            <a:outerShdw blurRad="241300" dist="101600" dir="81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448981" y="4104685"/>
            <a:ext cx="246037" cy="246037"/>
          </a:xfrm>
          <a:prstGeom prst="ellipse">
            <a:avLst/>
          </a:prstGeom>
          <a:gradFill>
            <a:gsLst>
              <a:gs pos="0">
                <a:srgbClr val="AB1800"/>
              </a:gs>
              <a:gs pos="100000">
                <a:srgbClr val="971817"/>
              </a:gs>
            </a:gsLst>
            <a:lin ang="2700000"/>
          </a:gradFill>
          <a:ln w="12700">
            <a:miter lim="400000"/>
          </a:ln>
          <a:effectLst>
            <a:outerShdw blurRad="241300" dist="101600" dir="81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2" name="Logo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0462" y="4321862"/>
            <a:ext cx="783538" cy="783538"/>
          </a:xfrm>
          <a:prstGeom prst="rect">
            <a:avLst/>
          </a:prstGeom>
          <a:ln w="12700">
            <a:miter lim="400000"/>
          </a:ln>
          <a:effectLst>
            <a:outerShdw blurRad="50800" dist="38100" dir="2483985" rotWithShape="0">
              <a:srgbClr val="000000">
                <a:alpha val="40000"/>
              </a:srgbClr>
            </a:outerShdw>
          </a:effectLst>
        </p:spPr>
      </p:pic>
      <p:sp>
        <p:nvSpPr>
          <p:cNvPr id="253" name="Shape 253"/>
          <p:cNvSpPr/>
          <p:nvPr/>
        </p:nvSpPr>
        <p:spPr>
          <a:xfrm>
            <a:off x="8326189" y="4227704"/>
            <a:ext cx="1" cy="915796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 flipH="1">
            <a:off x="8326190" y="0"/>
            <a:ext cx="1" cy="5143500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637250" y="146960"/>
            <a:ext cx="623029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dirty="0">
                <a:latin typeface="宋体" pitchFamily="2" charset="-122"/>
                <a:ea typeface="宋体" pitchFamily="2" charset="-122"/>
              </a:rPr>
              <a:t>量化择时策略：ATM</a:t>
            </a:r>
            <a:r>
              <a:rPr sz="2800" b="1" dirty="0"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Arial"/>
                <a:sym typeface="Arial"/>
              </a:rPr>
              <a:t> </a:t>
            </a:r>
          </a:p>
        </p:txBody>
      </p:sp>
      <p:sp>
        <p:nvSpPr>
          <p:cNvPr id="257" name="Shape 257"/>
          <p:cNvSpPr/>
          <p:nvPr/>
        </p:nvSpPr>
        <p:spPr>
          <a:xfrm>
            <a:off x="8202746" y="317846"/>
            <a:ext cx="246037" cy="246037"/>
          </a:xfrm>
          <a:prstGeom prst="ellipse">
            <a:avLst/>
          </a:prstGeom>
          <a:gradFill>
            <a:gsLst>
              <a:gs pos="0">
                <a:srgbClr val="AB1800"/>
              </a:gs>
              <a:gs pos="100000">
                <a:srgbClr val="971817"/>
              </a:gs>
            </a:gsLst>
            <a:lin ang="2700000"/>
          </a:gradFill>
          <a:ln w="12700">
            <a:miter lim="400000"/>
          </a:ln>
          <a:effectLst>
            <a:outerShdw blurRad="241300" dist="101600" dir="81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968774" y="648389"/>
            <a:ext cx="52182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defTabSz="457200">
              <a:buSzPct val="100000"/>
              <a:buChar char="-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宋体" pitchFamily="2" charset="-122"/>
                <a:ea typeface="宋体" pitchFamily="2" charset="-122"/>
                <a:cs typeface="Arial"/>
              </a:rPr>
              <a:t>ATM策略每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  <a:sym typeface="メイリオ"/>
              </a:rPr>
              <a:t>⽇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</a:rPr>
              <a:t>尾盘系统发出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  <a:sym typeface="メイリオ"/>
              </a:rPr>
              <a:t>⼀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</a:rPr>
              <a:t>次信号，提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  <a:sym typeface="メイリオ"/>
              </a:rPr>
              <a:t>⽰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</a:rPr>
              <a:t>次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  <a:sym typeface="メイリオ"/>
              </a:rPr>
              <a:t>⽇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</a:rPr>
              <a:t>做多或做空，并根据信号进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  <a:sym typeface="メイリオ"/>
              </a:rPr>
              <a:t>⾏</a:t>
            </a:r>
            <a:r>
              <a:rPr dirty="0">
                <a:latin typeface="宋体" pitchFamily="2" charset="-122"/>
                <a:ea typeface="宋体" pitchFamily="2" charset="-122"/>
                <a:cs typeface="Arial"/>
              </a:rPr>
              <a:t>沪深300股指期货或50ETF的交易。</a:t>
            </a:r>
          </a:p>
        </p:txBody>
      </p:sp>
      <p:sp>
        <p:nvSpPr>
          <p:cNvPr id="259" name="Shape 259"/>
          <p:cNvSpPr/>
          <p:nvPr/>
        </p:nvSpPr>
        <p:spPr>
          <a:xfrm>
            <a:off x="2746466" y="4382475"/>
            <a:ext cx="5707019" cy="5578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01600" dist="77067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260" name="Table 260"/>
          <p:cNvGraphicFramePr/>
          <p:nvPr/>
        </p:nvGraphicFramePr>
        <p:xfrm>
          <a:off x="2765516" y="4392000"/>
          <a:ext cx="5691141" cy="560995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068365"/>
                <a:gridCol w="1195214"/>
                <a:gridCol w="1711031"/>
                <a:gridCol w="1716531"/>
              </a:tblGrid>
              <a:tr h="257232">
                <a:tc rowSpan="2">
                  <a:txBody>
                    <a:bodyPr/>
                    <a:lstStyle/>
                    <a:p>
                      <a:pPr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2015年1月5日
-2016年2月24日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182A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上证指数累计收益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125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 ATM 累计收益（50ETF）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125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 ATM 累计收益（ IF）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1251C"/>
                    </a:solidFill>
                  </a:tcPr>
                </a:tc>
              </a:tr>
              <a:tr h="2815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-5.61%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34.03%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28.75%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7A7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Chart 261"/>
          <p:cNvGraphicFramePr/>
          <p:nvPr>
            <p:extLst>
              <p:ext uri="{D42A27DB-BD31-4B8C-83A1-F6EECF244321}">
                <p14:modId xmlns="" xmlns:p14="http://schemas.microsoft.com/office/powerpoint/2010/main" val="2864996421"/>
              </p:ext>
            </p:extLst>
          </p:nvPr>
        </p:nvGraphicFramePr>
        <p:xfrm>
          <a:off x="1625453" y="1343891"/>
          <a:ext cx="6704511" cy="3172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2" name="Shape 262"/>
          <p:cNvSpPr/>
          <p:nvPr/>
        </p:nvSpPr>
        <p:spPr>
          <a:xfrm>
            <a:off x="7143" y="1432505"/>
            <a:ext cx="1475657" cy="69954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1" y="1429766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1" y="2129308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1" y="2828850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07504" y="1654810"/>
            <a:ext cx="251519" cy="251520"/>
          </a:xfrm>
          <a:prstGeom prst="rect">
            <a:avLst/>
          </a:prstGeom>
          <a:ln w="1270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90054" y="1630016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ATM策略</a:t>
            </a:r>
          </a:p>
        </p:txBody>
      </p:sp>
      <p:sp>
        <p:nvSpPr>
          <p:cNvPr id="268" name="Shape 268"/>
          <p:cNvSpPr/>
          <p:nvPr/>
        </p:nvSpPr>
        <p:spPr>
          <a:xfrm>
            <a:off x="107504" y="2355384"/>
            <a:ext cx="251519" cy="251520"/>
          </a:xfrm>
          <a:prstGeom prst="rect">
            <a:avLst/>
          </a:prstGeom>
          <a:ln w="127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90054" y="2343032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双轨策略</a:t>
            </a:r>
          </a:p>
        </p:txBody>
      </p:sp>
      <p:sp>
        <p:nvSpPr>
          <p:cNvPr id="270" name="Shape 270"/>
          <p:cNvSpPr/>
          <p:nvPr/>
        </p:nvSpPr>
        <p:spPr>
          <a:xfrm>
            <a:off x="164572" y="1706719"/>
            <a:ext cx="137383" cy="13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7" y="6078"/>
                </a:moveTo>
                <a:lnTo>
                  <a:pt x="9257" y="6358"/>
                </a:lnTo>
                <a:lnTo>
                  <a:pt x="7948" y="6919"/>
                </a:lnTo>
                <a:lnTo>
                  <a:pt x="7013" y="7948"/>
                </a:lnTo>
                <a:lnTo>
                  <a:pt x="6358" y="9257"/>
                </a:lnTo>
                <a:lnTo>
                  <a:pt x="6078" y="10753"/>
                </a:lnTo>
                <a:lnTo>
                  <a:pt x="6358" y="12249"/>
                </a:lnTo>
                <a:lnTo>
                  <a:pt x="7013" y="13465"/>
                </a:lnTo>
                <a:lnTo>
                  <a:pt x="7948" y="14494"/>
                </a:lnTo>
                <a:lnTo>
                  <a:pt x="9257" y="15242"/>
                </a:lnTo>
                <a:lnTo>
                  <a:pt x="10847" y="15522"/>
                </a:lnTo>
                <a:lnTo>
                  <a:pt x="12249" y="15242"/>
                </a:lnTo>
                <a:lnTo>
                  <a:pt x="13558" y="14494"/>
                </a:lnTo>
                <a:lnTo>
                  <a:pt x="14494" y="13465"/>
                </a:lnTo>
                <a:lnTo>
                  <a:pt x="15242" y="12249"/>
                </a:lnTo>
                <a:lnTo>
                  <a:pt x="15522" y="10753"/>
                </a:lnTo>
                <a:lnTo>
                  <a:pt x="15242" y="9257"/>
                </a:lnTo>
                <a:lnTo>
                  <a:pt x="14494" y="7948"/>
                </a:lnTo>
                <a:lnTo>
                  <a:pt x="13558" y="6919"/>
                </a:lnTo>
                <a:lnTo>
                  <a:pt x="12249" y="6358"/>
                </a:lnTo>
                <a:lnTo>
                  <a:pt x="10847" y="6078"/>
                </a:lnTo>
                <a:close/>
                <a:moveTo>
                  <a:pt x="7387" y="0"/>
                </a:moveTo>
                <a:lnTo>
                  <a:pt x="8322" y="1029"/>
                </a:lnTo>
                <a:lnTo>
                  <a:pt x="9538" y="1777"/>
                </a:lnTo>
                <a:lnTo>
                  <a:pt x="10847" y="2057"/>
                </a:lnTo>
                <a:lnTo>
                  <a:pt x="12156" y="1777"/>
                </a:lnTo>
                <a:lnTo>
                  <a:pt x="13371" y="1029"/>
                </a:lnTo>
                <a:lnTo>
                  <a:pt x="14213" y="0"/>
                </a:lnTo>
                <a:lnTo>
                  <a:pt x="16364" y="842"/>
                </a:lnTo>
                <a:lnTo>
                  <a:pt x="16177" y="2151"/>
                </a:lnTo>
                <a:lnTo>
                  <a:pt x="16457" y="3366"/>
                </a:lnTo>
                <a:lnTo>
                  <a:pt x="17299" y="4301"/>
                </a:lnTo>
                <a:lnTo>
                  <a:pt x="18234" y="5143"/>
                </a:lnTo>
                <a:lnTo>
                  <a:pt x="19449" y="5517"/>
                </a:lnTo>
                <a:lnTo>
                  <a:pt x="20758" y="5517"/>
                </a:lnTo>
                <a:lnTo>
                  <a:pt x="21600" y="7668"/>
                </a:lnTo>
                <a:lnTo>
                  <a:pt x="20478" y="8416"/>
                </a:lnTo>
                <a:lnTo>
                  <a:pt x="19823" y="9538"/>
                </a:lnTo>
                <a:lnTo>
                  <a:pt x="19543" y="10753"/>
                </a:lnTo>
                <a:lnTo>
                  <a:pt x="19823" y="12062"/>
                </a:lnTo>
                <a:lnTo>
                  <a:pt x="20478" y="12997"/>
                </a:lnTo>
                <a:lnTo>
                  <a:pt x="21600" y="13932"/>
                </a:lnTo>
                <a:lnTo>
                  <a:pt x="20758" y="16083"/>
                </a:lnTo>
                <a:lnTo>
                  <a:pt x="19449" y="15990"/>
                </a:lnTo>
                <a:lnTo>
                  <a:pt x="18234" y="16364"/>
                </a:lnTo>
                <a:lnTo>
                  <a:pt x="17299" y="17205"/>
                </a:lnTo>
                <a:lnTo>
                  <a:pt x="16457" y="18234"/>
                </a:lnTo>
                <a:lnTo>
                  <a:pt x="16177" y="19262"/>
                </a:lnTo>
                <a:lnTo>
                  <a:pt x="16364" y="20571"/>
                </a:lnTo>
                <a:lnTo>
                  <a:pt x="14213" y="21600"/>
                </a:lnTo>
                <a:lnTo>
                  <a:pt x="13371" y="20478"/>
                </a:lnTo>
                <a:lnTo>
                  <a:pt x="12156" y="19823"/>
                </a:lnTo>
                <a:lnTo>
                  <a:pt x="10847" y="19449"/>
                </a:lnTo>
                <a:lnTo>
                  <a:pt x="9538" y="19823"/>
                </a:lnTo>
                <a:lnTo>
                  <a:pt x="8322" y="20478"/>
                </a:lnTo>
                <a:lnTo>
                  <a:pt x="7387" y="21600"/>
                </a:lnTo>
                <a:lnTo>
                  <a:pt x="5236" y="20571"/>
                </a:lnTo>
                <a:lnTo>
                  <a:pt x="5330" y="19262"/>
                </a:lnTo>
                <a:lnTo>
                  <a:pt x="5143" y="18234"/>
                </a:lnTo>
                <a:lnTo>
                  <a:pt x="4395" y="17205"/>
                </a:lnTo>
                <a:lnTo>
                  <a:pt x="3366" y="16457"/>
                </a:lnTo>
                <a:lnTo>
                  <a:pt x="2244" y="16083"/>
                </a:lnTo>
                <a:lnTo>
                  <a:pt x="935" y="16364"/>
                </a:lnTo>
                <a:lnTo>
                  <a:pt x="0" y="14213"/>
                </a:lnTo>
                <a:lnTo>
                  <a:pt x="1029" y="13184"/>
                </a:lnTo>
                <a:lnTo>
                  <a:pt x="1777" y="12062"/>
                </a:lnTo>
                <a:lnTo>
                  <a:pt x="2057" y="10753"/>
                </a:lnTo>
                <a:lnTo>
                  <a:pt x="1777" y="9538"/>
                </a:lnTo>
                <a:lnTo>
                  <a:pt x="1029" y="8416"/>
                </a:lnTo>
                <a:lnTo>
                  <a:pt x="0" y="7668"/>
                </a:lnTo>
                <a:lnTo>
                  <a:pt x="935" y="5517"/>
                </a:lnTo>
                <a:lnTo>
                  <a:pt x="2244" y="5517"/>
                </a:lnTo>
                <a:lnTo>
                  <a:pt x="3366" y="5143"/>
                </a:lnTo>
                <a:lnTo>
                  <a:pt x="4395" y="4301"/>
                </a:lnTo>
                <a:lnTo>
                  <a:pt x="5143" y="3366"/>
                </a:lnTo>
                <a:lnTo>
                  <a:pt x="5330" y="2151"/>
                </a:lnTo>
                <a:lnTo>
                  <a:pt x="5236" y="842"/>
                </a:lnTo>
                <a:lnTo>
                  <a:pt x="7387" y="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3330" y="2420342"/>
            <a:ext cx="119867" cy="13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" y="14337"/>
                </a:moveTo>
                <a:lnTo>
                  <a:pt x="4024" y="14337"/>
                </a:lnTo>
                <a:lnTo>
                  <a:pt x="4447" y="14526"/>
                </a:lnTo>
                <a:lnTo>
                  <a:pt x="4871" y="14620"/>
                </a:lnTo>
                <a:lnTo>
                  <a:pt x="5188" y="14903"/>
                </a:lnTo>
                <a:lnTo>
                  <a:pt x="5400" y="15186"/>
                </a:lnTo>
                <a:lnTo>
                  <a:pt x="5400" y="21600"/>
                </a:lnTo>
                <a:lnTo>
                  <a:pt x="0" y="21600"/>
                </a:lnTo>
                <a:lnTo>
                  <a:pt x="0" y="15563"/>
                </a:lnTo>
                <a:lnTo>
                  <a:pt x="106" y="15186"/>
                </a:lnTo>
                <a:lnTo>
                  <a:pt x="212" y="14903"/>
                </a:lnTo>
                <a:lnTo>
                  <a:pt x="424" y="14620"/>
                </a:lnTo>
                <a:lnTo>
                  <a:pt x="1059" y="14337"/>
                </a:lnTo>
                <a:close/>
                <a:moveTo>
                  <a:pt x="9212" y="7263"/>
                </a:moveTo>
                <a:lnTo>
                  <a:pt x="12600" y="7263"/>
                </a:lnTo>
                <a:lnTo>
                  <a:pt x="12918" y="7452"/>
                </a:lnTo>
                <a:lnTo>
                  <a:pt x="13341" y="7734"/>
                </a:lnTo>
                <a:lnTo>
                  <a:pt x="13447" y="8112"/>
                </a:lnTo>
                <a:lnTo>
                  <a:pt x="13447" y="21600"/>
                </a:lnTo>
                <a:lnTo>
                  <a:pt x="8153" y="21600"/>
                </a:lnTo>
                <a:lnTo>
                  <a:pt x="8153" y="8112"/>
                </a:lnTo>
                <a:lnTo>
                  <a:pt x="8259" y="7734"/>
                </a:lnTo>
                <a:lnTo>
                  <a:pt x="8788" y="7263"/>
                </a:lnTo>
                <a:lnTo>
                  <a:pt x="9212" y="7263"/>
                </a:lnTo>
                <a:close/>
                <a:moveTo>
                  <a:pt x="17259" y="0"/>
                </a:moveTo>
                <a:lnTo>
                  <a:pt x="20224" y="0"/>
                </a:lnTo>
                <a:lnTo>
                  <a:pt x="21071" y="189"/>
                </a:lnTo>
                <a:lnTo>
                  <a:pt x="21282" y="566"/>
                </a:lnTo>
                <a:lnTo>
                  <a:pt x="21388" y="849"/>
                </a:lnTo>
                <a:lnTo>
                  <a:pt x="21600" y="1226"/>
                </a:lnTo>
                <a:lnTo>
                  <a:pt x="21600" y="21600"/>
                </a:lnTo>
                <a:lnTo>
                  <a:pt x="16094" y="21600"/>
                </a:lnTo>
                <a:lnTo>
                  <a:pt x="16094" y="1226"/>
                </a:lnTo>
                <a:lnTo>
                  <a:pt x="16306" y="849"/>
                </a:lnTo>
                <a:lnTo>
                  <a:pt x="16306" y="566"/>
                </a:lnTo>
                <a:lnTo>
                  <a:pt x="16518" y="189"/>
                </a:lnTo>
                <a:lnTo>
                  <a:pt x="16835" y="94"/>
                </a:lnTo>
                <a:lnTo>
                  <a:pt x="17259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 flipH="1">
            <a:off x="7143" y="1438339"/>
            <a:ext cx="1" cy="699543"/>
          </a:xfrm>
          <a:prstGeom prst="line">
            <a:avLst/>
          </a:prstGeom>
          <a:ln w="28575">
            <a:solidFill>
              <a:srgbClr val="DDB64C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 flipH="1">
            <a:off x="8326190" y="0"/>
            <a:ext cx="1" cy="5143500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637250" y="146960"/>
            <a:ext cx="623029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dirty="0">
                <a:latin typeface="宋体" pitchFamily="2" charset="-122"/>
                <a:ea typeface="宋体" pitchFamily="2" charset="-122"/>
              </a:rPr>
              <a:t>量化择时策略：ATM</a:t>
            </a:r>
            <a:r>
              <a:rPr sz="2800" b="1" dirty="0"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Arial"/>
                <a:sym typeface="Arial"/>
              </a:rPr>
              <a:t> </a:t>
            </a:r>
          </a:p>
        </p:txBody>
      </p:sp>
      <p:sp>
        <p:nvSpPr>
          <p:cNvPr id="276" name="Shape 276"/>
          <p:cNvSpPr/>
          <p:nvPr/>
        </p:nvSpPr>
        <p:spPr>
          <a:xfrm>
            <a:off x="8202746" y="317846"/>
            <a:ext cx="246037" cy="246037"/>
          </a:xfrm>
          <a:prstGeom prst="ellipse">
            <a:avLst/>
          </a:prstGeom>
          <a:gradFill>
            <a:gsLst>
              <a:gs pos="0">
                <a:srgbClr val="AB1800"/>
              </a:gs>
              <a:gs pos="100000">
                <a:srgbClr val="971817"/>
              </a:gs>
            </a:gsLst>
            <a:lin ang="2700000"/>
          </a:gradFill>
          <a:ln w="12700">
            <a:miter lim="400000"/>
          </a:ln>
          <a:effectLst>
            <a:outerShdw blurRad="241300" dist="101600" dir="81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968774" y="648389"/>
            <a:ext cx="5218267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 pitchFamily="2" charset="-122"/>
                <a:ea typeface="宋体" pitchFamily="2" charset="-122"/>
              </a:rPr>
              <a:t>- </a:t>
            </a:r>
            <a:r>
              <a:rPr dirty="0" smtClean="0">
                <a:latin typeface="宋体" pitchFamily="2" charset="-122"/>
                <a:ea typeface="宋体" pitchFamily="2" charset="-122"/>
              </a:rPr>
              <a:t>ATM</a:t>
            </a:r>
            <a:r>
              <a:rPr dirty="0">
                <a:latin typeface="宋体" pitchFamily="2" charset="-122"/>
                <a:ea typeface="宋体" pitchFamily="2" charset="-122"/>
              </a:rPr>
              <a:t>择时系统能有效判断大盘向下趋势，并且抓住短线反弹机会</a:t>
            </a:r>
          </a:p>
          <a:p>
            <a:pPr marL="120315" indent="-120315">
              <a:lnSpc>
                <a:spcPct val="120000"/>
              </a:lnSpc>
              <a:buSzPct val="100000"/>
              <a:buChar char="-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 pitchFamily="2" charset="-122"/>
                <a:ea typeface="宋体" pitchFamily="2" charset="-122"/>
              </a:rPr>
              <a:t>在2015年股灾期间，择时模型的累计收益能显著跑赢大盘</a:t>
            </a:r>
          </a:p>
        </p:txBody>
      </p:sp>
      <p:sp>
        <p:nvSpPr>
          <p:cNvPr id="278" name="Shape 278"/>
          <p:cNvSpPr/>
          <p:nvPr/>
        </p:nvSpPr>
        <p:spPr>
          <a:xfrm>
            <a:off x="7143" y="1432505"/>
            <a:ext cx="1475657" cy="69954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-1" y="1429766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-1" y="2129308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-1" y="2828850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07504" y="1654810"/>
            <a:ext cx="251519" cy="251520"/>
          </a:xfrm>
          <a:prstGeom prst="rect">
            <a:avLst/>
          </a:prstGeom>
          <a:ln w="1270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90054" y="1630016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ATM策略</a:t>
            </a:r>
          </a:p>
        </p:txBody>
      </p:sp>
      <p:sp>
        <p:nvSpPr>
          <p:cNvPr id="284" name="Shape 284"/>
          <p:cNvSpPr/>
          <p:nvPr/>
        </p:nvSpPr>
        <p:spPr>
          <a:xfrm>
            <a:off x="107504" y="2355384"/>
            <a:ext cx="251519" cy="251520"/>
          </a:xfrm>
          <a:prstGeom prst="rect">
            <a:avLst/>
          </a:prstGeom>
          <a:ln w="127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90054" y="2343032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双轨策略</a:t>
            </a:r>
          </a:p>
        </p:txBody>
      </p:sp>
      <p:sp>
        <p:nvSpPr>
          <p:cNvPr id="286" name="Shape 286"/>
          <p:cNvSpPr/>
          <p:nvPr/>
        </p:nvSpPr>
        <p:spPr>
          <a:xfrm>
            <a:off x="164572" y="1706719"/>
            <a:ext cx="137383" cy="13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7" y="6078"/>
                </a:moveTo>
                <a:lnTo>
                  <a:pt x="9257" y="6358"/>
                </a:lnTo>
                <a:lnTo>
                  <a:pt x="7948" y="6919"/>
                </a:lnTo>
                <a:lnTo>
                  <a:pt x="7013" y="7948"/>
                </a:lnTo>
                <a:lnTo>
                  <a:pt x="6358" y="9257"/>
                </a:lnTo>
                <a:lnTo>
                  <a:pt x="6078" y="10753"/>
                </a:lnTo>
                <a:lnTo>
                  <a:pt x="6358" y="12249"/>
                </a:lnTo>
                <a:lnTo>
                  <a:pt x="7013" y="13465"/>
                </a:lnTo>
                <a:lnTo>
                  <a:pt x="7948" y="14494"/>
                </a:lnTo>
                <a:lnTo>
                  <a:pt x="9257" y="15242"/>
                </a:lnTo>
                <a:lnTo>
                  <a:pt x="10847" y="15522"/>
                </a:lnTo>
                <a:lnTo>
                  <a:pt x="12249" y="15242"/>
                </a:lnTo>
                <a:lnTo>
                  <a:pt x="13558" y="14494"/>
                </a:lnTo>
                <a:lnTo>
                  <a:pt x="14494" y="13465"/>
                </a:lnTo>
                <a:lnTo>
                  <a:pt x="15242" y="12249"/>
                </a:lnTo>
                <a:lnTo>
                  <a:pt x="15522" y="10753"/>
                </a:lnTo>
                <a:lnTo>
                  <a:pt x="15242" y="9257"/>
                </a:lnTo>
                <a:lnTo>
                  <a:pt x="14494" y="7948"/>
                </a:lnTo>
                <a:lnTo>
                  <a:pt x="13558" y="6919"/>
                </a:lnTo>
                <a:lnTo>
                  <a:pt x="12249" y="6358"/>
                </a:lnTo>
                <a:lnTo>
                  <a:pt x="10847" y="6078"/>
                </a:lnTo>
                <a:close/>
                <a:moveTo>
                  <a:pt x="7387" y="0"/>
                </a:moveTo>
                <a:lnTo>
                  <a:pt x="8322" y="1029"/>
                </a:lnTo>
                <a:lnTo>
                  <a:pt x="9538" y="1777"/>
                </a:lnTo>
                <a:lnTo>
                  <a:pt x="10847" y="2057"/>
                </a:lnTo>
                <a:lnTo>
                  <a:pt x="12156" y="1777"/>
                </a:lnTo>
                <a:lnTo>
                  <a:pt x="13371" y="1029"/>
                </a:lnTo>
                <a:lnTo>
                  <a:pt x="14213" y="0"/>
                </a:lnTo>
                <a:lnTo>
                  <a:pt x="16364" y="842"/>
                </a:lnTo>
                <a:lnTo>
                  <a:pt x="16177" y="2151"/>
                </a:lnTo>
                <a:lnTo>
                  <a:pt x="16457" y="3366"/>
                </a:lnTo>
                <a:lnTo>
                  <a:pt x="17299" y="4301"/>
                </a:lnTo>
                <a:lnTo>
                  <a:pt x="18234" y="5143"/>
                </a:lnTo>
                <a:lnTo>
                  <a:pt x="19449" y="5517"/>
                </a:lnTo>
                <a:lnTo>
                  <a:pt x="20758" y="5517"/>
                </a:lnTo>
                <a:lnTo>
                  <a:pt x="21600" y="7668"/>
                </a:lnTo>
                <a:lnTo>
                  <a:pt x="20478" y="8416"/>
                </a:lnTo>
                <a:lnTo>
                  <a:pt x="19823" y="9538"/>
                </a:lnTo>
                <a:lnTo>
                  <a:pt x="19543" y="10753"/>
                </a:lnTo>
                <a:lnTo>
                  <a:pt x="19823" y="12062"/>
                </a:lnTo>
                <a:lnTo>
                  <a:pt x="20478" y="12997"/>
                </a:lnTo>
                <a:lnTo>
                  <a:pt x="21600" y="13932"/>
                </a:lnTo>
                <a:lnTo>
                  <a:pt x="20758" y="16083"/>
                </a:lnTo>
                <a:lnTo>
                  <a:pt x="19449" y="15990"/>
                </a:lnTo>
                <a:lnTo>
                  <a:pt x="18234" y="16364"/>
                </a:lnTo>
                <a:lnTo>
                  <a:pt x="17299" y="17205"/>
                </a:lnTo>
                <a:lnTo>
                  <a:pt x="16457" y="18234"/>
                </a:lnTo>
                <a:lnTo>
                  <a:pt x="16177" y="19262"/>
                </a:lnTo>
                <a:lnTo>
                  <a:pt x="16364" y="20571"/>
                </a:lnTo>
                <a:lnTo>
                  <a:pt x="14213" y="21600"/>
                </a:lnTo>
                <a:lnTo>
                  <a:pt x="13371" y="20478"/>
                </a:lnTo>
                <a:lnTo>
                  <a:pt x="12156" y="19823"/>
                </a:lnTo>
                <a:lnTo>
                  <a:pt x="10847" y="19449"/>
                </a:lnTo>
                <a:lnTo>
                  <a:pt x="9538" y="19823"/>
                </a:lnTo>
                <a:lnTo>
                  <a:pt x="8322" y="20478"/>
                </a:lnTo>
                <a:lnTo>
                  <a:pt x="7387" y="21600"/>
                </a:lnTo>
                <a:lnTo>
                  <a:pt x="5236" y="20571"/>
                </a:lnTo>
                <a:lnTo>
                  <a:pt x="5330" y="19262"/>
                </a:lnTo>
                <a:lnTo>
                  <a:pt x="5143" y="18234"/>
                </a:lnTo>
                <a:lnTo>
                  <a:pt x="4395" y="17205"/>
                </a:lnTo>
                <a:lnTo>
                  <a:pt x="3366" y="16457"/>
                </a:lnTo>
                <a:lnTo>
                  <a:pt x="2244" y="16083"/>
                </a:lnTo>
                <a:lnTo>
                  <a:pt x="935" y="16364"/>
                </a:lnTo>
                <a:lnTo>
                  <a:pt x="0" y="14213"/>
                </a:lnTo>
                <a:lnTo>
                  <a:pt x="1029" y="13184"/>
                </a:lnTo>
                <a:lnTo>
                  <a:pt x="1777" y="12062"/>
                </a:lnTo>
                <a:lnTo>
                  <a:pt x="2057" y="10753"/>
                </a:lnTo>
                <a:lnTo>
                  <a:pt x="1777" y="9538"/>
                </a:lnTo>
                <a:lnTo>
                  <a:pt x="1029" y="8416"/>
                </a:lnTo>
                <a:lnTo>
                  <a:pt x="0" y="7668"/>
                </a:lnTo>
                <a:lnTo>
                  <a:pt x="935" y="5517"/>
                </a:lnTo>
                <a:lnTo>
                  <a:pt x="2244" y="5517"/>
                </a:lnTo>
                <a:lnTo>
                  <a:pt x="3366" y="5143"/>
                </a:lnTo>
                <a:lnTo>
                  <a:pt x="4395" y="4301"/>
                </a:lnTo>
                <a:lnTo>
                  <a:pt x="5143" y="3366"/>
                </a:lnTo>
                <a:lnTo>
                  <a:pt x="5330" y="2151"/>
                </a:lnTo>
                <a:lnTo>
                  <a:pt x="5236" y="842"/>
                </a:lnTo>
                <a:lnTo>
                  <a:pt x="7387" y="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73330" y="2420342"/>
            <a:ext cx="119867" cy="13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" y="14337"/>
                </a:moveTo>
                <a:lnTo>
                  <a:pt x="4024" y="14337"/>
                </a:lnTo>
                <a:lnTo>
                  <a:pt x="4447" y="14526"/>
                </a:lnTo>
                <a:lnTo>
                  <a:pt x="4871" y="14620"/>
                </a:lnTo>
                <a:lnTo>
                  <a:pt x="5188" y="14903"/>
                </a:lnTo>
                <a:lnTo>
                  <a:pt x="5400" y="15186"/>
                </a:lnTo>
                <a:lnTo>
                  <a:pt x="5400" y="21600"/>
                </a:lnTo>
                <a:lnTo>
                  <a:pt x="0" y="21600"/>
                </a:lnTo>
                <a:lnTo>
                  <a:pt x="0" y="15563"/>
                </a:lnTo>
                <a:lnTo>
                  <a:pt x="106" y="15186"/>
                </a:lnTo>
                <a:lnTo>
                  <a:pt x="212" y="14903"/>
                </a:lnTo>
                <a:lnTo>
                  <a:pt x="424" y="14620"/>
                </a:lnTo>
                <a:lnTo>
                  <a:pt x="1059" y="14337"/>
                </a:lnTo>
                <a:close/>
                <a:moveTo>
                  <a:pt x="9212" y="7263"/>
                </a:moveTo>
                <a:lnTo>
                  <a:pt x="12600" y="7263"/>
                </a:lnTo>
                <a:lnTo>
                  <a:pt x="12918" y="7452"/>
                </a:lnTo>
                <a:lnTo>
                  <a:pt x="13341" y="7734"/>
                </a:lnTo>
                <a:lnTo>
                  <a:pt x="13447" y="8112"/>
                </a:lnTo>
                <a:lnTo>
                  <a:pt x="13447" y="21600"/>
                </a:lnTo>
                <a:lnTo>
                  <a:pt x="8153" y="21600"/>
                </a:lnTo>
                <a:lnTo>
                  <a:pt x="8153" y="8112"/>
                </a:lnTo>
                <a:lnTo>
                  <a:pt x="8259" y="7734"/>
                </a:lnTo>
                <a:lnTo>
                  <a:pt x="8788" y="7263"/>
                </a:lnTo>
                <a:lnTo>
                  <a:pt x="9212" y="7263"/>
                </a:lnTo>
                <a:close/>
                <a:moveTo>
                  <a:pt x="17259" y="0"/>
                </a:moveTo>
                <a:lnTo>
                  <a:pt x="20224" y="0"/>
                </a:lnTo>
                <a:lnTo>
                  <a:pt x="21071" y="189"/>
                </a:lnTo>
                <a:lnTo>
                  <a:pt x="21282" y="566"/>
                </a:lnTo>
                <a:lnTo>
                  <a:pt x="21388" y="849"/>
                </a:lnTo>
                <a:lnTo>
                  <a:pt x="21600" y="1226"/>
                </a:lnTo>
                <a:lnTo>
                  <a:pt x="21600" y="21600"/>
                </a:lnTo>
                <a:lnTo>
                  <a:pt x="16094" y="21600"/>
                </a:lnTo>
                <a:lnTo>
                  <a:pt x="16094" y="1226"/>
                </a:lnTo>
                <a:lnTo>
                  <a:pt x="16306" y="849"/>
                </a:lnTo>
                <a:lnTo>
                  <a:pt x="16306" y="566"/>
                </a:lnTo>
                <a:lnTo>
                  <a:pt x="16518" y="189"/>
                </a:lnTo>
                <a:lnTo>
                  <a:pt x="16835" y="94"/>
                </a:lnTo>
                <a:lnTo>
                  <a:pt x="17259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7143" y="1438339"/>
            <a:ext cx="1" cy="699543"/>
          </a:xfrm>
          <a:prstGeom prst="line">
            <a:avLst/>
          </a:prstGeom>
          <a:ln w="28575">
            <a:solidFill>
              <a:srgbClr val="DDB64C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aphicFrame>
        <p:nvGraphicFramePr>
          <p:cNvPr id="289" name="Chart 289"/>
          <p:cNvGraphicFramePr/>
          <p:nvPr>
            <p:extLst>
              <p:ext uri="{D42A27DB-BD31-4B8C-83A1-F6EECF244321}">
                <p14:modId xmlns="" xmlns:p14="http://schemas.microsoft.com/office/powerpoint/2010/main" val="505871279"/>
              </p:ext>
            </p:extLst>
          </p:nvPr>
        </p:nvGraphicFramePr>
        <p:xfrm>
          <a:off x="2019143" y="1689425"/>
          <a:ext cx="6320162" cy="292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0" name="Shape 290"/>
          <p:cNvSpPr/>
          <p:nvPr/>
        </p:nvSpPr>
        <p:spPr>
          <a:xfrm>
            <a:off x="4252075" y="4663159"/>
            <a:ext cx="1854298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sz="1000" b="1">
                <a:effectLst>
                  <a:outerShdw blurRad="127000" dist="76200" dir="3851457" rotWithShape="0">
                    <a:srgbClr val="000000">
                      <a:alpha val="21834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2015年5月起择时模型累计收益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 flipH="1">
            <a:off x="8326190" y="0"/>
            <a:ext cx="1" cy="5143500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637250" y="146960"/>
            <a:ext cx="623029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dirty="0">
                <a:latin typeface="宋体" pitchFamily="2" charset="-122"/>
                <a:ea typeface="宋体" pitchFamily="2" charset="-122"/>
              </a:rPr>
              <a:t>量化择时策略：双轨</a:t>
            </a:r>
            <a:r>
              <a:rPr sz="2800" b="1" dirty="0"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Arial"/>
                <a:sym typeface="Arial"/>
              </a:rPr>
              <a:t> </a:t>
            </a:r>
          </a:p>
        </p:txBody>
      </p:sp>
      <p:sp>
        <p:nvSpPr>
          <p:cNvPr id="294" name="Shape 294"/>
          <p:cNvSpPr/>
          <p:nvPr/>
        </p:nvSpPr>
        <p:spPr>
          <a:xfrm>
            <a:off x="8202746" y="317846"/>
            <a:ext cx="246037" cy="246037"/>
          </a:xfrm>
          <a:prstGeom prst="ellipse">
            <a:avLst/>
          </a:prstGeom>
          <a:gradFill>
            <a:gsLst>
              <a:gs pos="0">
                <a:srgbClr val="AB1800"/>
              </a:gs>
              <a:gs pos="100000">
                <a:srgbClr val="971817"/>
              </a:gs>
            </a:gsLst>
            <a:lin ang="2700000"/>
          </a:gradFill>
          <a:ln w="12700">
            <a:miter lim="400000"/>
          </a:ln>
          <a:effectLst>
            <a:outerShdw blurRad="241300" dist="101600" dir="81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968774" y="648389"/>
            <a:ext cx="5218267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defTabSz="457200">
              <a:lnSpc>
                <a:spcPct val="120000"/>
              </a:lnSpc>
              <a:buSzPct val="100000"/>
              <a:buChar char="-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宋体" pitchFamily="2" charset="-122"/>
                <a:ea typeface="宋体" pitchFamily="2" charset="-122"/>
              </a:rPr>
              <a:t>双轨策略在盘中价格向上或向下突破时给出做多或做空信号，并根据信号进行中证</a:t>
            </a:r>
            <a:r>
              <a:rPr dirty="0">
                <a:latin typeface="宋体" pitchFamily="2" charset="-122"/>
                <a:ea typeface="宋体" pitchFamily="2" charset="-122"/>
                <a:sym typeface="Calibri"/>
              </a:rPr>
              <a:t>500</a:t>
            </a:r>
            <a:r>
              <a:rPr dirty="0">
                <a:latin typeface="宋体" pitchFamily="2" charset="-122"/>
                <a:ea typeface="宋体" pitchFamily="2" charset="-122"/>
              </a:rPr>
              <a:t>股指期货的交易。</a:t>
            </a:r>
          </a:p>
        </p:txBody>
      </p:sp>
      <p:sp>
        <p:nvSpPr>
          <p:cNvPr id="296" name="Shape 296"/>
          <p:cNvSpPr/>
          <p:nvPr/>
        </p:nvSpPr>
        <p:spPr>
          <a:xfrm>
            <a:off x="2746466" y="4382475"/>
            <a:ext cx="5707019" cy="5578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01600" dist="77067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297" name="Table 297"/>
          <p:cNvGraphicFramePr/>
          <p:nvPr/>
        </p:nvGraphicFramePr>
        <p:xfrm>
          <a:off x="2765516" y="4392000"/>
          <a:ext cx="5691141" cy="560995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529764"/>
                <a:gridCol w="1711396"/>
                <a:gridCol w="2449981"/>
              </a:tblGrid>
              <a:tr h="257232">
                <a:tc rowSpan="2">
                  <a:txBody>
                    <a:bodyPr/>
                    <a:lstStyle/>
                    <a:p>
                      <a:pPr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2015年1月8日
-2016年2月24日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182A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上证指数累计收益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125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双轨策略累计收益（可卖空）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1251C"/>
                    </a:solidFill>
                  </a:tcPr>
                </a:tc>
              </a:tr>
              <a:tr h="2815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-3.22%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rPr sz="1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177.97%</a:t>
                      </a:r>
                    </a:p>
                  </a:txBody>
                  <a:tcPr marL="63500" marR="63500" marT="63500" marB="63500" horzOverflow="overflow">
                    <a:lnL w="19050">
                      <a:solidFill>
                        <a:srgbClr val="FFFFFF"/>
                      </a:solidFill>
                      <a:miter lim="400000"/>
                    </a:lnL>
                    <a:lnR w="19050">
                      <a:solidFill>
                        <a:srgbClr val="FFFFFF"/>
                      </a:solidFill>
                      <a:miter lim="400000"/>
                    </a:lnR>
                    <a:lnT w="19050">
                      <a:solidFill>
                        <a:srgbClr val="FFFFFF"/>
                      </a:solidFill>
                      <a:miter lim="400000"/>
                    </a:lnT>
                    <a:lnB w="19050">
                      <a:solidFill>
                        <a:srgbClr val="FFFFFF"/>
                      </a:solidFill>
                      <a:miter lim="400000"/>
                    </a:lnB>
                    <a:solidFill>
                      <a:srgbClr val="A7A7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Chart 298"/>
          <p:cNvGraphicFramePr/>
          <p:nvPr>
            <p:extLst>
              <p:ext uri="{D42A27DB-BD31-4B8C-83A1-F6EECF244321}">
                <p14:modId xmlns="" xmlns:p14="http://schemas.microsoft.com/office/powerpoint/2010/main" val="2635602060"/>
              </p:ext>
            </p:extLst>
          </p:nvPr>
        </p:nvGraphicFramePr>
        <p:xfrm>
          <a:off x="1734494" y="1378366"/>
          <a:ext cx="6655021" cy="2927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9" name="Shape 299"/>
          <p:cNvSpPr/>
          <p:nvPr/>
        </p:nvSpPr>
        <p:spPr>
          <a:xfrm>
            <a:off x="7143" y="2118305"/>
            <a:ext cx="1475657" cy="69954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-1" y="1429766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-1" y="2129308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-1" y="2828850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07504" y="1654810"/>
            <a:ext cx="251519" cy="251520"/>
          </a:xfrm>
          <a:prstGeom prst="rect">
            <a:avLst/>
          </a:prstGeom>
          <a:ln w="127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90054" y="1630016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ATM策略</a:t>
            </a:r>
          </a:p>
        </p:txBody>
      </p:sp>
      <p:sp>
        <p:nvSpPr>
          <p:cNvPr id="305" name="Shape 305"/>
          <p:cNvSpPr/>
          <p:nvPr/>
        </p:nvSpPr>
        <p:spPr>
          <a:xfrm>
            <a:off x="107504" y="2355384"/>
            <a:ext cx="251519" cy="251520"/>
          </a:xfrm>
          <a:prstGeom prst="rect">
            <a:avLst/>
          </a:prstGeom>
          <a:ln w="1270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90054" y="2343032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双轨策略</a:t>
            </a:r>
          </a:p>
        </p:txBody>
      </p:sp>
      <p:sp>
        <p:nvSpPr>
          <p:cNvPr id="307" name="Shape 307"/>
          <p:cNvSpPr/>
          <p:nvPr/>
        </p:nvSpPr>
        <p:spPr>
          <a:xfrm>
            <a:off x="164572" y="1706719"/>
            <a:ext cx="137383" cy="13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7" y="6078"/>
                </a:moveTo>
                <a:lnTo>
                  <a:pt x="9257" y="6358"/>
                </a:lnTo>
                <a:lnTo>
                  <a:pt x="7948" y="6919"/>
                </a:lnTo>
                <a:lnTo>
                  <a:pt x="7013" y="7948"/>
                </a:lnTo>
                <a:lnTo>
                  <a:pt x="6358" y="9257"/>
                </a:lnTo>
                <a:lnTo>
                  <a:pt x="6078" y="10753"/>
                </a:lnTo>
                <a:lnTo>
                  <a:pt x="6358" y="12249"/>
                </a:lnTo>
                <a:lnTo>
                  <a:pt x="7013" y="13465"/>
                </a:lnTo>
                <a:lnTo>
                  <a:pt x="7948" y="14494"/>
                </a:lnTo>
                <a:lnTo>
                  <a:pt x="9257" y="15242"/>
                </a:lnTo>
                <a:lnTo>
                  <a:pt x="10847" y="15522"/>
                </a:lnTo>
                <a:lnTo>
                  <a:pt x="12249" y="15242"/>
                </a:lnTo>
                <a:lnTo>
                  <a:pt x="13558" y="14494"/>
                </a:lnTo>
                <a:lnTo>
                  <a:pt x="14494" y="13465"/>
                </a:lnTo>
                <a:lnTo>
                  <a:pt x="15242" y="12249"/>
                </a:lnTo>
                <a:lnTo>
                  <a:pt x="15522" y="10753"/>
                </a:lnTo>
                <a:lnTo>
                  <a:pt x="15242" y="9257"/>
                </a:lnTo>
                <a:lnTo>
                  <a:pt x="14494" y="7948"/>
                </a:lnTo>
                <a:lnTo>
                  <a:pt x="13558" y="6919"/>
                </a:lnTo>
                <a:lnTo>
                  <a:pt x="12249" y="6358"/>
                </a:lnTo>
                <a:lnTo>
                  <a:pt x="10847" y="6078"/>
                </a:lnTo>
                <a:close/>
                <a:moveTo>
                  <a:pt x="7387" y="0"/>
                </a:moveTo>
                <a:lnTo>
                  <a:pt x="8322" y="1029"/>
                </a:lnTo>
                <a:lnTo>
                  <a:pt x="9538" y="1777"/>
                </a:lnTo>
                <a:lnTo>
                  <a:pt x="10847" y="2057"/>
                </a:lnTo>
                <a:lnTo>
                  <a:pt x="12156" y="1777"/>
                </a:lnTo>
                <a:lnTo>
                  <a:pt x="13371" y="1029"/>
                </a:lnTo>
                <a:lnTo>
                  <a:pt x="14213" y="0"/>
                </a:lnTo>
                <a:lnTo>
                  <a:pt x="16364" y="842"/>
                </a:lnTo>
                <a:lnTo>
                  <a:pt x="16177" y="2151"/>
                </a:lnTo>
                <a:lnTo>
                  <a:pt x="16457" y="3366"/>
                </a:lnTo>
                <a:lnTo>
                  <a:pt x="17299" y="4301"/>
                </a:lnTo>
                <a:lnTo>
                  <a:pt x="18234" y="5143"/>
                </a:lnTo>
                <a:lnTo>
                  <a:pt x="19449" y="5517"/>
                </a:lnTo>
                <a:lnTo>
                  <a:pt x="20758" y="5517"/>
                </a:lnTo>
                <a:lnTo>
                  <a:pt x="21600" y="7668"/>
                </a:lnTo>
                <a:lnTo>
                  <a:pt x="20478" y="8416"/>
                </a:lnTo>
                <a:lnTo>
                  <a:pt x="19823" y="9538"/>
                </a:lnTo>
                <a:lnTo>
                  <a:pt x="19543" y="10753"/>
                </a:lnTo>
                <a:lnTo>
                  <a:pt x="19823" y="12062"/>
                </a:lnTo>
                <a:lnTo>
                  <a:pt x="20478" y="12997"/>
                </a:lnTo>
                <a:lnTo>
                  <a:pt x="21600" y="13932"/>
                </a:lnTo>
                <a:lnTo>
                  <a:pt x="20758" y="16083"/>
                </a:lnTo>
                <a:lnTo>
                  <a:pt x="19449" y="15990"/>
                </a:lnTo>
                <a:lnTo>
                  <a:pt x="18234" y="16364"/>
                </a:lnTo>
                <a:lnTo>
                  <a:pt x="17299" y="17205"/>
                </a:lnTo>
                <a:lnTo>
                  <a:pt x="16457" y="18234"/>
                </a:lnTo>
                <a:lnTo>
                  <a:pt x="16177" y="19262"/>
                </a:lnTo>
                <a:lnTo>
                  <a:pt x="16364" y="20571"/>
                </a:lnTo>
                <a:lnTo>
                  <a:pt x="14213" y="21600"/>
                </a:lnTo>
                <a:lnTo>
                  <a:pt x="13371" y="20478"/>
                </a:lnTo>
                <a:lnTo>
                  <a:pt x="12156" y="19823"/>
                </a:lnTo>
                <a:lnTo>
                  <a:pt x="10847" y="19449"/>
                </a:lnTo>
                <a:lnTo>
                  <a:pt x="9538" y="19823"/>
                </a:lnTo>
                <a:lnTo>
                  <a:pt x="8322" y="20478"/>
                </a:lnTo>
                <a:lnTo>
                  <a:pt x="7387" y="21600"/>
                </a:lnTo>
                <a:lnTo>
                  <a:pt x="5236" y="20571"/>
                </a:lnTo>
                <a:lnTo>
                  <a:pt x="5330" y="19262"/>
                </a:lnTo>
                <a:lnTo>
                  <a:pt x="5143" y="18234"/>
                </a:lnTo>
                <a:lnTo>
                  <a:pt x="4395" y="17205"/>
                </a:lnTo>
                <a:lnTo>
                  <a:pt x="3366" y="16457"/>
                </a:lnTo>
                <a:lnTo>
                  <a:pt x="2244" y="16083"/>
                </a:lnTo>
                <a:lnTo>
                  <a:pt x="935" y="16364"/>
                </a:lnTo>
                <a:lnTo>
                  <a:pt x="0" y="14213"/>
                </a:lnTo>
                <a:lnTo>
                  <a:pt x="1029" y="13184"/>
                </a:lnTo>
                <a:lnTo>
                  <a:pt x="1777" y="12062"/>
                </a:lnTo>
                <a:lnTo>
                  <a:pt x="2057" y="10753"/>
                </a:lnTo>
                <a:lnTo>
                  <a:pt x="1777" y="9538"/>
                </a:lnTo>
                <a:lnTo>
                  <a:pt x="1029" y="8416"/>
                </a:lnTo>
                <a:lnTo>
                  <a:pt x="0" y="7668"/>
                </a:lnTo>
                <a:lnTo>
                  <a:pt x="935" y="5517"/>
                </a:lnTo>
                <a:lnTo>
                  <a:pt x="2244" y="5517"/>
                </a:lnTo>
                <a:lnTo>
                  <a:pt x="3366" y="5143"/>
                </a:lnTo>
                <a:lnTo>
                  <a:pt x="4395" y="4301"/>
                </a:lnTo>
                <a:lnTo>
                  <a:pt x="5143" y="3366"/>
                </a:lnTo>
                <a:lnTo>
                  <a:pt x="5330" y="2151"/>
                </a:lnTo>
                <a:lnTo>
                  <a:pt x="5236" y="842"/>
                </a:lnTo>
                <a:lnTo>
                  <a:pt x="7387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73330" y="2420342"/>
            <a:ext cx="119867" cy="13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" y="14337"/>
                </a:moveTo>
                <a:lnTo>
                  <a:pt x="4024" y="14337"/>
                </a:lnTo>
                <a:lnTo>
                  <a:pt x="4447" y="14526"/>
                </a:lnTo>
                <a:lnTo>
                  <a:pt x="4871" y="14620"/>
                </a:lnTo>
                <a:lnTo>
                  <a:pt x="5188" y="14903"/>
                </a:lnTo>
                <a:lnTo>
                  <a:pt x="5400" y="15186"/>
                </a:lnTo>
                <a:lnTo>
                  <a:pt x="5400" y="21600"/>
                </a:lnTo>
                <a:lnTo>
                  <a:pt x="0" y="21600"/>
                </a:lnTo>
                <a:lnTo>
                  <a:pt x="0" y="15563"/>
                </a:lnTo>
                <a:lnTo>
                  <a:pt x="106" y="15186"/>
                </a:lnTo>
                <a:lnTo>
                  <a:pt x="212" y="14903"/>
                </a:lnTo>
                <a:lnTo>
                  <a:pt x="424" y="14620"/>
                </a:lnTo>
                <a:lnTo>
                  <a:pt x="1059" y="14337"/>
                </a:lnTo>
                <a:close/>
                <a:moveTo>
                  <a:pt x="9212" y="7263"/>
                </a:moveTo>
                <a:lnTo>
                  <a:pt x="12600" y="7263"/>
                </a:lnTo>
                <a:lnTo>
                  <a:pt x="12918" y="7452"/>
                </a:lnTo>
                <a:lnTo>
                  <a:pt x="13341" y="7734"/>
                </a:lnTo>
                <a:lnTo>
                  <a:pt x="13447" y="8112"/>
                </a:lnTo>
                <a:lnTo>
                  <a:pt x="13447" y="21600"/>
                </a:lnTo>
                <a:lnTo>
                  <a:pt x="8153" y="21600"/>
                </a:lnTo>
                <a:lnTo>
                  <a:pt x="8153" y="8112"/>
                </a:lnTo>
                <a:lnTo>
                  <a:pt x="8259" y="7734"/>
                </a:lnTo>
                <a:lnTo>
                  <a:pt x="8788" y="7263"/>
                </a:lnTo>
                <a:lnTo>
                  <a:pt x="9212" y="7263"/>
                </a:lnTo>
                <a:close/>
                <a:moveTo>
                  <a:pt x="17259" y="0"/>
                </a:moveTo>
                <a:lnTo>
                  <a:pt x="20224" y="0"/>
                </a:lnTo>
                <a:lnTo>
                  <a:pt x="21071" y="189"/>
                </a:lnTo>
                <a:lnTo>
                  <a:pt x="21282" y="566"/>
                </a:lnTo>
                <a:lnTo>
                  <a:pt x="21388" y="849"/>
                </a:lnTo>
                <a:lnTo>
                  <a:pt x="21600" y="1226"/>
                </a:lnTo>
                <a:lnTo>
                  <a:pt x="21600" y="21600"/>
                </a:lnTo>
                <a:lnTo>
                  <a:pt x="16094" y="21600"/>
                </a:lnTo>
                <a:lnTo>
                  <a:pt x="16094" y="1226"/>
                </a:lnTo>
                <a:lnTo>
                  <a:pt x="16306" y="849"/>
                </a:lnTo>
                <a:lnTo>
                  <a:pt x="16306" y="566"/>
                </a:lnTo>
                <a:lnTo>
                  <a:pt x="16518" y="189"/>
                </a:lnTo>
                <a:lnTo>
                  <a:pt x="16835" y="94"/>
                </a:lnTo>
                <a:lnTo>
                  <a:pt x="17259" y="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Shape 309"/>
          <p:cNvSpPr/>
          <p:nvPr/>
        </p:nvSpPr>
        <p:spPr>
          <a:xfrm flipH="1">
            <a:off x="7143" y="2124139"/>
            <a:ext cx="1" cy="699543"/>
          </a:xfrm>
          <a:prstGeom prst="line">
            <a:avLst/>
          </a:prstGeom>
          <a:ln w="28575">
            <a:solidFill>
              <a:srgbClr val="DDB64C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 flipH="1">
            <a:off x="8326190" y="0"/>
            <a:ext cx="1" cy="5143500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637250" y="146960"/>
            <a:ext cx="623029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dirty="0">
                <a:latin typeface="宋体" pitchFamily="2" charset="-122"/>
                <a:ea typeface="宋体" pitchFamily="2" charset="-122"/>
              </a:rPr>
              <a:t>量化择时策略：双轨</a:t>
            </a:r>
            <a:r>
              <a:rPr sz="2800" b="1" dirty="0"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Arial"/>
                <a:sym typeface="Arial"/>
              </a:rPr>
              <a:t> </a:t>
            </a:r>
          </a:p>
        </p:txBody>
      </p:sp>
      <p:sp>
        <p:nvSpPr>
          <p:cNvPr id="313" name="Shape 313"/>
          <p:cNvSpPr/>
          <p:nvPr/>
        </p:nvSpPr>
        <p:spPr>
          <a:xfrm>
            <a:off x="8202746" y="317846"/>
            <a:ext cx="246037" cy="246037"/>
          </a:xfrm>
          <a:prstGeom prst="ellipse">
            <a:avLst/>
          </a:prstGeom>
          <a:gradFill>
            <a:gsLst>
              <a:gs pos="0">
                <a:srgbClr val="AB1800"/>
              </a:gs>
              <a:gs pos="100000">
                <a:srgbClr val="971817"/>
              </a:gs>
            </a:gsLst>
            <a:lin ang="2700000"/>
          </a:gradFill>
          <a:ln w="12700">
            <a:miter lim="400000"/>
          </a:ln>
          <a:effectLst>
            <a:outerShdw blurRad="241300" dist="101600" dir="81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968774" y="648389"/>
            <a:ext cx="5218267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defTabSz="457200">
              <a:lnSpc>
                <a:spcPct val="120000"/>
              </a:lnSpc>
              <a:buSzPct val="100000"/>
              <a:buChar char="-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宋体" pitchFamily="2" charset="-122"/>
                <a:ea typeface="宋体" pitchFamily="2" charset="-122"/>
              </a:rPr>
              <a:t>双轨择时系统能有效判断大盘趋势，在下跌趋势中通过做空获得收益</a:t>
            </a:r>
          </a:p>
          <a:p>
            <a:pPr marL="120315" indent="-120315">
              <a:lnSpc>
                <a:spcPct val="120000"/>
              </a:lnSpc>
              <a:buSzPct val="100000"/>
              <a:buChar char="-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 pitchFamily="2" charset="-122"/>
                <a:ea typeface="宋体" pitchFamily="2" charset="-122"/>
              </a:rPr>
              <a:t>在2015年股灾期间，择时模型的累计收益能显著跑赢大盘</a:t>
            </a:r>
          </a:p>
        </p:txBody>
      </p:sp>
      <p:graphicFrame>
        <p:nvGraphicFramePr>
          <p:cNvPr id="315" name="Chart 315"/>
          <p:cNvGraphicFramePr/>
          <p:nvPr>
            <p:extLst>
              <p:ext uri="{D42A27DB-BD31-4B8C-83A1-F6EECF244321}">
                <p14:modId xmlns="" xmlns:p14="http://schemas.microsoft.com/office/powerpoint/2010/main" val="2042447888"/>
              </p:ext>
            </p:extLst>
          </p:nvPr>
        </p:nvGraphicFramePr>
        <p:xfrm>
          <a:off x="1729979" y="1361993"/>
          <a:ext cx="6655021" cy="340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6" name="Shape 316"/>
          <p:cNvSpPr/>
          <p:nvPr/>
        </p:nvSpPr>
        <p:spPr>
          <a:xfrm>
            <a:off x="7143" y="2118305"/>
            <a:ext cx="1475657" cy="69954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-1" y="1429766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-1" y="2129308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-1" y="2828850"/>
            <a:ext cx="1475658" cy="1"/>
          </a:xfrm>
          <a:prstGeom prst="line">
            <a:avLst/>
          </a:prstGeom>
          <a:ln>
            <a:solidFill>
              <a:srgbClr val="A7A7A7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07504" y="1654810"/>
            <a:ext cx="251519" cy="251520"/>
          </a:xfrm>
          <a:prstGeom prst="rect">
            <a:avLst/>
          </a:prstGeom>
          <a:ln w="127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0054" y="1630016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ATM策略</a:t>
            </a:r>
          </a:p>
        </p:txBody>
      </p:sp>
      <p:sp>
        <p:nvSpPr>
          <p:cNvPr id="322" name="Shape 322"/>
          <p:cNvSpPr/>
          <p:nvPr/>
        </p:nvSpPr>
        <p:spPr>
          <a:xfrm>
            <a:off x="107504" y="2355384"/>
            <a:ext cx="251519" cy="251520"/>
          </a:xfrm>
          <a:prstGeom prst="rect">
            <a:avLst/>
          </a:prstGeom>
          <a:ln w="1270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90054" y="2343032"/>
            <a:ext cx="10856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宋体" pitchFamily="2" charset="-122"/>
                <a:ea typeface="宋体" pitchFamily="2" charset="-122"/>
              </a:rPr>
              <a:t>双轨策略</a:t>
            </a:r>
          </a:p>
        </p:txBody>
      </p:sp>
      <p:sp>
        <p:nvSpPr>
          <p:cNvPr id="324" name="Shape 324"/>
          <p:cNvSpPr/>
          <p:nvPr/>
        </p:nvSpPr>
        <p:spPr>
          <a:xfrm>
            <a:off x="164572" y="1706719"/>
            <a:ext cx="137383" cy="13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7" y="6078"/>
                </a:moveTo>
                <a:lnTo>
                  <a:pt x="9257" y="6358"/>
                </a:lnTo>
                <a:lnTo>
                  <a:pt x="7948" y="6919"/>
                </a:lnTo>
                <a:lnTo>
                  <a:pt x="7013" y="7948"/>
                </a:lnTo>
                <a:lnTo>
                  <a:pt x="6358" y="9257"/>
                </a:lnTo>
                <a:lnTo>
                  <a:pt x="6078" y="10753"/>
                </a:lnTo>
                <a:lnTo>
                  <a:pt x="6358" y="12249"/>
                </a:lnTo>
                <a:lnTo>
                  <a:pt x="7013" y="13465"/>
                </a:lnTo>
                <a:lnTo>
                  <a:pt x="7948" y="14494"/>
                </a:lnTo>
                <a:lnTo>
                  <a:pt x="9257" y="15242"/>
                </a:lnTo>
                <a:lnTo>
                  <a:pt x="10847" y="15522"/>
                </a:lnTo>
                <a:lnTo>
                  <a:pt x="12249" y="15242"/>
                </a:lnTo>
                <a:lnTo>
                  <a:pt x="13558" y="14494"/>
                </a:lnTo>
                <a:lnTo>
                  <a:pt x="14494" y="13465"/>
                </a:lnTo>
                <a:lnTo>
                  <a:pt x="15242" y="12249"/>
                </a:lnTo>
                <a:lnTo>
                  <a:pt x="15522" y="10753"/>
                </a:lnTo>
                <a:lnTo>
                  <a:pt x="15242" y="9257"/>
                </a:lnTo>
                <a:lnTo>
                  <a:pt x="14494" y="7948"/>
                </a:lnTo>
                <a:lnTo>
                  <a:pt x="13558" y="6919"/>
                </a:lnTo>
                <a:lnTo>
                  <a:pt x="12249" y="6358"/>
                </a:lnTo>
                <a:lnTo>
                  <a:pt x="10847" y="6078"/>
                </a:lnTo>
                <a:close/>
                <a:moveTo>
                  <a:pt x="7387" y="0"/>
                </a:moveTo>
                <a:lnTo>
                  <a:pt x="8322" y="1029"/>
                </a:lnTo>
                <a:lnTo>
                  <a:pt x="9538" y="1777"/>
                </a:lnTo>
                <a:lnTo>
                  <a:pt x="10847" y="2057"/>
                </a:lnTo>
                <a:lnTo>
                  <a:pt x="12156" y="1777"/>
                </a:lnTo>
                <a:lnTo>
                  <a:pt x="13371" y="1029"/>
                </a:lnTo>
                <a:lnTo>
                  <a:pt x="14213" y="0"/>
                </a:lnTo>
                <a:lnTo>
                  <a:pt x="16364" y="842"/>
                </a:lnTo>
                <a:lnTo>
                  <a:pt x="16177" y="2151"/>
                </a:lnTo>
                <a:lnTo>
                  <a:pt x="16457" y="3366"/>
                </a:lnTo>
                <a:lnTo>
                  <a:pt x="17299" y="4301"/>
                </a:lnTo>
                <a:lnTo>
                  <a:pt x="18234" y="5143"/>
                </a:lnTo>
                <a:lnTo>
                  <a:pt x="19449" y="5517"/>
                </a:lnTo>
                <a:lnTo>
                  <a:pt x="20758" y="5517"/>
                </a:lnTo>
                <a:lnTo>
                  <a:pt x="21600" y="7668"/>
                </a:lnTo>
                <a:lnTo>
                  <a:pt x="20478" y="8416"/>
                </a:lnTo>
                <a:lnTo>
                  <a:pt x="19823" y="9538"/>
                </a:lnTo>
                <a:lnTo>
                  <a:pt x="19543" y="10753"/>
                </a:lnTo>
                <a:lnTo>
                  <a:pt x="19823" y="12062"/>
                </a:lnTo>
                <a:lnTo>
                  <a:pt x="20478" y="12997"/>
                </a:lnTo>
                <a:lnTo>
                  <a:pt x="21600" y="13932"/>
                </a:lnTo>
                <a:lnTo>
                  <a:pt x="20758" y="16083"/>
                </a:lnTo>
                <a:lnTo>
                  <a:pt x="19449" y="15990"/>
                </a:lnTo>
                <a:lnTo>
                  <a:pt x="18234" y="16364"/>
                </a:lnTo>
                <a:lnTo>
                  <a:pt x="17299" y="17205"/>
                </a:lnTo>
                <a:lnTo>
                  <a:pt x="16457" y="18234"/>
                </a:lnTo>
                <a:lnTo>
                  <a:pt x="16177" y="19262"/>
                </a:lnTo>
                <a:lnTo>
                  <a:pt x="16364" y="20571"/>
                </a:lnTo>
                <a:lnTo>
                  <a:pt x="14213" y="21600"/>
                </a:lnTo>
                <a:lnTo>
                  <a:pt x="13371" y="20478"/>
                </a:lnTo>
                <a:lnTo>
                  <a:pt x="12156" y="19823"/>
                </a:lnTo>
                <a:lnTo>
                  <a:pt x="10847" y="19449"/>
                </a:lnTo>
                <a:lnTo>
                  <a:pt x="9538" y="19823"/>
                </a:lnTo>
                <a:lnTo>
                  <a:pt x="8322" y="20478"/>
                </a:lnTo>
                <a:lnTo>
                  <a:pt x="7387" y="21600"/>
                </a:lnTo>
                <a:lnTo>
                  <a:pt x="5236" y="20571"/>
                </a:lnTo>
                <a:lnTo>
                  <a:pt x="5330" y="19262"/>
                </a:lnTo>
                <a:lnTo>
                  <a:pt x="5143" y="18234"/>
                </a:lnTo>
                <a:lnTo>
                  <a:pt x="4395" y="17205"/>
                </a:lnTo>
                <a:lnTo>
                  <a:pt x="3366" y="16457"/>
                </a:lnTo>
                <a:lnTo>
                  <a:pt x="2244" y="16083"/>
                </a:lnTo>
                <a:lnTo>
                  <a:pt x="935" y="16364"/>
                </a:lnTo>
                <a:lnTo>
                  <a:pt x="0" y="14213"/>
                </a:lnTo>
                <a:lnTo>
                  <a:pt x="1029" y="13184"/>
                </a:lnTo>
                <a:lnTo>
                  <a:pt x="1777" y="12062"/>
                </a:lnTo>
                <a:lnTo>
                  <a:pt x="2057" y="10753"/>
                </a:lnTo>
                <a:lnTo>
                  <a:pt x="1777" y="9538"/>
                </a:lnTo>
                <a:lnTo>
                  <a:pt x="1029" y="8416"/>
                </a:lnTo>
                <a:lnTo>
                  <a:pt x="0" y="7668"/>
                </a:lnTo>
                <a:lnTo>
                  <a:pt x="935" y="5517"/>
                </a:lnTo>
                <a:lnTo>
                  <a:pt x="2244" y="5517"/>
                </a:lnTo>
                <a:lnTo>
                  <a:pt x="3366" y="5143"/>
                </a:lnTo>
                <a:lnTo>
                  <a:pt x="4395" y="4301"/>
                </a:lnTo>
                <a:lnTo>
                  <a:pt x="5143" y="3366"/>
                </a:lnTo>
                <a:lnTo>
                  <a:pt x="5330" y="2151"/>
                </a:lnTo>
                <a:lnTo>
                  <a:pt x="5236" y="842"/>
                </a:lnTo>
                <a:lnTo>
                  <a:pt x="7387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173330" y="2420342"/>
            <a:ext cx="119867" cy="13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" y="14337"/>
                </a:moveTo>
                <a:lnTo>
                  <a:pt x="4024" y="14337"/>
                </a:lnTo>
                <a:lnTo>
                  <a:pt x="4447" y="14526"/>
                </a:lnTo>
                <a:lnTo>
                  <a:pt x="4871" y="14620"/>
                </a:lnTo>
                <a:lnTo>
                  <a:pt x="5188" y="14903"/>
                </a:lnTo>
                <a:lnTo>
                  <a:pt x="5400" y="15186"/>
                </a:lnTo>
                <a:lnTo>
                  <a:pt x="5400" y="21600"/>
                </a:lnTo>
                <a:lnTo>
                  <a:pt x="0" y="21600"/>
                </a:lnTo>
                <a:lnTo>
                  <a:pt x="0" y="15563"/>
                </a:lnTo>
                <a:lnTo>
                  <a:pt x="106" y="15186"/>
                </a:lnTo>
                <a:lnTo>
                  <a:pt x="212" y="14903"/>
                </a:lnTo>
                <a:lnTo>
                  <a:pt x="424" y="14620"/>
                </a:lnTo>
                <a:lnTo>
                  <a:pt x="1059" y="14337"/>
                </a:lnTo>
                <a:close/>
                <a:moveTo>
                  <a:pt x="9212" y="7263"/>
                </a:moveTo>
                <a:lnTo>
                  <a:pt x="12600" y="7263"/>
                </a:lnTo>
                <a:lnTo>
                  <a:pt x="12918" y="7452"/>
                </a:lnTo>
                <a:lnTo>
                  <a:pt x="13341" y="7734"/>
                </a:lnTo>
                <a:lnTo>
                  <a:pt x="13447" y="8112"/>
                </a:lnTo>
                <a:lnTo>
                  <a:pt x="13447" y="21600"/>
                </a:lnTo>
                <a:lnTo>
                  <a:pt x="8153" y="21600"/>
                </a:lnTo>
                <a:lnTo>
                  <a:pt x="8153" y="8112"/>
                </a:lnTo>
                <a:lnTo>
                  <a:pt x="8259" y="7734"/>
                </a:lnTo>
                <a:lnTo>
                  <a:pt x="8788" y="7263"/>
                </a:lnTo>
                <a:lnTo>
                  <a:pt x="9212" y="7263"/>
                </a:lnTo>
                <a:close/>
                <a:moveTo>
                  <a:pt x="17259" y="0"/>
                </a:moveTo>
                <a:lnTo>
                  <a:pt x="20224" y="0"/>
                </a:lnTo>
                <a:lnTo>
                  <a:pt x="21071" y="189"/>
                </a:lnTo>
                <a:lnTo>
                  <a:pt x="21282" y="566"/>
                </a:lnTo>
                <a:lnTo>
                  <a:pt x="21388" y="849"/>
                </a:lnTo>
                <a:lnTo>
                  <a:pt x="21600" y="1226"/>
                </a:lnTo>
                <a:lnTo>
                  <a:pt x="21600" y="21600"/>
                </a:lnTo>
                <a:lnTo>
                  <a:pt x="16094" y="21600"/>
                </a:lnTo>
                <a:lnTo>
                  <a:pt x="16094" y="1226"/>
                </a:lnTo>
                <a:lnTo>
                  <a:pt x="16306" y="849"/>
                </a:lnTo>
                <a:lnTo>
                  <a:pt x="16306" y="566"/>
                </a:lnTo>
                <a:lnTo>
                  <a:pt x="16518" y="189"/>
                </a:lnTo>
                <a:lnTo>
                  <a:pt x="16835" y="94"/>
                </a:lnTo>
                <a:lnTo>
                  <a:pt x="17259" y="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Shape 326"/>
          <p:cNvSpPr/>
          <p:nvPr/>
        </p:nvSpPr>
        <p:spPr>
          <a:xfrm flipH="1">
            <a:off x="7143" y="2124139"/>
            <a:ext cx="1" cy="699543"/>
          </a:xfrm>
          <a:prstGeom prst="line">
            <a:avLst/>
          </a:prstGeom>
          <a:ln w="28575">
            <a:solidFill>
              <a:srgbClr val="DDB64C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 flipH="1">
            <a:off x="4572000" y="2130845"/>
            <a:ext cx="354116" cy="887080"/>
          </a:xfrm>
          <a:prstGeom prst="line">
            <a:avLst/>
          </a:prstGeom>
          <a:ln w="25400">
            <a:solidFill>
              <a:srgbClr val="FAD448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322321" y="3076239"/>
            <a:ext cx="499358" cy="674143"/>
          </a:xfrm>
          <a:prstGeom prst="ellipse">
            <a:avLst/>
          </a:prstGeom>
          <a:ln w="25400">
            <a:solidFill>
              <a:srgbClr val="F9D44A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272169" y="2755744"/>
            <a:ext cx="499359" cy="1163293"/>
          </a:xfrm>
          <a:prstGeom prst="ellipse">
            <a:avLst/>
          </a:prstGeom>
          <a:ln w="25400">
            <a:solidFill>
              <a:srgbClr val="F9D44A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243369" y="1675338"/>
            <a:ext cx="889834" cy="2470748"/>
          </a:xfrm>
          <a:prstGeom prst="ellipse">
            <a:avLst/>
          </a:prstGeom>
          <a:ln w="25400">
            <a:solidFill>
              <a:srgbClr val="F9D44A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571420" y="1730534"/>
            <a:ext cx="1900857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20315" indent="-120315" defTabSz="457200">
              <a:lnSpc>
                <a:spcPct val="120000"/>
              </a:lnSpc>
              <a:buSzPct val="100000"/>
              <a:buChar char="-"/>
              <a:defRPr sz="1200">
                <a:solidFill>
                  <a:srgbClr val="182A4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下跌趋势中收益更加可观</a:t>
            </a:r>
          </a:p>
        </p:txBody>
      </p:sp>
      <p:sp>
        <p:nvSpPr>
          <p:cNvPr id="332" name="Shape 332"/>
          <p:cNvSpPr/>
          <p:nvPr/>
        </p:nvSpPr>
        <p:spPr>
          <a:xfrm>
            <a:off x="5575520" y="2117114"/>
            <a:ext cx="1" cy="599638"/>
          </a:xfrm>
          <a:prstGeom prst="line">
            <a:avLst/>
          </a:prstGeom>
          <a:ln w="25400">
            <a:solidFill>
              <a:srgbClr val="FAD448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213131" y="2138798"/>
            <a:ext cx="912133" cy="222561"/>
          </a:xfrm>
          <a:prstGeom prst="line">
            <a:avLst/>
          </a:prstGeom>
          <a:ln w="25400">
            <a:solidFill>
              <a:srgbClr val="FAD448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522244" y="1730623"/>
            <a:ext cx="1999209" cy="334846"/>
          </a:xfrm>
          <a:prstGeom prst="roundRect">
            <a:avLst>
              <a:gd name="adj" fmla="val 50000"/>
            </a:avLst>
          </a:prstGeom>
          <a:ln w="25400">
            <a:solidFill>
              <a:srgbClr val="182A4D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3516831" y="1625241"/>
            <a:ext cx="2359076" cy="1862337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投资有风险，</a:t>
            </a:r>
          </a:p>
          <a:p>
            <a:pPr defTabSz="457200">
              <a:lnSpc>
                <a:spcPct val="120000"/>
              </a:lnSpc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rgbClr val="19294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理财需谨慎！</a:t>
            </a:r>
          </a:p>
        </p:txBody>
      </p:sp>
      <p:sp>
        <p:nvSpPr>
          <p:cNvPr id="338" name="Shape 338"/>
          <p:cNvSpPr/>
          <p:nvPr/>
        </p:nvSpPr>
        <p:spPr>
          <a:xfrm flipH="1" flipV="1">
            <a:off x="4584699" y="1252799"/>
            <a:ext cx="3749276" cy="1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45507" y="1286917"/>
            <a:ext cx="2652985" cy="2652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63" y="10800"/>
                </a:moveTo>
                <a:cubicBezTo>
                  <a:pt x="1263" y="16067"/>
                  <a:pt x="5533" y="20337"/>
                  <a:pt x="10800" y="20337"/>
                </a:cubicBezTo>
                <a:cubicBezTo>
                  <a:pt x="16067" y="20337"/>
                  <a:pt x="20337" y="16067"/>
                  <a:pt x="20337" y="10800"/>
                </a:cubicBezTo>
                <a:cubicBezTo>
                  <a:pt x="20337" y="5533"/>
                  <a:pt x="16067" y="1263"/>
                  <a:pt x="10800" y="1263"/>
                </a:cubicBezTo>
                <a:cubicBezTo>
                  <a:pt x="5533" y="1263"/>
                  <a:pt x="1263" y="5533"/>
                  <a:pt x="1263" y="1080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FCFCFC"/>
              </a:gs>
            </a:gsLst>
            <a:lin ang="7199999"/>
          </a:gradFill>
          <a:ln w="12700">
            <a:solidFill>
              <a:srgbClr val="ECECEC"/>
            </a:solidFill>
            <a:bevel/>
          </a:ln>
          <a:effectLst>
            <a:outerShdw blurRad="254000" dist="127000" dir="8160000" rotWithShape="0">
              <a:srgbClr val="000000">
                <a:alpha val="34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456334" y="1163899"/>
            <a:ext cx="246037" cy="246037"/>
          </a:xfrm>
          <a:prstGeom prst="ellipse">
            <a:avLst/>
          </a:prstGeom>
          <a:solidFill>
            <a:srgbClr val="9F1600"/>
          </a:solidFill>
          <a:ln w="12700">
            <a:miter lim="400000"/>
          </a:ln>
          <a:effectLst>
            <a:outerShdw blurRad="241300" dist="101600" dir="81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326189" y="-13246"/>
            <a:ext cx="1" cy="1289079"/>
          </a:xfrm>
          <a:prstGeom prst="line">
            <a:avLst/>
          </a:prstGeom>
          <a:ln w="19050">
            <a:solidFill>
              <a:srgbClr val="4D5A6B"/>
            </a:solidFill>
            <a:prstDash val="sysDot"/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143</Words>
  <Application>Microsoft Macintosh PowerPoint</Application>
  <PresentationFormat>全屏显示(16:9)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Default</vt:lpstr>
      <vt:lpstr>嘉合量化择时策略介绍</vt:lpstr>
      <vt:lpstr>幻灯片 2</vt:lpstr>
      <vt:lpstr>幻灯片 3</vt:lpstr>
      <vt:lpstr>幻灯片 4</vt:lpstr>
      <vt:lpstr>幻灯片 5</vt:lpstr>
      <vt:lpstr>投资有风险， 理财需谨慎！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嘉合量化择时策略介绍</dc:title>
  <dc:creator>袁诗晨</dc:creator>
  <cp:lastModifiedBy>袁诗晨</cp:lastModifiedBy>
  <cp:revision>3</cp:revision>
  <dcterms:modified xsi:type="dcterms:W3CDTF">2016-02-25T01:23:39Z</dcterms:modified>
</cp:coreProperties>
</file>