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Pengertian, Jenis-jenis, dan Manfaat Microwave 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Presentasi Sederhana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Pengertian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Microwave Link adalah sistem komunikasi nirkabel yang menggunakan gelombang mikro (frekuensi radio tinggi) untuk mengirimkan data, suara, atau video dari satu titik ke titik lain.</a:t>
            </a:r>
          </a:p>
          <a:p/>
          <a:p>
            <a:r>
              <a:t>Biasanya digunakan untuk komunikasi jarak jauh dengan line-of-sight (LOS).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Jenis-jenis Microwave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Terestrial Microwave Link: digunakan antar kota atau BTS.</a:t>
            </a:r>
          </a:p>
          <a:p>
            <a:r>
              <a:t>2. Satellite Microwave Link: menggunakan satelit untuk jarak jauh lintas negara/benua.</a:t>
            </a:r>
          </a:p>
          <a:p>
            <a:r>
              <a:t>3. Fixed Wireless Microwave Link: hubungan tetap antar lokasi, misalnya antar gedung.</a:t>
            </a:r>
          </a:p>
          <a:p>
            <a:r>
              <a:t>4. Mobile Microwave Link: untuk komunikasi bergerak, seperti siaran TV lapangan.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Manfaat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Menyediakan komunikasi jarak jauh dengan kecepatan tinggi</a:t>
            </a:r>
          </a:p>
          <a:p>
            <a:r>
              <a:t>- Alternatif pengganti kabel (fiber optik)</a:t>
            </a:r>
          </a:p>
          <a:p>
            <a:r>
              <a:t>- Digunakan dalam jaringan seluler (BTS)</a:t>
            </a:r>
          </a:p>
          <a:p>
            <a:r>
              <a:t>- Efisien untuk transfer data, suara, dan video</a:t>
            </a:r>
          </a:p>
          <a:p>
            <a:r>
              <a:t>- Mendukung layanan siaran, militer, dan pemerintahan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Penutup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Kesimpulan:</a:t>
            </a:r>
          </a:p>
          <a:p>
            <a:r>
              <a:t>Microwave link sangat penting dalam telekomunikasi modern karena mampu memberikan konektivitas cepat dan handal.</a:t>
            </a:r>
          </a:p>
          <a:p/>
          <a:p>
            <a:r>
              <a:t>Pesan:</a:t>
            </a:r>
          </a:p>
          <a:p>
            <a:r>
              <a:t>Teknologi ini harus dimanfaatkan secara efektif untuk mendukung kebutuhan komunikasi masyarakat.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