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9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EF9B1-F7A4-449D-9C5E-08C4E54F23C7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4A304C-6D40-46C1-AC2F-AEFDDF1F8B47}">
      <dgm:prSet phldrT="[Text]"/>
      <dgm:spPr/>
      <dgm:t>
        <a:bodyPr/>
        <a:lstStyle/>
        <a:p>
          <a:r>
            <a:rPr lang="en-US"/>
            <a:t>Start</a:t>
          </a:r>
          <a:endParaRPr lang="en-US" dirty="0"/>
        </a:p>
      </dgm:t>
    </dgm:pt>
    <dgm:pt modelId="{DFB0D75C-4057-4E72-BEE7-7AE09A851584}" type="parTrans" cxnId="{9604A8CC-4DD3-45E7-82AD-60FA4A33936D}">
      <dgm:prSet/>
      <dgm:spPr/>
      <dgm:t>
        <a:bodyPr/>
        <a:lstStyle/>
        <a:p>
          <a:endParaRPr lang="en-US"/>
        </a:p>
      </dgm:t>
    </dgm:pt>
    <dgm:pt modelId="{C6329C4B-5E54-4014-AD81-7111ED435E64}" type="sibTrans" cxnId="{9604A8CC-4DD3-45E7-82AD-60FA4A33936D}">
      <dgm:prSet/>
      <dgm:spPr/>
      <dgm:t>
        <a:bodyPr/>
        <a:lstStyle/>
        <a:p>
          <a:endParaRPr lang="en-US"/>
        </a:p>
      </dgm:t>
    </dgm:pt>
    <dgm:pt modelId="{72ACB372-413D-42AE-A61A-C0476C4AE350}">
      <dgm:prSet phldrT="[Text]"/>
      <dgm:spPr/>
      <dgm:t>
        <a:bodyPr/>
        <a:lstStyle/>
        <a:p>
          <a:r>
            <a:rPr lang="en-US" dirty="0"/>
            <a:t>Simple Pool</a:t>
          </a:r>
        </a:p>
      </dgm:t>
    </dgm:pt>
    <dgm:pt modelId="{AA43580D-5D5D-41FA-AE3B-E500F77C49EA}" type="parTrans" cxnId="{4F7A37C1-08A0-4D71-8CB9-033BFBFFE878}">
      <dgm:prSet/>
      <dgm:spPr/>
      <dgm:t>
        <a:bodyPr/>
        <a:lstStyle/>
        <a:p>
          <a:endParaRPr lang="en-US"/>
        </a:p>
      </dgm:t>
    </dgm:pt>
    <dgm:pt modelId="{87D49CBE-E7CC-44E9-ACAB-C97434207836}" type="sibTrans" cxnId="{4F7A37C1-08A0-4D71-8CB9-033BFBFFE878}">
      <dgm:prSet/>
      <dgm:spPr/>
      <dgm:t>
        <a:bodyPr/>
        <a:lstStyle/>
        <a:p>
          <a:endParaRPr lang="en-US"/>
        </a:p>
      </dgm:t>
    </dgm:pt>
    <dgm:pt modelId="{5E6DEA71-3E11-467B-9A99-B1C1451B7F38}">
      <dgm:prSet phldrT="[Text]"/>
      <dgm:spPr/>
      <dgm:t>
        <a:bodyPr/>
        <a:lstStyle/>
        <a:p>
          <a:r>
            <a:rPr lang="en-US" dirty="0"/>
            <a:t>Complex Pool</a:t>
          </a:r>
        </a:p>
      </dgm:t>
    </dgm:pt>
    <dgm:pt modelId="{41203D40-C8CF-40B3-BD36-51B43A7BD198}" type="parTrans" cxnId="{8A2870B5-E705-4A79-896A-39025C7ACF9D}">
      <dgm:prSet/>
      <dgm:spPr/>
      <dgm:t>
        <a:bodyPr/>
        <a:lstStyle/>
        <a:p>
          <a:endParaRPr lang="en-US"/>
        </a:p>
      </dgm:t>
    </dgm:pt>
    <dgm:pt modelId="{9A059499-61C9-462A-9BC7-AE8A0FA0CEA8}" type="sibTrans" cxnId="{8A2870B5-E705-4A79-896A-39025C7ACF9D}">
      <dgm:prSet/>
      <dgm:spPr/>
      <dgm:t>
        <a:bodyPr/>
        <a:lstStyle/>
        <a:p>
          <a:endParaRPr lang="en-US"/>
        </a:p>
      </dgm:t>
    </dgm:pt>
    <dgm:pt modelId="{D1EA720F-C2BE-49EE-8EED-8F710C6F7906}">
      <dgm:prSet phldrT="[Text]"/>
      <dgm:spPr/>
      <dgm:t>
        <a:bodyPr/>
        <a:lstStyle/>
        <a:p>
          <a:r>
            <a:rPr lang="en-US" dirty="0"/>
            <a:t>Simple Demands</a:t>
          </a:r>
        </a:p>
      </dgm:t>
    </dgm:pt>
    <dgm:pt modelId="{D3577685-FB40-417F-8ACD-01E7E556F92C}" type="parTrans" cxnId="{58B9ED35-C2B8-4714-BDBA-D9B98388F773}">
      <dgm:prSet/>
      <dgm:spPr/>
      <dgm:t>
        <a:bodyPr/>
        <a:lstStyle/>
        <a:p>
          <a:endParaRPr lang="en-US"/>
        </a:p>
      </dgm:t>
    </dgm:pt>
    <dgm:pt modelId="{F3F86DA7-1981-4D22-B1BA-D22CF38CDBC2}" type="sibTrans" cxnId="{58B9ED35-C2B8-4714-BDBA-D9B98388F773}">
      <dgm:prSet/>
      <dgm:spPr/>
      <dgm:t>
        <a:bodyPr/>
        <a:lstStyle/>
        <a:p>
          <a:endParaRPr lang="en-US"/>
        </a:p>
      </dgm:t>
    </dgm:pt>
    <dgm:pt modelId="{4FC1F8B2-934B-4887-901F-57DDE3381B1E}">
      <dgm:prSet phldrT="[Text]"/>
      <dgm:spPr/>
      <dgm:t>
        <a:bodyPr/>
        <a:lstStyle/>
        <a:p>
          <a:r>
            <a:rPr lang="en-US" dirty="0"/>
            <a:t>Root</a:t>
          </a:r>
        </a:p>
      </dgm:t>
    </dgm:pt>
    <dgm:pt modelId="{DA7739E0-0080-46AF-92B0-F8B49A8449F7}" type="parTrans" cxnId="{B8F0E6EC-6D80-4D7E-9210-A8E5BF635696}">
      <dgm:prSet/>
      <dgm:spPr/>
      <dgm:t>
        <a:bodyPr/>
        <a:lstStyle/>
        <a:p>
          <a:endParaRPr lang="en-US"/>
        </a:p>
      </dgm:t>
    </dgm:pt>
    <dgm:pt modelId="{51CCD80F-DD20-441F-83A2-EEE721E300DF}" type="sibTrans" cxnId="{B8F0E6EC-6D80-4D7E-9210-A8E5BF635696}">
      <dgm:prSet/>
      <dgm:spPr/>
      <dgm:t>
        <a:bodyPr/>
        <a:lstStyle/>
        <a:p>
          <a:endParaRPr lang="en-US"/>
        </a:p>
      </dgm:t>
    </dgm:pt>
    <dgm:pt modelId="{528FB909-B85A-4C6E-889C-792F524B11C6}">
      <dgm:prSet phldrT="[Text]"/>
      <dgm:spPr/>
      <dgm:t>
        <a:bodyPr/>
        <a:lstStyle/>
        <a:p>
          <a:r>
            <a:rPr lang="en-US" dirty="0"/>
            <a:t>Pools</a:t>
          </a:r>
        </a:p>
      </dgm:t>
    </dgm:pt>
    <dgm:pt modelId="{65AF39DA-CFCB-4F20-BDA3-D7D8DEFCA168}" type="parTrans" cxnId="{A97AD08E-56A7-494F-B2BB-7BF48388C91B}">
      <dgm:prSet/>
      <dgm:spPr/>
      <dgm:t>
        <a:bodyPr/>
        <a:lstStyle/>
        <a:p>
          <a:endParaRPr lang="en-US"/>
        </a:p>
      </dgm:t>
    </dgm:pt>
    <dgm:pt modelId="{8A26362A-294D-4705-BEB5-ED1D6C567CE4}" type="sibTrans" cxnId="{A97AD08E-56A7-494F-B2BB-7BF48388C91B}">
      <dgm:prSet/>
      <dgm:spPr/>
      <dgm:t>
        <a:bodyPr/>
        <a:lstStyle/>
        <a:p>
          <a:endParaRPr lang="en-US"/>
        </a:p>
      </dgm:t>
    </dgm:pt>
    <dgm:pt modelId="{1F3AEB64-09F7-41A9-9A9D-2E44EE99BF9C}">
      <dgm:prSet phldrT="[Text]"/>
      <dgm:spPr/>
      <dgm:t>
        <a:bodyPr/>
        <a:lstStyle/>
        <a:p>
          <a:r>
            <a:rPr lang="en-US" dirty="0"/>
            <a:t>Demands (only for complex pools)</a:t>
          </a:r>
        </a:p>
      </dgm:t>
    </dgm:pt>
    <dgm:pt modelId="{FE60B1A0-D798-4DE2-A56D-09A694CE38F2}" type="parTrans" cxnId="{30EC332D-D044-4A00-99F6-F51266011168}">
      <dgm:prSet/>
      <dgm:spPr/>
      <dgm:t>
        <a:bodyPr/>
        <a:lstStyle/>
        <a:p>
          <a:endParaRPr lang="en-US"/>
        </a:p>
      </dgm:t>
    </dgm:pt>
    <dgm:pt modelId="{6A299A58-08D1-4449-8CCA-C50650A22697}" type="sibTrans" cxnId="{30EC332D-D044-4A00-99F6-F51266011168}">
      <dgm:prSet/>
      <dgm:spPr/>
      <dgm:t>
        <a:bodyPr/>
        <a:lstStyle/>
        <a:p>
          <a:endParaRPr lang="en-US"/>
        </a:p>
      </dgm:t>
    </dgm:pt>
    <dgm:pt modelId="{6D7807B2-C30B-4B3E-BDEA-24807B8B0766}">
      <dgm:prSet phldrT="[Text]"/>
      <dgm:spPr/>
      <dgm:t>
        <a:bodyPr/>
        <a:lstStyle/>
        <a:p>
          <a:r>
            <a:rPr lang="en-US" dirty="0"/>
            <a:t>N/A</a:t>
          </a:r>
        </a:p>
      </dgm:t>
    </dgm:pt>
    <dgm:pt modelId="{BAD7D1A6-F303-4531-9DF0-493A4BB072BA}" type="parTrans" cxnId="{682B667E-A9B0-4BFF-B7AC-2C1610AF6641}">
      <dgm:prSet/>
      <dgm:spPr/>
      <dgm:t>
        <a:bodyPr/>
        <a:lstStyle/>
        <a:p>
          <a:endParaRPr lang="en-US"/>
        </a:p>
      </dgm:t>
    </dgm:pt>
    <dgm:pt modelId="{0883599E-AA5F-4A64-AB56-DC45F286E738}" type="sibTrans" cxnId="{682B667E-A9B0-4BFF-B7AC-2C1610AF6641}">
      <dgm:prSet/>
      <dgm:spPr/>
      <dgm:t>
        <a:bodyPr/>
        <a:lstStyle/>
        <a:p>
          <a:endParaRPr lang="en-US"/>
        </a:p>
      </dgm:t>
    </dgm:pt>
    <dgm:pt modelId="{DD32DB35-17F7-4E6D-9F59-C54C1A0C5D28}">
      <dgm:prSet phldrT="[Text]"/>
      <dgm:spPr/>
      <dgm:t>
        <a:bodyPr/>
        <a:lstStyle/>
        <a:p>
          <a:r>
            <a:rPr lang="en-US" dirty="0"/>
            <a:t>Complex Trigger</a:t>
          </a:r>
        </a:p>
      </dgm:t>
    </dgm:pt>
    <dgm:pt modelId="{90C9E96C-6975-44D3-B9E8-1198E52761AF}" type="parTrans" cxnId="{E3AC4DB5-8D16-4CBD-A61E-356EC2BB8D14}">
      <dgm:prSet/>
      <dgm:spPr/>
      <dgm:t>
        <a:bodyPr/>
        <a:lstStyle/>
        <a:p>
          <a:endParaRPr lang="en-US"/>
        </a:p>
      </dgm:t>
    </dgm:pt>
    <dgm:pt modelId="{A77A566E-16F6-4878-AC2D-06D76E403728}" type="sibTrans" cxnId="{E3AC4DB5-8D16-4CBD-A61E-356EC2BB8D14}">
      <dgm:prSet/>
      <dgm:spPr/>
      <dgm:t>
        <a:bodyPr/>
        <a:lstStyle/>
        <a:p>
          <a:endParaRPr lang="en-US"/>
        </a:p>
      </dgm:t>
    </dgm:pt>
    <dgm:pt modelId="{2BFFB4B8-0D9C-42D8-A1CD-3C7321C04DDA}">
      <dgm:prSet phldrT="[Text]"/>
      <dgm:spPr/>
      <dgm:t>
        <a:bodyPr/>
        <a:lstStyle/>
        <a:p>
          <a:r>
            <a:rPr lang="en-US" dirty="0"/>
            <a:t>Simple Pool</a:t>
          </a:r>
        </a:p>
      </dgm:t>
    </dgm:pt>
    <dgm:pt modelId="{2E0C6656-9E9F-469C-B966-9AF4370BA5F4}" type="parTrans" cxnId="{C651B518-E670-4455-9787-720C4C752AA9}">
      <dgm:prSet/>
      <dgm:spPr/>
      <dgm:t>
        <a:bodyPr/>
        <a:lstStyle/>
        <a:p>
          <a:endParaRPr lang="en-US"/>
        </a:p>
      </dgm:t>
    </dgm:pt>
    <dgm:pt modelId="{3CD988C1-6784-47A0-A677-A35B791408E3}" type="sibTrans" cxnId="{C651B518-E670-4455-9787-720C4C752AA9}">
      <dgm:prSet/>
      <dgm:spPr/>
      <dgm:t>
        <a:bodyPr/>
        <a:lstStyle/>
        <a:p>
          <a:endParaRPr lang="en-US"/>
        </a:p>
      </dgm:t>
    </dgm:pt>
    <dgm:pt modelId="{7CEE6752-C7F9-4871-B7C4-F224DD02DD76}">
      <dgm:prSet phldrT="[Text]"/>
      <dgm:spPr/>
      <dgm:t>
        <a:bodyPr/>
        <a:lstStyle/>
        <a:p>
          <a:r>
            <a:rPr lang="en-US" dirty="0"/>
            <a:t>Simple Demands</a:t>
          </a:r>
        </a:p>
      </dgm:t>
    </dgm:pt>
    <dgm:pt modelId="{765A1812-928E-46CD-A2B2-180EE0DD1551}" type="parTrans" cxnId="{B78638BA-3F07-4EC2-93DD-8D94359D54BD}">
      <dgm:prSet/>
      <dgm:spPr/>
      <dgm:t>
        <a:bodyPr/>
        <a:lstStyle/>
        <a:p>
          <a:endParaRPr lang="en-US"/>
        </a:p>
      </dgm:t>
    </dgm:pt>
    <dgm:pt modelId="{8661B647-1158-49B8-AFA5-2E62B69D3E78}" type="sibTrans" cxnId="{B78638BA-3F07-4EC2-93DD-8D94359D54BD}">
      <dgm:prSet/>
      <dgm:spPr/>
      <dgm:t>
        <a:bodyPr/>
        <a:lstStyle/>
        <a:p>
          <a:endParaRPr lang="en-US"/>
        </a:p>
      </dgm:t>
    </dgm:pt>
    <dgm:pt modelId="{BF49AD2F-0E69-46DC-9939-E1BAC44A136A}">
      <dgm:prSet phldrT="[Text]"/>
      <dgm:spPr/>
      <dgm:t>
        <a:bodyPr/>
        <a:lstStyle/>
        <a:p>
          <a:r>
            <a:rPr lang="en-US" dirty="0"/>
            <a:t>Simple Variables</a:t>
          </a:r>
        </a:p>
      </dgm:t>
    </dgm:pt>
    <dgm:pt modelId="{CCF7AD40-508B-4320-B658-FDC08AEC6905}" type="parTrans" cxnId="{75E4C1F2-49F2-4F37-93B4-207429A3EA0B}">
      <dgm:prSet/>
      <dgm:spPr/>
      <dgm:t>
        <a:bodyPr/>
        <a:lstStyle/>
        <a:p>
          <a:endParaRPr lang="en-US"/>
        </a:p>
      </dgm:t>
    </dgm:pt>
    <dgm:pt modelId="{BAD0EFBC-5407-42BC-9457-FD809A677CF9}" type="sibTrans" cxnId="{75E4C1F2-49F2-4F37-93B4-207429A3EA0B}">
      <dgm:prSet/>
      <dgm:spPr/>
      <dgm:t>
        <a:bodyPr/>
        <a:lstStyle/>
        <a:p>
          <a:endParaRPr lang="en-US"/>
        </a:p>
      </dgm:t>
    </dgm:pt>
    <dgm:pt modelId="{38667828-29D2-4D67-907B-4FBBD105FCD3}">
      <dgm:prSet phldrT="[Text]"/>
      <dgm:spPr/>
      <dgm:t>
        <a:bodyPr/>
        <a:lstStyle/>
        <a:p>
          <a:r>
            <a:rPr lang="en-US" dirty="0"/>
            <a:t>Complex Variables</a:t>
          </a:r>
        </a:p>
      </dgm:t>
    </dgm:pt>
    <dgm:pt modelId="{21A91BB1-05E6-49CA-A160-39DC4F609B9D}" type="parTrans" cxnId="{151FF45E-AC4F-42A5-BDE8-BB9D758FDF35}">
      <dgm:prSet/>
      <dgm:spPr/>
      <dgm:t>
        <a:bodyPr/>
        <a:lstStyle/>
        <a:p>
          <a:endParaRPr lang="en-US"/>
        </a:p>
      </dgm:t>
    </dgm:pt>
    <dgm:pt modelId="{C0F85F93-E7C6-471B-96CC-0AAEB1B1C3EC}" type="sibTrans" cxnId="{151FF45E-AC4F-42A5-BDE8-BB9D758FDF35}">
      <dgm:prSet/>
      <dgm:spPr/>
      <dgm:t>
        <a:bodyPr/>
        <a:lstStyle/>
        <a:p>
          <a:endParaRPr lang="en-US"/>
        </a:p>
      </dgm:t>
    </dgm:pt>
    <dgm:pt modelId="{A1ABDEDD-E7F4-43F7-8FAF-B3BF5F7E8152}">
      <dgm:prSet phldrT="[Text]"/>
      <dgm:spPr/>
      <dgm:t>
        <a:bodyPr/>
        <a:lstStyle/>
        <a:p>
          <a:r>
            <a:rPr lang="en-US" dirty="0"/>
            <a:t>Complex Demands</a:t>
          </a:r>
        </a:p>
      </dgm:t>
    </dgm:pt>
    <dgm:pt modelId="{69F329FD-0792-4AB8-AA8B-2B165A579BAC}" type="parTrans" cxnId="{8EE2C5E6-F0D5-43CB-9505-FB380434B4EF}">
      <dgm:prSet/>
      <dgm:spPr/>
      <dgm:t>
        <a:bodyPr/>
        <a:lstStyle/>
        <a:p>
          <a:endParaRPr lang="en-US"/>
        </a:p>
      </dgm:t>
    </dgm:pt>
    <dgm:pt modelId="{02C73CE4-CA04-47E1-8F35-9CABCAA47C87}" type="sibTrans" cxnId="{8EE2C5E6-F0D5-43CB-9505-FB380434B4EF}">
      <dgm:prSet/>
      <dgm:spPr/>
      <dgm:t>
        <a:bodyPr/>
        <a:lstStyle/>
        <a:p>
          <a:endParaRPr lang="en-US"/>
        </a:p>
      </dgm:t>
    </dgm:pt>
    <dgm:pt modelId="{7C6DB857-391D-433E-B65B-883431262DD6}">
      <dgm:prSet phldrT="[Text]"/>
      <dgm:spPr/>
      <dgm:t>
        <a:bodyPr/>
        <a:lstStyle/>
        <a:p>
          <a:r>
            <a:rPr lang="en-US"/>
            <a:t>Simple Variables</a:t>
          </a:r>
          <a:endParaRPr lang="en-US" dirty="0"/>
        </a:p>
      </dgm:t>
    </dgm:pt>
    <dgm:pt modelId="{66C3292B-10AF-4940-8C11-7BCAD14F8AB4}" type="parTrans" cxnId="{CB642E1F-2D51-4AB7-872C-A48A237B8EB5}">
      <dgm:prSet/>
      <dgm:spPr/>
      <dgm:t>
        <a:bodyPr/>
        <a:lstStyle/>
        <a:p>
          <a:endParaRPr lang="en-US"/>
        </a:p>
      </dgm:t>
    </dgm:pt>
    <dgm:pt modelId="{4F541407-7EC2-4F4B-BE3E-AE0FE29FF57A}" type="sibTrans" cxnId="{CB642E1F-2D51-4AB7-872C-A48A237B8EB5}">
      <dgm:prSet/>
      <dgm:spPr/>
      <dgm:t>
        <a:bodyPr/>
        <a:lstStyle/>
        <a:p>
          <a:endParaRPr lang="en-US"/>
        </a:p>
      </dgm:t>
    </dgm:pt>
    <dgm:pt modelId="{BC812089-886A-467D-BA48-D17A78615752}">
      <dgm:prSet phldrT="[Text]"/>
      <dgm:spPr/>
      <dgm:t>
        <a:bodyPr/>
        <a:lstStyle/>
        <a:p>
          <a:r>
            <a:rPr lang="en-US" dirty="0"/>
            <a:t>Complex Variables</a:t>
          </a:r>
        </a:p>
      </dgm:t>
    </dgm:pt>
    <dgm:pt modelId="{461A6239-17B3-44F8-B30A-98806C537AFB}" type="parTrans" cxnId="{4780121A-D6FF-4111-B848-1FAEFC84E898}">
      <dgm:prSet/>
      <dgm:spPr/>
      <dgm:t>
        <a:bodyPr/>
        <a:lstStyle/>
        <a:p>
          <a:endParaRPr lang="en-US"/>
        </a:p>
      </dgm:t>
    </dgm:pt>
    <dgm:pt modelId="{D02345A6-9A62-4630-ADB7-F781D156FD39}" type="sibTrans" cxnId="{4780121A-D6FF-4111-B848-1FAEFC84E898}">
      <dgm:prSet/>
      <dgm:spPr/>
      <dgm:t>
        <a:bodyPr/>
        <a:lstStyle/>
        <a:p>
          <a:endParaRPr lang="en-US"/>
        </a:p>
      </dgm:t>
    </dgm:pt>
    <dgm:pt modelId="{218EA47F-08E3-4C98-B632-933D7FD9082A}">
      <dgm:prSet phldrT="[Text]"/>
      <dgm:spPr/>
      <dgm:t>
        <a:bodyPr/>
        <a:lstStyle/>
        <a:p>
          <a:r>
            <a:rPr lang="en-US" dirty="0"/>
            <a:t>Variables</a:t>
          </a:r>
        </a:p>
      </dgm:t>
    </dgm:pt>
    <dgm:pt modelId="{816170DB-6848-439B-86ED-9D6088066D3F}" type="parTrans" cxnId="{D0710290-9691-46E5-AFB5-8289DFD4D6B5}">
      <dgm:prSet/>
      <dgm:spPr/>
      <dgm:t>
        <a:bodyPr/>
        <a:lstStyle/>
        <a:p>
          <a:endParaRPr lang="en-US"/>
        </a:p>
      </dgm:t>
    </dgm:pt>
    <dgm:pt modelId="{150C40A4-B87A-4FFD-AFE0-ECA41EC03325}" type="sibTrans" cxnId="{D0710290-9691-46E5-AFB5-8289DFD4D6B5}">
      <dgm:prSet/>
      <dgm:spPr/>
      <dgm:t>
        <a:bodyPr/>
        <a:lstStyle/>
        <a:p>
          <a:endParaRPr lang="en-US"/>
        </a:p>
      </dgm:t>
    </dgm:pt>
    <dgm:pt modelId="{2B8355BD-F8B0-47AD-88E9-9366838F9FBF}">
      <dgm:prSet phldrT="[Text]"/>
      <dgm:spPr/>
      <dgm:t>
        <a:bodyPr/>
        <a:lstStyle/>
        <a:p>
          <a:r>
            <a:rPr lang="en-US" dirty="0"/>
            <a:t>Simple Trigger</a:t>
          </a:r>
        </a:p>
      </dgm:t>
    </dgm:pt>
    <dgm:pt modelId="{4452D586-DD62-47DB-B8E2-1DD2D913053D}" type="sibTrans" cxnId="{C65A0C36-3AED-495E-862A-2297880BD3FE}">
      <dgm:prSet/>
      <dgm:spPr/>
      <dgm:t>
        <a:bodyPr/>
        <a:lstStyle/>
        <a:p>
          <a:endParaRPr lang="en-US"/>
        </a:p>
      </dgm:t>
    </dgm:pt>
    <dgm:pt modelId="{5D3B6A66-2868-44E1-9255-5F9FFE08F82E}" type="parTrans" cxnId="{C65A0C36-3AED-495E-862A-2297880BD3FE}">
      <dgm:prSet/>
      <dgm:spPr/>
      <dgm:t>
        <a:bodyPr/>
        <a:lstStyle/>
        <a:p>
          <a:endParaRPr lang="en-US"/>
        </a:p>
      </dgm:t>
    </dgm:pt>
    <dgm:pt modelId="{2A71B96D-C443-412A-BB87-3021C2591E86}">
      <dgm:prSet phldrT="[Text]"/>
      <dgm:spPr/>
      <dgm:t>
        <a:bodyPr/>
        <a:lstStyle/>
        <a:p>
          <a:r>
            <a:rPr lang="en-US" dirty="0"/>
            <a:t>Simple Variables</a:t>
          </a:r>
        </a:p>
      </dgm:t>
    </dgm:pt>
    <dgm:pt modelId="{B9943635-8211-4D19-A1FA-068A07744326}" type="parTrans" cxnId="{42339DC4-5212-4C45-989B-436F6616A046}">
      <dgm:prSet/>
      <dgm:spPr/>
      <dgm:t>
        <a:bodyPr/>
        <a:lstStyle/>
        <a:p>
          <a:endParaRPr lang="en-US"/>
        </a:p>
      </dgm:t>
    </dgm:pt>
    <dgm:pt modelId="{E6B01150-6734-435C-91FB-B50383762C9F}" type="sibTrans" cxnId="{42339DC4-5212-4C45-989B-436F6616A046}">
      <dgm:prSet/>
      <dgm:spPr/>
      <dgm:t>
        <a:bodyPr/>
        <a:lstStyle/>
        <a:p>
          <a:endParaRPr lang="en-US"/>
        </a:p>
      </dgm:t>
    </dgm:pt>
    <dgm:pt modelId="{2DA75AC4-F549-433E-952F-8AD372D610EC}">
      <dgm:prSet phldrT="[Text]"/>
      <dgm:spPr/>
      <dgm:t>
        <a:bodyPr/>
        <a:lstStyle/>
        <a:p>
          <a:r>
            <a:rPr lang="en-US" dirty="0"/>
            <a:t>Complex Variables</a:t>
          </a:r>
        </a:p>
      </dgm:t>
    </dgm:pt>
    <dgm:pt modelId="{BA3378DB-F5DE-4E4C-AC42-1FA042E10940}" type="parTrans" cxnId="{D7AA4A9E-7E29-402C-A8D7-BFB49941615C}">
      <dgm:prSet/>
      <dgm:spPr/>
      <dgm:t>
        <a:bodyPr/>
        <a:lstStyle/>
        <a:p>
          <a:endParaRPr lang="en-US"/>
        </a:p>
      </dgm:t>
    </dgm:pt>
    <dgm:pt modelId="{429EB8BD-DA70-4B02-8D9A-6392B0C5B38B}" type="sibTrans" cxnId="{D7AA4A9E-7E29-402C-A8D7-BFB49941615C}">
      <dgm:prSet/>
      <dgm:spPr/>
      <dgm:t>
        <a:bodyPr/>
        <a:lstStyle/>
        <a:p>
          <a:endParaRPr lang="en-US"/>
        </a:p>
      </dgm:t>
    </dgm:pt>
    <dgm:pt modelId="{45EFDF3C-FD23-4CED-A257-03A8D42BECC3}">
      <dgm:prSet phldrT="[Text]"/>
      <dgm:spPr/>
      <dgm:t>
        <a:bodyPr/>
        <a:lstStyle/>
        <a:p>
          <a:r>
            <a:rPr lang="en-US" dirty="0"/>
            <a:t>Complex Demands</a:t>
          </a:r>
        </a:p>
      </dgm:t>
    </dgm:pt>
    <dgm:pt modelId="{3A8CADF5-D6C5-4C64-B1FA-3C2519FCB1A8}" type="parTrans" cxnId="{4923CAC7-5FAF-4875-A363-FAF18332C115}">
      <dgm:prSet/>
      <dgm:spPr/>
      <dgm:t>
        <a:bodyPr/>
        <a:lstStyle/>
        <a:p>
          <a:endParaRPr lang="en-US"/>
        </a:p>
      </dgm:t>
    </dgm:pt>
    <dgm:pt modelId="{DC47E5EE-F8D3-4900-8AC1-FBAF36BF058C}" type="sibTrans" cxnId="{4923CAC7-5FAF-4875-A363-FAF18332C115}">
      <dgm:prSet/>
      <dgm:spPr/>
      <dgm:t>
        <a:bodyPr/>
        <a:lstStyle/>
        <a:p>
          <a:endParaRPr lang="en-US"/>
        </a:p>
      </dgm:t>
    </dgm:pt>
    <dgm:pt modelId="{32B54F18-CD91-4572-83E9-D67D37BCA537}">
      <dgm:prSet phldrT="[Text]"/>
      <dgm:spPr/>
      <dgm:t>
        <a:bodyPr/>
        <a:lstStyle/>
        <a:p>
          <a:r>
            <a:rPr lang="en-US"/>
            <a:t>Simple Variables</a:t>
          </a:r>
          <a:endParaRPr lang="en-US" dirty="0"/>
        </a:p>
      </dgm:t>
    </dgm:pt>
    <dgm:pt modelId="{8EBBA8B2-FCEF-47B8-B777-92032D971A7A}" type="parTrans" cxnId="{B4D4D2ED-A588-4DB2-A66A-A50F57BE3245}">
      <dgm:prSet/>
      <dgm:spPr/>
      <dgm:t>
        <a:bodyPr/>
        <a:lstStyle/>
        <a:p>
          <a:endParaRPr lang="en-US"/>
        </a:p>
      </dgm:t>
    </dgm:pt>
    <dgm:pt modelId="{0EDFB6C9-5686-4DDB-9703-722AD57B9410}" type="sibTrans" cxnId="{B4D4D2ED-A588-4DB2-A66A-A50F57BE3245}">
      <dgm:prSet/>
      <dgm:spPr/>
      <dgm:t>
        <a:bodyPr/>
        <a:lstStyle/>
        <a:p>
          <a:endParaRPr lang="en-US"/>
        </a:p>
      </dgm:t>
    </dgm:pt>
    <dgm:pt modelId="{BDC44732-32C6-4E3B-B57E-EAA552BDB80A}">
      <dgm:prSet phldrT="[Text]"/>
      <dgm:spPr/>
      <dgm:t>
        <a:bodyPr/>
        <a:lstStyle/>
        <a:p>
          <a:r>
            <a:rPr lang="en-US" dirty="0"/>
            <a:t>Complex Variables</a:t>
          </a:r>
          <a:endParaRPr lang="en-US"/>
        </a:p>
      </dgm:t>
    </dgm:pt>
    <dgm:pt modelId="{EFF43ECB-2C97-4AD0-A916-2A44C3DDADF7}" type="parTrans" cxnId="{803D931B-D4DA-4EEC-9569-1F55E4013E0B}">
      <dgm:prSet/>
      <dgm:spPr/>
      <dgm:t>
        <a:bodyPr/>
        <a:lstStyle/>
        <a:p>
          <a:endParaRPr lang="en-US"/>
        </a:p>
      </dgm:t>
    </dgm:pt>
    <dgm:pt modelId="{99942F8F-E2A5-40E2-85F8-6240EB0AABEA}" type="sibTrans" cxnId="{803D931B-D4DA-4EEC-9569-1F55E4013E0B}">
      <dgm:prSet/>
      <dgm:spPr/>
      <dgm:t>
        <a:bodyPr/>
        <a:lstStyle/>
        <a:p>
          <a:endParaRPr lang="en-US"/>
        </a:p>
      </dgm:t>
    </dgm:pt>
    <dgm:pt modelId="{0F145999-C2E3-4726-8C22-F3AE1A433484}">
      <dgm:prSet phldrT="[Text]"/>
      <dgm:spPr/>
      <dgm:t>
        <a:bodyPr/>
        <a:lstStyle/>
        <a:p>
          <a:r>
            <a:rPr lang="en-US" dirty="0"/>
            <a:t>Simple Variables</a:t>
          </a:r>
        </a:p>
      </dgm:t>
    </dgm:pt>
    <dgm:pt modelId="{DE4030A3-034F-406F-94AF-A6F758A4EC76}" type="parTrans" cxnId="{478F0CD7-4F71-4E38-ACFB-370DF3BCF817}">
      <dgm:prSet/>
      <dgm:spPr/>
      <dgm:t>
        <a:bodyPr/>
        <a:lstStyle/>
        <a:p>
          <a:endParaRPr lang="en-US"/>
        </a:p>
      </dgm:t>
    </dgm:pt>
    <dgm:pt modelId="{4B53815C-7EEE-42AD-B238-8633CAE5F107}" type="sibTrans" cxnId="{478F0CD7-4F71-4E38-ACFB-370DF3BCF817}">
      <dgm:prSet/>
      <dgm:spPr/>
      <dgm:t>
        <a:bodyPr/>
        <a:lstStyle/>
        <a:p>
          <a:endParaRPr lang="en-US"/>
        </a:p>
      </dgm:t>
    </dgm:pt>
    <dgm:pt modelId="{760CB73C-3F1E-4D37-B01C-4A89193C8AF1}">
      <dgm:prSet phldrT="[Text]"/>
      <dgm:spPr/>
      <dgm:t>
        <a:bodyPr/>
        <a:lstStyle/>
        <a:p>
          <a:r>
            <a:rPr lang="en-US" dirty="0"/>
            <a:t>Complex Variables</a:t>
          </a:r>
          <a:endParaRPr lang="en-US"/>
        </a:p>
      </dgm:t>
    </dgm:pt>
    <dgm:pt modelId="{E036BE66-5939-43CE-AFD7-B8F77DD0322E}" type="parTrans" cxnId="{E5411977-3DC6-4B71-89F4-12F358312B9F}">
      <dgm:prSet/>
      <dgm:spPr/>
      <dgm:t>
        <a:bodyPr/>
        <a:lstStyle/>
        <a:p>
          <a:endParaRPr lang="en-US"/>
        </a:p>
      </dgm:t>
    </dgm:pt>
    <dgm:pt modelId="{E6FDE1EB-9E82-476B-8555-A168BE98EF01}" type="sibTrans" cxnId="{E5411977-3DC6-4B71-89F4-12F358312B9F}">
      <dgm:prSet/>
      <dgm:spPr/>
      <dgm:t>
        <a:bodyPr/>
        <a:lstStyle/>
        <a:p>
          <a:endParaRPr lang="en-US"/>
        </a:p>
      </dgm:t>
    </dgm:pt>
    <dgm:pt modelId="{618285C7-EE57-408E-960A-C2F76D93C5CF}">
      <dgm:prSet phldrT="[Text]"/>
      <dgm:spPr/>
      <dgm:t>
        <a:bodyPr/>
        <a:lstStyle/>
        <a:p>
          <a:r>
            <a:rPr lang="en-US" dirty="0"/>
            <a:t>N/A</a:t>
          </a:r>
        </a:p>
      </dgm:t>
    </dgm:pt>
    <dgm:pt modelId="{8884FA33-0422-49F4-8C96-D91134C4D005}" type="parTrans" cxnId="{B2E191BD-9391-46FD-9325-3B6CF9FC7A1D}">
      <dgm:prSet/>
      <dgm:spPr/>
      <dgm:t>
        <a:bodyPr/>
        <a:lstStyle/>
        <a:p>
          <a:endParaRPr lang="en-US"/>
        </a:p>
      </dgm:t>
    </dgm:pt>
    <dgm:pt modelId="{441FC15C-E514-4CCA-9F9F-EB0A9CDBBAED}" type="sibTrans" cxnId="{B2E191BD-9391-46FD-9325-3B6CF9FC7A1D}">
      <dgm:prSet/>
      <dgm:spPr/>
      <dgm:t>
        <a:bodyPr/>
        <a:lstStyle/>
        <a:p>
          <a:endParaRPr lang="en-US"/>
        </a:p>
      </dgm:t>
    </dgm:pt>
    <dgm:pt modelId="{E6C60777-1B1A-4E6B-8F87-2E6C6D89810F}">
      <dgm:prSet phldrT="[Text]"/>
      <dgm:spPr/>
      <dgm:t>
        <a:bodyPr/>
        <a:lstStyle/>
        <a:p>
          <a:r>
            <a:rPr lang="en-US" dirty="0"/>
            <a:t>Simple Variables</a:t>
          </a:r>
        </a:p>
      </dgm:t>
    </dgm:pt>
    <dgm:pt modelId="{EF731AFB-9CA8-413B-B339-B6BFB63A115C}" type="parTrans" cxnId="{29576AA7-0C3C-4D4E-A77D-3EAD733884F3}">
      <dgm:prSet/>
      <dgm:spPr/>
      <dgm:t>
        <a:bodyPr/>
        <a:lstStyle/>
        <a:p>
          <a:endParaRPr lang="en-US"/>
        </a:p>
      </dgm:t>
    </dgm:pt>
    <dgm:pt modelId="{7DDD8EC3-76F4-4EA6-A4C4-3C439323D3BE}" type="sibTrans" cxnId="{29576AA7-0C3C-4D4E-A77D-3EAD733884F3}">
      <dgm:prSet/>
      <dgm:spPr/>
      <dgm:t>
        <a:bodyPr/>
        <a:lstStyle/>
        <a:p>
          <a:endParaRPr lang="en-US"/>
        </a:p>
      </dgm:t>
    </dgm:pt>
    <dgm:pt modelId="{B270BEC9-DF06-48A6-9B98-2B7A4D4A25D2}">
      <dgm:prSet phldrT="[Text]"/>
      <dgm:spPr/>
      <dgm:t>
        <a:bodyPr/>
        <a:lstStyle/>
        <a:p>
          <a:r>
            <a:rPr lang="en-US" dirty="0"/>
            <a:t>Complex Variables</a:t>
          </a:r>
          <a:endParaRPr lang="en-US"/>
        </a:p>
      </dgm:t>
    </dgm:pt>
    <dgm:pt modelId="{3D2160B8-C3C9-427C-B71A-AD8BCC22FC84}" type="parTrans" cxnId="{5B126A2B-C56B-45CF-887F-ABD37BD02D5B}">
      <dgm:prSet/>
      <dgm:spPr/>
      <dgm:t>
        <a:bodyPr/>
        <a:lstStyle/>
        <a:p>
          <a:endParaRPr lang="en-US"/>
        </a:p>
      </dgm:t>
    </dgm:pt>
    <dgm:pt modelId="{CCF1E50E-AB42-4A6D-B73D-911A74285AE4}" type="sibTrans" cxnId="{5B126A2B-C56B-45CF-887F-ABD37BD02D5B}">
      <dgm:prSet/>
      <dgm:spPr/>
      <dgm:t>
        <a:bodyPr/>
        <a:lstStyle/>
        <a:p>
          <a:endParaRPr lang="en-US"/>
        </a:p>
      </dgm:t>
    </dgm:pt>
    <dgm:pt modelId="{190ABFF1-B7B7-474A-83C0-44104C3D5E6A}">
      <dgm:prSet phldrT="[Text]"/>
      <dgm:spPr/>
      <dgm:t>
        <a:bodyPr/>
        <a:lstStyle/>
        <a:p>
          <a:r>
            <a:rPr lang="en-US"/>
            <a:t>Complex Pool</a:t>
          </a:r>
        </a:p>
      </dgm:t>
    </dgm:pt>
    <dgm:pt modelId="{A565B066-B621-4671-98F8-881F8B111F9E}" type="parTrans" cxnId="{2FF23014-B354-47D8-B144-8C587E96BAE2}">
      <dgm:prSet/>
      <dgm:spPr/>
      <dgm:t>
        <a:bodyPr/>
        <a:lstStyle/>
        <a:p>
          <a:endParaRPr lang="en-US"/>
        </a:p>
      </dgm:t>
    </dgm:pt>
    <dgm:pt modelId="{6752F586-9C04-4EC0-AB45-F4CB31BB5FEC}" type="sibTrans" cxnId="{2FF23014-B354-47D8-B144-8C587E96BAE2}">
      <dgm:prSet/>
      <dgm:spPr/>
      <dgm:t>
        <a:bodyPr/>
        <a:lstStyle/>
        <a:p>
          <a:endParaRPr lang="en-US"/>
        </a:p>
      </dgm:t>
    </dgm:pt>
    <dgm:pt modelId="{6A060263-5F45-4331-A694-56F7C597A518}">
      <dgm:prSet phldrT="[Text]"/>
      <dgm:spPr/>
      <dgm:t>
        <a:bodyPr/>
        <a:lstStyle/>
        <a:p>
          <a:r>
            <a:rPr lang="en-US"/>
            <a:t>Triggers</a:t>
          </a:r>
          <a:endParaRPr lang="en-US" dirty="0"/>
        </a:p>
      </dgm:t>
    </dgm:pt>
    <dgm:pt modelId="{00D1D8AC-F6E1-492D-998B-0E84B5F297F8}" type="parTrans" cxnId="{4AE0B8B0-8F7A-4407-B9F9-9BE9013D3AEB}">
      <dgm:prSet/>
      <dgm:spPr/>
      <dgm:t>
        <a:bodyPr/>
        <a:lstStyle/>
        <a:p>
          <a:endParaRPr lang="en-US"/>
        </a:p>
      </dgm:t>
    </dgm:pt>
    <dgm:pt modelId="{36CE20A1-8ADD-4320-A4B0-B0A35E597F10}" type="sibTrans" cxnId="{4AE0B8B0-8F7A-4407-B9F9-9BE9013D3AEB}">
      <dgm:prSet/>
      <dgm:spPr/>
      <dgm:t>
        <a:bodyPr/>
        <a:lstStyle/>
        <a:p>
          <a:endParaRPr lang="en-US"/>
        </a:p>
      </dgm:t>
    </dgm:pt>
    <dgm:pt modelId="{6B93CB24-7568-4862-A16F-8F85F3DCBB45}" type="pres">
      <dgm:prSet presAssocID="{795EF9B1-F7A4-449D-9C5E-08C4E54F23C7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6BC696F-DFCF-40E4-AF1A-A5983215A441}" type="pres">
      <dgm:prSet presAssocID="{795EF9B1-F7A4-449D-9C5E-08C4E54F23C7}" presName="hierFlow" presStyleCnt="0"/>
      <dgm:spPr/>
    </dgm:pt>
    <dgm:pt modelId="{CDA1C0E5-8EE1-405B-B64E-B4BF3B99A41A}" type="pres">
      <dgm:prSet presAssocID="{795EF9B1-F7A4-449D-9C5E-08C4E54F23C7}" presName="firstBuf" presStyleCnt="0"/>
      <dgm:spPr/>
    </dgm:pt>
    <dgm:pt modelId="{4562D5C8-9E2A-40B0-B900-35D95E9A0871}" type="pres">
      <dgm:prSet presAssocID="{795EF9B1-F7A4-449D-9C5E-08C4E54F23C7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9564DA2-C9BB-4DDD-83E5-00DE53D7F5FB}" type="pres">
      <dgm:prSet presAssocID="{FE4A304C-6D40-46C1-AC2F-AEFDDF1F8B47}" presName="Name14" presStyleCnt="0"/>
      <dgm:spPr/>
    </dgm:pt>
    <dgm:pt modelId="{0A47E7DB-CB78-4186-A470-161534554B6E}" type="pres">
      <dgm:prSet presAssocID="{FE4A304C-6D40-46C1-AC2F-AEFDDF1F8B47}" presName="level1Shape" presStyleLbl="node0" presStyleIdx="0" presStyleCnt="1">
        <dgm:presLayoutVars>
          <dgm:chPref val="3"/>
        </dgm:presLayoutVars>
      </dgm:prSet>
      <dgm:spPr/>
    </dgm:pt>
    <dgm:pt modelId="{9488CD5E-1737-4CC2-A657-06514DD35FAD}" type="pres">
      <dgm:prSet presAssocID="{FE4A304C-6D40-46C1-AC2F-AEFDDF1F8B47}" presName="hierChild2" presStyleCnt="0"/>
      <dgm:spPr/>
    </dgm:pt>
    <dgm:pt modelId="{BB34F64D-310B-4C39-A878-0BB4DDB92F89}" type="pres">
      <dgm:prSet presAssocID="{5D3B6A66-2868-44E1-9255-5F9FFE08F82E}" presName="Name19" presStyleLbl="parChTrans1D2" presStyleIdx="0" presStyleCnt="2"/>
      <dgm:spPr/>
    </dgm:pt>
    <dgm:pt modelId="{131E3178-89C7-4359-AFF9-43F346C2572F}" type="pres">
      <dgm:prSet presAssocID="{2B8355BD-F8B0-47AD-88E9-9366838F9FBF}" presName="Name21" presStyleCnt="0"/>
      <dgm:spPr/>
    </dgm:pt>
    <dgm:pt modelId="{DA0A957F-A268-4BB8-9345-212A709E9257}" type="pres">
      <dgm:prSet presAssocID="{2B8355BD-F8B0-47AD-88E9-9366838F9FBF}" presName="level2Shape" presStyleLbl="node2" presStyleIdx="0" presStyleCnt="2"/>
      <dgm:spPr/>
    </dgm:pt>
    <dgm:pt modelId="{A06B5F6F-2E94-49A4-84CD-F870B43C7803}" type="pres">
      <dgm:prSet presAssocID="{2B8355BD-F8B0-47AD-88E9-9366838F9FBF}" presName="hierChild3" presStyleCnt="0"/>
      <dgm:spPr/>
    </dgm:pt>
    <dgm:pt modelId="{A6ECE17D-3076-4BD3-84F8-0CD843F8AEA9}" type="pres">
      <dgm:prSet presAssocID="{AA43580D-5D5D-41FA-AE3B-E500F77C49EA}" presName="Name19" presStyleLbl="parChTrans1D3" presStyleIdx="0" presStyleCnt="4"/>
      <dgm:spPr/>
    </dgm:pt>
    <dgm:pt modelId="{701A0B1C-9DDA-4559-9B46-45F82CD386B8}" type="pres">
      <dgm:prSet presAssocID="{72ACB372-413D-42AE-A61A-C0476C4AE350}" presName="Name21" presStyleCnt="0"/>
      <dgm:spPr/>
    </dgm:pt>
    <dgm:pt modelId="{F8DEB26E-36F6-473C-B74E-4D1558AF5508}" type="pres">
      <dgm:prSet presAssocID="{72ACB372-413D-42AE-A61A-C0476C4AE350}" presName="level2Shape" presStyleLbl="node3" presStyleIdx="0" presStyleCnt="4"/>
      <dgm:spPr/>
    </dgm:pt>
    <dgm:pt modelId="{9678F643-DA3E-46B2-AE12-13203D8C36E6}" type="pres">
      <dgm:prSet presAssocID="{72ACB372-413D-42AE-A61A-C0476C4AE350}" presName="hierChild3" presStyleCnt="0"/>
      <dgm:spPr/>
    </dgm:pt>
    <dgm:pt modelId="{B954C5EF-C248-43E4-BC11-B99966D02595}" type="pres">
      <dgm:prSet presAssocID="{BAD7D1A6-F303-4531-9DF0-493A4BB072BA}" presName="Name19" presStyleLbl="parChTrans1D4" presStyleIdx="0" presStyleCnt="18"/>
      <dgm:spPr/>
    </dgm:pt>
    <dgm:pt modelId="{887285AE-4C46-4B34-A021-6B086B53D4D4}" type="pres">
      <dgm:prSet presAssocID="{6D7807B2-C30B-4B3E-BDEA-24807B8B0766}" presName="Name21" presStyleCnt="0"/>
      <dgm:spPr/>
    </dgm:pt>
    <dgm:pt modelId="{585C75DB-2701-40FC-A33F-2479941D2885}" type="pres">
      <dgm:prSet presAssocID="{6D7807B2-C30B-4B3E-BDEA-24807B8B0766}" presName="level2Shape" presStyleLbl="node4" presStyleIdx="0" presStyleCnt="18"/>
      <dgm:spPr/>
    </dgm:pt>
    <dgm:pt modelId="{6A9B18A8-9866-40FE-A442-F8865199AD90}" type="pres">
      <dgm:prSet presAssocID="{6D7807B2-C30B-4B3E-BDEA-24807B8B0766}" presName="hierChild3" presStyleCnt="0"/>
      <dgm:spPr/>
    </dgm:pt>
    <dgm:pt modelId="{F5B59DC0-A857-4453-877E-353B1C94A190}" type="pres">
      <dgm:prSet presAssocID="{DE4030A3-034F-406F-94AF-A6F758A4EC76}" presName="Name19" presStyleLbl="parChTrans1D4" presStyleIdx="1" presStyleCnt="18"/>
      <dgm:spPr/>
    </dgm:pt>
    <dgm:pt modelId="{D8590C4D-599A-4477-AB4F-0B05FFCB4F02}" type="pres">
      <dgm:prSet presAssocID="{0F145999-C2E3-4726-8C22-F3AE1A433484}" presName="Name21" presStyleCnt="0"/>
      <dgm:spPr/>
    </dgm:pt>
    <dgm:pt modelId="{31D3C340-80DD-49CB-B82F-24C79B116584}" type="pres">
      <dgm:prSet presAssocID="{0F145999-C2E3-4726-8C22-F3AE1A433484}" presName="level2Shape" presStyleLbl="node4" presStyleIdx="1" presStyleCnt="18"/>
      <dgm:spPr/>
    </dgm:pt>
    <dgm:pt modelId="{8B92EB56-831D-4437-86A1-1272B4A45472}" type="pres">
      <dgm:prSet presAssocID="{0F145999-C2E3-4726-8C22-F3AE1A433484}" presName="hierChild3" presStyleCnt="0"/>
      <dgm:spPr/>
    </dgm:pt>
    <dgm:pt modelId="{8BC1654F-5814-4A43-8609-A3F6945EFE9D}" type="pres">
      <dgm:prSet presAssocID="{E036BE66-5939-43CE-AFD7-B8F77DD0322E}" presName="Name19" presStyleLbl="parChTrans1D4" presStyleIdx="2" presStyleCnt="18"/>
      <dgm:spPr/>
    </dgm:pt>
    <dgm:pt modelId="{8B32D740-70BB-4A4C-862C-9F0FE29E6B29}" type="pres">
      <dgm:prSet presAssocID="{760CB73C-3F1E-4D37-B01C-4A89193C8AF1}" presName="Name21" presStyleCnt="0"/>
      <dgm:spPr/>
    </dgm:pt>
    <dgm:pt modelId="{3A73395E-D515-40E2-BB43-E9F859B8D8E5}" type="pres">
      <dgm:prSet presAssocID="{760CB73C-3F1E-4D37-B01C-4A89193C8AF1}" presName="level2Shape" presStyleLbl="node4" presStyleIdx="2" presStyleCnt="18"/>
      <dgm:spPr/>
    </dgm:pt>
    <dgm:pt modelId="{5706358F-CEF1-4B72-8E1D-CD64E18DF3AE}" type="pres">
      <dgm:prSet presAssocID="{760CB73C-3F1E-4D37-B01C-4A89193C8AF1}" presName="hierChild3" presStyleCnt="0"/>
      <dgm:spPr/>
    </dgm:pt>
    <dgm:pt modelId="{227CB6E1-095E-455F-9FB0-AC0E651CDB08}" type="pres">
      <dgm:prSet presAssocID="{41203D40-C8CF-40B3-BD36-51B43A7BD198}" presName="Name19" presStyleLbl="parChTrans1D3" presStyleIdx="1" presStyleCnt="4"/>
      <dgm:spPr/>
    </dgm:pt>
    <dgm:pt modelId="{D1DF6E30-7787-4558-A21C-AFB57471316F}" type="pres">
      <dgm:prSet presAssocID="{5E6DEA71-3E11-467B-9A99-B1C1451B7F38}" presName="Name21" presStyleCnt="0"/>
      <dgm:spPr/>
    </dgm:pt>
    <dgm:pt modelId="{A9D2BB8B-53E6-4FC0-9428-9322692C47AD}" type="pres">
      <dgm:prSet presAssocID="{5E6DEA71-3E11-467B-9A99-B1C1451B7F38}" presName="level2Shape" presStyleLbl="node3" presStyleIdx="1" presStyleCnt="4"/>
      <dgm:spPr/>
    </dgm:pt>
    <dgm:pt modelId="{4704F022-44F1-42FA-AD4D-3C09B0AD815A}" type="pres">
      <dgm:prSet presAssocID="{5E6DEA71-3E11-467B-9A99-B1C1451B7F38}" presName="hierChild3" presStyleCnt="0"/>
      <dgm:spPr/>
    </dgm:pt>
    <dgm:pt modelId="{C0661D69-AFF8-4B73-AB9D-11DD5E05AF73}" type="pres">
      <dgm:prSet presAssocID="{D3577685-FB40-417F-8ACD-01E7E556F92C}" presName="Name19" presStyleLbl="parChTrans1D4" presStyleIdx="3" presStyleCnt="18"/>
      <dgm:spPr/>
    </dgm:pt>
    <dgm:pt modelId="{15219B19-887F-4F6D-8BB2-B6C076C1B3F1}" type="pres">
      <dgm:prSet presAssocID="{D1EA720F-C2BE-49EE-8EED-8F710C6F7906}" presName="Name21" presStyleCnt="0"/>
      <dgm:spPr/>
    </dgm:pt>
    <dgm:pt modelId="{2A2AA657-0984-4921-8E8D-0490808A1265}" type="pres">
      <dgm:prSet presAssocID="{D1EA720F-C2BE-49EE-8EED-8F710C6F7906}" presName="level2Shape" presStyleLbl="node4" presStyleIdx="3" presStyleCnt="18"/>
      <dgm:spPr/>
    </dgm:pt>
    <dgm:pt modelId="{BA163C65-8C93-42ED-8CEB-452E8F35F6DB}" type="pres">
      <dgm:prSet presAssocID="{D1EA720F-C2BE-49EE-8EED-8F710C6F7906}" presName="hierChild3" presStyleCnt="0"/>
      <dgm:spPr/>
    </dgm:pt>
    <dgm:pt modelId="{72BE1DC3-28E7-40FD-B954-055CF4A2D60E}" type="pres">
      <dgm:prSet presAssocID="{B9943635-8211-4D19-A1FA-068A07744326}" presName="Name19" presStyleLbl="parChTrans1D4" presStyleIdx="4" presStyleCnt="18"/>
      <dgm:spPr/>
    </dgm:pt>
    <dgm:pt modelId="{690D0F9F-FF10-4AD9-AF94-C5CEE64E7226}" type="pres">
      <dgm:prSet presAssocID="{2A71B96D-C443-412A-BB87-3021C2591E86}" presName="Name21" presStyleCnt="0"/>
      <dgm:spPr/>
    </dgm:pt>
    <dgm:pt modelId="{6C1C70C4-E325-49CD-8B9D-C49DD3F9785F}" type="pres">
      <dgm:prSet presAssocID="{2A71B96D-C443-412A-BB87-3021C2591E86}" presName="level2Shape" presStyleLbl="node4" presStyleIdx="4" presStyleCnt="18"/>
      <dgm:spPr/>
    </dgm:pt>
    <dgm:pt modelId="{C6495FA5-35EB-4B99-8953-AFC6238846A3}" type="pres">
      <dgm:prSet presAssocID="{2A71B96D-C443-412A-BB87-3021C2591E86}" presName="hierChild3" presStyleCnt="0"/>
      <dgm:spPr/>
    </dgm:pt>
    <dgm:pt modelId="{B8CAF265-28C2-43BF-84D0-296309618698}" type="pres">
      <dgm:prSet presAssocID="{BA3378DB-F5DE-4E4C-AC42-1FA042E10940}" presName="Name19" presStyleLbl="parChTrans1D4" presStyleIdx="5" presStyleCnt="18"/>
      <dgm:spPr/>
    </dgm:pt>
    <dgm:pt modelId="{E6B4ED43-ABB4-422C-8B85-A1243EB9BBDE}" type="pres">
      <dgm:prSet presAssocID="{2DA75AC4-F549-433E-952F-8AD372D610EC}" presName="Name21" presStyleCnt="0"/>
      <dgm:spPr/>
    </dgm:pt>
    <dgm:pt modelId="{0135521E-D408-4245-890D-71AC7E686F67}" type="pres">
      <dgm:prSet presAssocID="{2DA75AC4-F549-433E-952F-8AD372D610EC}" presName="level2Shape" presStyleLbl="node4" presStyleIdx="5" presStyleCnt="18"/>
      <dgm:spPr/>
    </dgm:pt>
    <dgm:pt modelId="{6E7FA36C-434C-4490-85DA-0C574EBB600E}" type="pres">
      <dgm:prSet presAssocID="{2DA75AC4-F549-433E-952F-8AD372D610EC}" presName="hierChild3" presStyleCnt="0"/>
      <dgm:spPr/>
    </dgm:pt>
    <dgm:pt modelId="{0C3557CB-8E2E-4B03-BAB5-F445077D6CE4}" type="pres">
      <dgm:prSet presAssocID="{3A8CADF5-D6C5-4C64-B1FA-3C2519FCB1A8}" presName="Name19" presStyleLbl="parChTrans1D4" presStyleIdx="6" presStyleCnt="18"/>
      <dgm:spPr/>
    </dgm:pt>
    <dgm:pt modelId="{33349788-F09A-460E-8A27-C73B1AE41706}" type="pres">
      <dgm:prSet presAssocID="{45EFDF3C-FD23-4CED-A257-03A8D42BECC3}" presName="Name21" presStyleCnt="0"/>
      <dgm:spPr/>
    </dgm:pt>
    <dgm:pt modelId="{31D25342-EFCE-4B5C-87E0-E13F23AC34D6}" type="pres">
      <dgm:prSet presAssocID="{45EFDF3C-FD23-4CED-A257-03A8D42BECC3}" presName="level2Shape" presStyleLbl="node4" presStyleIdx="6" presStyleCnt="18"/>
      <dgm:spPr/>
    </dgm:pt>
    <dgm:pt modelId="{99F2795F-7A02-4784-B4E9-EE36238C5D05}" type="pres">
      <dgm:prSet presAssocID="{45EFDF3C-FD23-4CED-A257-03A8D42BECC3}" presName="hierChild3" presStyleCnt="0"/>
      <dgm:spPr/>
    </dgm:pt>
    <dgm:pt modelId="{E03527DF-B9A1-4FCD-BFC0-05927A24C768}" type="pres">
      <dgm:prSet presAssocID="{8EBBA8B2-FCEF-47B8-B777-92032D971A7A}" presName="Name19" presStyleLbl="parChTrans1D4" presStyleIdx="7" presStyleCnt="18"/>
      <dgm:spPr/>
    </dgm:pt>
    <dgm:pt modelId="{7C06EE3D-4C12-46CD-91B4-DFDA6E2314B7}" type="pres">
      <dgm:prSet presAssocID="{32B54F18-CD91-4572-83E9-D67D37BCA537}" presName="Name21" presStyleCnt="0"/>
      <dgm:spPr/>
    </dgm:pt>
    <dgm:pt modelId="{E5C60BEC-A418-4464-8E41-F0BF567FC3F8}" type="pres">
      <dgm:prSet presAssocID="{32B54F18-CD91-4572-83E9-D67D37BCA537}" presName="level2Shape" presStyleLbl="node4" presStyleIdx="7" presStyleCnt="18"/>
      <dgm:spPr/>
    </dgm:pt>
    <dgm:pt modelId="{06AE83F8-CB92-4ABF-AC9E-6BE8C594D524}" type="pres">
      <dgm:prSet presAssocID="{32B54F18-CD91-4572-83E9-D67D37BCA537}" presName="hierChild3" presStyleCnt="0"/>
      <dgm:spPr/>
    </dgm:pt>
    <dgm:pt modelId="{9477E5D0-21A9-4C42-B803-E0D9B5E5C3DD}" type="pres">
      <dgm:prSet presAssocID="{EFF43ECB-2C97-4AD0-A916-2A44C3DDADF7}" presName="Name19" presStyleLbl="parChTrans1D4" presStyleIdx="8" presStyleCnt="18"/>
      <dgm:spPr/>
    </dgm:pt>
    <dgm:pt modelId="{D0CED45E-D1DE-447E-A890-F398CFE33BF5}" type="pres">
      <dgm:prSet presAssocID="{BDC44732-32C6-4E3B-B57E-EAA552BDB80A}" presName="Name21" presStyleCnt="0"/>
      <dgm:spPr/>
    </dgm:pt>
    <dgm:pt modelId="{8CEAFC95-6A2B-411B-8D45-67C22E096793}" type="pres">
      <dgm:prSet presAssocID="{BDC44732-32C6-4E3B-B57E-EAA552BDB80A}" presName="level2Shape" presStyleLbl="node4" presStyleIdx="8" presStyleCnt="18"/>
      <dgm:spPr/>
    </dgm:pt>
    <dgm:pt modelId="{54B9B257-D594-44F9-BBD4-021F19568C79}" type="pres">
      <dgm:prSet presAssocID="{BDC44732-32C6-4E3B-B57E-EAA552BDB80A}" presName="hierChild3" presStyleCnt="0"/>
      <dgm:spPr/>
    </dgm:pt>
    <dgm:pt modelId="{1BCE356B-D5BD-4A8B-A802-482552BBF47A}" type="pres">
      <dgm:prSet presAssocID="{90C9E96C-6975-44D3-B9E8-1198E52761AF}" presName="Name19" presStyleLbl="parChTrans1D2" presStyleIdx="1" presStyleCnt="2"/>
      <dgm:spPr/>
    </dgm:pt>
    <dgm:pt modelId="{8A47CAB3-C344-46CC-9EA1-B452ECBC2BF4}" type="pres">
      <dgm:prSet presAssocID="{DD32DB35-17F7-4E6D-9F59-C54C1A0C5D28}" presName="Name21" presStyleCnt="0"/>
      <dgm:spPr/>
    </dgm:pt>
    <dgm:pt modelId="{56CB3B89-128F-41FD-A438-43D4601D38B2}" type="pres">
      <dgm:prSet presAssocID="{DD32DB35-17F7-4E6D-9F59-C54C1A0C5D28}" presName="level2Shape" presStyleLbl="node2" presStyleIdx="1" presStyleCnt="2"/>
      <dgm:spPr/>
    </dgm:pt>
    <dgm:pt modelId="{60DC9D09-41A8-4A7B-84EE-2945D50063C6}" type="pres">
      <dgm:prSet presAssocID="{DD32DB35-17F7-4E6D-9F59-C54C1A0C5D28}" presName="hierChild3" presStyleCnt="0"/>
      <dgm:spPr/>
    </dgm:pt>
    <dgm:pt modelId="{802901B1-7976-4505-9541-241133D1244A}" type="pres">
      <dgm:prSet presAssocID="{2E0C6656-9E9F-469C-B966-9AF4370BA5F4}" presName="Name19" presStyleLbl="parChTrans1D3" presStyleIdx="2" presStyleCnt="4"/>
      <dgm:spPr/>
    </dgm:pt>
    <dgm:pt modelId="{AC999588-D23D-463E-9FFB-8D8F027524D9}" type="pres">
      <dgm:prSet presAssocID="{2BFFB4B8-0D9C-42D8-A1CD-3C7321C04DDA}" presName="Name21" presStyleCnt="0"/>
      <dgm:spPr/>
    </dgm:pt>
    <dgm:pt modelId="{8FBB6C2A-C459-42A4-AA4C-60EB10BC2102}" type="pres">
      <dgm:prSet presAssocID="{2BFFB4B8-0D9C-42D8-A1CD-3C7321C04DDA}" presName="level2Shape" presStyleLbl="node3" presStyleIdx="2" presStyleCnt="4"/>
      <dgm:spPr/>
    </dgm:pt>
    <dgm:pt modelId="{F519BE1C-9B7A-4BDB-AA75-104DE7A98075}" type="pres">
      <dgm:prSet presAssocID="{2BFFB4B8-0D9C-42D8-A1CD-3C7321C04DDA}" presName="hierChild3" presStyleCnt="0"/>
      <dgm:spPr/>
    </dgm:pt>
    <dgm:pt modelId="{06B29527-3869-46DD-8475-8CEDD82081D0}" type="pres">
      <dgm:prSet presAssocID="{8884FA33-0422-49F4-8C96-D91134C4D005}" presName="Name19" presStyleLbl="parChTrans1D4" presStyleIdx="9" presStyleCnt="18"/>
      <dgm:spPr/>
    </dgm:pt>
    <dgm:pt modelId="{00C61572-822B-455C-8B0B-E6A333FA0651}" type="pres">
      <dgm:prSet presAssocID="{618285C7-EE57-408E-960A-C2F76D93C5CF}" presName="Name21" presStyleCnt="0"/>
      <dgm:spPr/>
    </dgm:pt>
    <dgm:pt modelId="{CEFB74AD-F398-4542-A774-C1FA17391E69}" type="pres">
      <dgm:prSet presAssocID="{618285C7-EE57-408E-960A-C2F76D93C5CF}" presName="level2Shape" presStyleLbl="node4" presStyleIdx="9" presStyleCnt="18"/>
      <dgm:spPr/>
    </dgm:pt>
    <dgm:pt modelId="{2C11201D-6EFC-4E91-BD95-8AD59D10DC2E}" type="pres">
      <dgm:prSet presAssocID="{618285C7-EE57-408E-960A-C2F76D93C5CF}" presName="hierChild3" presStyleCnt="0"/>
      <dgm:spPr/>
    </dgm:pt>
    <dgm:pt modelId="{049F8636-0817-4884-A7BA-713CFDB22C46}" type="pres">
      <dgm:prSet presAssocID="{EF731AFB-9CA8-413B-B339-B6BFB63A115C}" presName="Name19" presStyleLbl="parChTrans1D4" presStyleIdx="10" presStyleCnt="18"/>
      <dgm:spPr/>
    </dgm:pt>
    <dgm:pt modelId="{FD2547CE-044E-4FD0-8CDB-5E97B1840EE9}" type="pres">
      <dgm:prSet presAssocID="{E6C60777-1B1A-4E6B-8F87-2E6C6D89810F}" presName="Name21" presStyleCnt="0"/>
      <dgm:spPr/>
    </dgm:pt>
    <dgm:pt modelId="{C4E50C22-323E-4475-A2FB-9F9C48302C8E}" type="pres">
      <dgm:prSet presAssocID="{E6C60777-1B1A-4E6B-8F87-2E6C6D89810F}" presName="level2Shape" presStyleLbl="node4" presStyleIdx="10" presStyleCnt="18"/>
      <dgm:spPr/>
    </dgm:pt>
    <dgm:pt modelId="{55824D63-049F-4ED6-8686-26371680B414}" type="pres">
      <dgm:prSet presAssocID="{E6C60777-1B1A-4E6B-8F87-2E6C6D89810F}" presName="hierChild3" presStyleCnt="0"/>
      <dgm:spPr/>
    </dgm:pt>
    <dgm:pt modelId="{6D068C3C-D28F-4270-A0BF-F846BC3B2951}" type="pres">
      <dgm:prSet presAssocID="{3D2160B8-C3C9-427C-B71A-AD8BCC22FC84}" presName="Name19" presStyleLbl="parChTrans1D4" presStyleIdx="11" presStyleCnt="18"/>
      <dgm:spPr/>
    </dgm:pt>
    <dgm:pt modelId="{C3D85B01-FE15-462A-8813-347AD6ADB567}" type="pres">
      <dgm:prSet presAssocID="{B270BEC9-DF06-48A6-9B98-2B7A4D4A25D2}" presName="Name21" presStyleCnt="0"/>
      <dgm:spPr/>
    </dgm:pt>
    <dgm:pt modelId="{0013EE7F-0348-49A8-82B4-36919428FF9E}" type="pres">
      <dgm:prSet presAssocID="{B270BEC9-DF06-48A6-9B98-2B7A4D4A25D2}" presName="level2Shape" presStyleLbl="node4" presStyleIdx="11" presStyleCnt="18"/>
      <dgm:spPr/>
    </dgm:pt>
    <dgm:pt modelId="{5A18D4A8-9DC4-485A-B6A6-CB778C5F4DB4}" type="pres">
      <dgm:prSet presAssocID="{B270BEC9-DF06-48A6-9B98-2B7A4D4A25D2}" presName="hierChild3" presStyleCnt="0"/>
      <dgm:spPr/>
    </dgm:pt>
    <dgm:pt modelId="{19204383-7C56-4857-A763-757631545E33}" type="pres">
      <dgm:prSet presAssocID="{A565B066-B621-4671-98F8-881F8B111F9E}" presName="Name19" presStyleLbl="parChTrans1D3" presStyleIdx="3" presStyleCnt="4"/>
      <dgm:spPr/>
    </dgm:pt>
    <dgm:pt modelId="{1F016334-69AE-4C1A-B806-D7E6EE3B3CD0}" type="pres">
      <dgm:prSet presAssocID="{190ABFF1-B7B7-474A-83C0-44104C3D5E6A}" presName="Name21" presStyleCnt="0"/>
      <dgm:spPr/>
    </dgm:pt>
    <dgm:pt modelId="{1D0C46DE-60DB-4F4F-9FC9-BF555979B100}" type="pres">
      <dgm:prSet presAssocID="{190ABFF1-B7B7-474A-83C0-44104C3D5E6A}" presName="level2Shape" presStyleLbl="node3" presStyleIdx="3" presStyleCnt="4"/>
      <dgm:spPr/>
    </dgm:pt>
    <dgm:pt modelId="{F00BF0B1-344F-4A73-AB7C-53D82B92159E}" type="pres">
      <dgm:prSet presAssocID="{190ABFF1-B7B7-474A-83C0-44104C3D5E6A}" presName="hierChild3" presStyleCnt="0"/>
      <dgm:spPr/>
    </dgm:pt>
    <dgm:pt modelId="{DDB3505F-710F-4CCE-B393-F997F7C7CFFC}" type="pres">
      <dgm:prSet presAssocID="{765A1812-928E-46CD-A2B2-180EE0DD1551}" presName="Name19" presStyleLbl="parChTrans1D4" presStyleIdx="12" presStyleCnt="18"/>
      <dgm:spPr/>
    </dgm:pt>
    <dgm:pt modelId="{1BDE6B24-61B7-4FAB-A2E3-4C6180734E54}" type="pres">
      <dgm:prSet presAssocID="{7CEE6752-C7F9-4871-B7C4-F224DD02DD76}" presName="Name21" presStyleCnt="0"/>
      <dgm:spPr/>
    </dgm:pt>
    <dgm:pt modelId="{AA134AB8-C503-460D-B03C-6278AC0AB594}" type="pres">
      <dgm:prSet presAssocID="{7CEE6752-C7F9-4871-B7C4-F224DD02DD76}" presName="level2Shape" presStyleLbl="node4" presStyleIdx="12" presStyleCnt="18"/>
      <dgm:spPr/>
    </dgm:pt>
    <dgm:pt modelId="{A2541494-FF07-444E-9AA9-0351FF9196ED}" type="pres">
      <dgm:prSet presAssocID="{7CEE6752-C7F9-4871-B7C4-F224DD02DD76}" presName="hierChild3" presStyleCnt="0"/>
      <dgm:spPr/>
    </dgm:pt>
    <dgm:pt modelId="{3037891D-A0F8-4B02-91EE-F5FFA22125AE}" type="pres">
      <dgm:prSet presAssocID="{CCF7AD40-508B-4320-B658-FDC08AEC6905}" presName="Name19" presStyleLbl="parChTrans1D4" presStyleIdx="13" presStyleCnt="18"/>
      <dgm:spPr/>
    </dgm:pt>
    <dgm:pt modelId="{BC745171-635C-49D0-919F-1400B50DC4CF}" type="pres">
      <dgm:prSet presAssocID="{BF49AD2F-0E69-46DC-9939-E1BAC44A136A}" presName="Name21" presStyleCnt="0"/>
      <dgm:spPr/>
    </dgm:pt>
    <dgm:pt modelId="{DBCCA124-11F3-449F-B189-522D19A18F9E}" type="pres">
      <dgm:prSet presAssocID="{BF49AD2F-0E69-46DC-9939-E1BAC44A136A}" presName="level2Shape" presStyleLbl="node4" presStyleIdx="13" presStyleCnt="18"/>
      <dgm:spPr/>
    </dgm:pt>
    <dgm:pt modelId="{8C4BB458-A4DB-436C-9B09-7A984E0EF860}" type="pres">
      <dgm:prSet presAssocID="{BF49AD2F-0E69-46DC-9939-E1BAC44A136A}" presName="hierChild3" presStyleCnt="0"/>
      <dgm:spPr/>
    </dgm:pt>
    <dgm:pt modelId="{A18EF8D5-9CAA-43F1-A879-132D0E1EF474}" type="pres">
      <dgm:prSet presAssocID="{21A91BB1-05E6-49CA-A160-39DC4F609B9D}" presName="Name19" presStyleLbl="parChTrans1D4" presStyleIdx="14" presStyleCnt="18"/>
      <dgm:spPr/>
    </dgm:pt>
    <dgm:pt modelId="{8E84A945-8029-405A-BB6D-C80D0AF4A753}" type="pres">
      <dgm:prSet presAssocID="{38667828-29D2-4D67-907B-4FBBD105FCD3}" presName="Name21" presStyleCnt="0"/>
      <dgm:spPr/>
    </dgm:pt>
    <dgm:pt modelId="{3C8909F6-F89D-49F7-9E47-C3D873D22343}" type="pres">
      <dgm:prSet presAssocID="{38667828-29D2-4D67-907B-4FBBD105FCD3}" presName="level2Shape" presStyleLbl="node4" presStyleIdx="14" presStyleCnt="18"/>
      <dgm:spPr/>
    </dgm:pt>
    <dgm:pt modelId="{51DC99F4-1D04-4840-8D2F-63213E43DA8B}" type="pres">
      <dgm:prSet presAssocID="{38667828-29D2-4D67-907B-4FBBD105FCD3}" presName="hierChild3" presStyleCnt="0"/>
      <dgm:spPr/>
    </dgm:pt>
    <dgm:pt modelId="{EC66E624-22CD-4795-83D4-93649490F9C7}" type="pres">
      <dgm:prSet presAssocID="{69F329FD-0792-4AB8-AA8B-2B165A579BAC}" presName="Name19" presStyleLbl="parChTrans1D4" presStyleIdx="15" presStyleCnt="18"/>
      <dgm:spPr/>
    </dgm:pt>
    <dgm:pt modelId="{6641F902-0847-43A0-9313-59D55AFB95C0}" type="pres">
      <dgm:prSet presAssocID="{A1ABDEDD-E7F4-43F7-8FAF-B3BF5F7E8152}" presName="Name21" presStyleCnt="0"/>
      <dgm:spPr/>
    </dgm:pt>
    <dgm:pt modelId="{3B6A30C8-DEB1-4A6C-9DC8-72745DBD2673}" type="pres">
      <dgm:prSet presAssocID="{A1ABDEDD-E7F4-43F7-8FAF-B3BF5F7E8152}" presName="level2Shape" presStyleLbl="node4" presStyleIdx="15" presStyleCnt="18"/>
      <dgm:spPr/>
    </dgm:pt>
    <dgm:pt modelId="{8F64E6F6-50A3-4DFC-86B7-5F06B4018C97}" type="pres">
      <dgm:prSet presAssocID="{A1ABDEDD-E7F4-43F7-8FAF-B3BF5F7E8152}" presName="hierChild3" presStyleCnt="0"/>
      <dgm:spPr/>
    </dgm:pt>
    <dgm:pt modelId="{DAF50E35-375B-439B-941E-BA8C1FDE0FA2}" type="pres">
      <dgm:prSet presAssocID="{66C3292B-10AF-4940-8C11-7BCAD14F8AB4}" presName="Name19" presStyleLbl="parChTrans1D4" presStyleIdx="16" presStyleCnt="18"/>
      <dgm:spPr/>
    </dgm:pt>
    <dgm:pt modelId="{D9F866EA-A0DE-4431-8074-09B74469321B}" type="pres">
      <dgm:prSet presAssocID="{7C6DB857-391D-433E-B65B-883431262DD6}" presName="Name21" presStyleCnt="0"/>
      <dgm:spPr/>
    </dgm:pt>
    <dgm:pt modelId="{24DE89AA-AA72-451E-BF53-ED9EBC5F3A6A}" type="pres">
      <dgm:prSet presAssocID="{7C6DB857-391D-433E-B65B-883431262DD6}" presName="level2Shape" presStyleLbl="node4" presStyleIdx="16" presStyleCnt="18"/>
      <dgm:spPr/>
    </dgm:pt>
    <dgm:pt modelId="{0527044B-438D-44C2-9F76-0323F9501E9F}" type="pres">
      <dgm:prSet presAssocID="{7C6DB857-391D-433E-B65B-883431262DD6}" presName="hierChild3" presStyleCnt="0"/>
      <dgm:spPr/>
    </dgm:pt>
    <dgm:pt modelId="{157B74C8-8B0C-4B99-AA99-7A2BC8A4C628}" type="pres">
      <dgm:prSet presAssocID="{461A6239-17B3-44F8-B30A-98806C537AFB}" presName="Name19" presStyleLbl="parChTrans1D4" presStyleIdx="17" presStyleCnt="18"/>
      <dgm:spPr/>
    </dgm:pt>
    <dgm:pt modelId="{3BB8A579-D1BB-4CC8-AB7F-28A75453FD5F}" type="pres">
      <dgm:prSet presAssocID="{BC812089-886A-467D-BA48-D17A78615752}" presName="Name21" presStyleCnt="0"/>
      <dgm:spPr/>
    </dgm:pt>
    <dgm:pt modelId="{C44BD03A-08EC-4742-A5FE-E1F222E7EDD6}" type="pres">
      <dgm:prSet presAssocID="{BC812089-886A-467D-BA48-D17A78615752}" presName="level2Shape" presStyleLbl="node4" presStyleIdx="17" presStyleCnt="18"/>
      <dgm:spPr/>
    </dgm:pt>
    <dgm:pt modelId="{B9C19B3F-7818-42C2-AB74-37152DD4CA9D}" type="pres">
      <dgm:prSet presAssocID="{BC812089-886A-467D-BA48-D17A78615752}" presName="hierChild3" presStyleCnt="0"/>
      <dgm:spPr/>
    </dgm:pt>
    <dgm:pt modelId="{4286AF46-E38A-4346-A785-9D812C221C2B}" type="pres">
      <dgm:prSet presAssocID="{795EF9B1-F7A4-449D-9C5E-08C4E54F23C7}" presName="bgShapesFlow" presStyleCnt="0"/>
      <dgm:spPr/>
    </dgm:pt>
    <dgm:pt modelId="{36DE623B-5236-466B-8372-20B58C4C4104}" type="pres">
      <dgm:prSet presAssocID="{4FC1F8B2-934B-4887-901F-57DDE3381B1E}" presName="rectComp" presStyleCnt="0"/>
      <dgm:spPr/>
    </dgm:pt>
    <dgm:pt modelId="{4FE59C5D-2056-4D0E-82BB-81D5B2F629FD}" type="pres">
      <dgm:prSet presAssocID="{4FC1F8B2-934B-4887-901F-57DDE3381B1E}" presName="bgRect" presStyleLbl="bgShp" presStyleIdx="0" presStyleCnt="5"/>
      <dgm:spPr/>
    </dgm:pt>
    <dgm:pt modelId="{9BF1C856-11DF-4A0B-B1CF-62CFC459488D}" type="pres">
      <dgm:prSet presAssocID="{4FC1F8B2-934B-4887-901F-57DDE3381B1E}" presName="bgRectTx" presStyleLbl="bgShp" presStyleIdx="0" presStyleCnt="5">
        <dgm:presLayoutVars>
          <dgm:bulletEnabled val="1"/>
        </dgm:presLayoutVars>
      </dgm:prSet>
      <dgm:spPr/>
    </dgm:pt>
    <dgm:pt modelId="{8E91DB8A-6906-4526-9853-6CBB3C0A026A}" type="pres">
      <dgm:prSet presAssocID="{4FC1F8B2-934B-4887-901F-57DDE3381B1E}" presName="spComp" presStyleCnt="0"/>
      <dgm:spPr/>
    </dgm:pt>
    <dgm:pt modelId="{9A166F5F-52CD-4659-BE80-F30D470BD973}" type="pres">
      <dgm:prSet presAssocID="{4FC1F8B2-934B-4887-901F-57DDE3381B1E}" presName="vSp" presStyleCnt="0"/>
      <dgm:spPr/>
    </dgm:pt>
    <dgm:pt modelId="{04C360DB-3114-4193-8235-9BB7B882DEAB}" type="pres">
      <dgm:prSet presAssocID="{6A060263-5F45-4331-A694-56F7C597A518}" presName="rectComp" presStyleCnt="0"/>
      <dgm:spPr/>
    </dgm:pt>
    <dgm:pt modelId="{31225937-DAE4-4782-8FD0-90FAEA2B6DB3}" type="pres">
      <dgm:prSet presAssocID="{6A060263-5F45-4331-A694-56F7C597A518}" presName="bgRect" presStyleLbl="bgShp" presStyleIdx="1" presStyleCnt="5"/>
      <dgm:spPr/>
    </dgm:pt>
    <dgm:pt modelId="{0F9C8F7C-D303-4E3E-96C5-84CC403E041C}" type="pres">
      <dgm:prSet presAssocID="{6A060263-5F45-4331-A694-56F7C597A518}" presName="bgRectTx" presStyleLbl="bgShp" presStyleIdx="1" presStyleCnt="5">
        <dgm:presLayoutVars>
          <dgm:bulletEnabled val="1"/>
        </dgm:presLayoutVars>
      </dgm:prSet>
      <dgm:spPr/>
    </dgm:pt>
    <dgm:pt modelId="{61C96CDA-C46B-4CCB-8B88-9B5167028057}" type="pres">
      <dgm:prSet presAssocID="{6A060263-5F45-4331-A694-56F7C597A518}" presName="spComp" presStyleCnt="0"/>
      <dgm:spPr/>
    </dgm:pt>
    <dgm:pt modelId="{11F91441-E43F-4305-8B5E-16483D25667E}" type="pres">
      <dgm:prSet presAssocID="{6A060263-5F45-4331-A694-56F7C597A518}" presName="vSp" presStyleCnt="0"/>
      <dgm:spPr/>
    </dgm:pt>
    <dgm:pt modelId="{0C8E14B7-B15A-404E-862B-B56542CFBFB9}" type="pres">
      <dgm:prSet presAssocID="{528FB909-B85A-4C6E-889C-792F524B11C6}" presName="rectComp" presStyleCnt="0"/>
      <dgm:spPr/>
    </dgm:pt>
    <dgm:pt modelId="{A1015C4A-67DD-49A5-8BB2-B2616F824EDF}" type="pres">
      <dgm:prSet presAssocID="{528FB909-B85A-4C6E-889C-792F524B11C6}" presName="bgRect" presStyleLbl="bgShp" presStyleIdx="2" presStyleCnt="5"/>
      <dgm:spPr/>
    </dgm:pt>
    <dgm:pt modelId="{FD67D9EA-3F41-4972-8F80-F1EAA5C00056}" type="pres">
      <dgm:prSet presAssocID="{528FB909-B85A-4C6E-889C-792F524B11C6}" presName="bgRectTx" presStyleLbl="bgShp" presStyleIdx="2" presStyleCnt="5">
        <dgm:presLayoutVars>
          <dgm:bulletEnabled val="1"/>
        </dgm:presLayoutVars>
      </dgm:prSet>
      <dgm:spPr/>
    </dgm:pt>
    <dgm:pt modelId="{C632E698-C387-429A-88B6-D13256E07F6E}" type="pres">
      <dgm:prSet presAssocID="{528FB909-B85A-4C6E-889C-792F524B11C6}" presName="spComp" presStyleCnt="0"/>
      <dgm:spPr/>
    </dgm:pt>
    <dgm:pt modelId="{73216FC0-CE90-41D4-8F56-D844CC21E606}" type="pres">
      <dgm:prSet presAssocID="{528FB909-B85A-4C6E-889C-792F524B11C6}" presName="vSp" presStyleCnt="0"/>
      <dgm:spPr/>
    </dgm:pt>
    <dgm:pt modelId="{38B4BF35-594C-4F61-BEEA-B94DA04E04D1}" type="pres">
      <dgm:prSet presAssocID="{1F3AEB64-09F7-41A9-9A9D-2E44EE99BF9C}" presName="rectComp" presStyleCnt="0"/>
      <dgm:spPr/>
    </dgm:pt>
    <dgm:pt modelId="{937CD33C-A622-4D45-81B4-AFDF9E5E0AA2}" type="pres">
      <dgm:prSet presAssocID="{1F3AEB64-09F7-41A9-9A9D-2E44EE99BF9C}" presName="bgRect" presStyleLbl="bgShp" presStyleIdx="3" presStyleCnt="5"/>
      <dgm:spPr/>
    </dgm:pt>
    <dgm:pt modelId="{620DF8DE-03D0-4C32-85F3-2410D5CF3D3F}" type="pres">
      <dgm:prSet presAssocID="{1F3AEB64-09F7-41A9-9A9D-2E44EE99BF9C}" presName="bgRectTx" presStyleLbl="bgShp" presStyleIdx="3" presStyleCnt="5">
        <dgm:presLayoutVars>
          <dgm:bulletEnabled val="1"/>
        </dgm:presLayoutVars>
      </dgm:prSet>
      <dgm:spPr/>
    </dgm:pt>
    <dgm:pt modelId="{D9ECE780-FE3E-4B9F-9CD5-1B3F977EFCA6}" type="pres">
      <dgm:prSet presAssocID="{1F3AEB64-09F7-41A9-9A9D-2E44EE99BF9C}" presName="spComp" presStyleCnt="0"/>
      <dgm:spPr/>
    </dgm:pt>
    <dgm:pt modelId="{3E202A5C-0036-4538-97D0-C46DB40DEEFF}" type="pres">
      <dgm:prSet presAssocID="{1F3AEB64-09F7-41A9-9A9D-2E44EE99BF9C}" presName="vSp" presStyleCnt="0"/>
      <dgm:spPr/>
    </dgm:pt>
    <dgm:pt modelId="{69D04F37-CCD9-4F2A-AA47-684D96FA1536}" type="pres">
      <dgm:prSet presAssocID="{218EA47F-08E3-4C98-B632-933D7FD9082A}" presName="rectComp" presStyleCnt="0"/>
      <dgm:spPr/>
    </dgm:pt>
    <dgm:pt modelId="{F077A380-626A-4605-AC55-196CD0822AB1}" type="pres">
      <dgm:prSet presAssocID="{218EA47F-08E3-4C98-B632-933D7FD9082A}" presName="bgRect" presStyleLbl="bgShp" presStyleIdx="4" presStyleCnt="5"/>
      <dgm:spPr/>
    </dgm:pt>
    <dgm:pt modelId="{AD079C62-AEC6-46B5-B0DF-0C7FC48EF667}" type="pres">
      <dgm:prSet presAssocID="{218EA47F-08E3-4C98-B632-933D7FD9082A}" presName="bgRectTx" presStyleLbl="bgShp" presStyleIdx="4" presStyleCnt="5">
        <dgm:presLayoutVars>
          <dgm:bulletEnabled val="1"/>
        </dgm:presLayoutVars>
      </dgm:prSet>
      <dgm:spPr/>
    </dgm:pt>
  </dgm:ptLst>
  <dgm:cxnLst>
    <dgm:cxn modelId="{BC624E00-BA9A-416C-B47A-53252C6D9370}" type="presOf" srcId="{7C6DB857-391D-433E-B65B-883431262DD6}" destId="{24DE89AA-AA72-451E-BF53-ED9EBC5F3A6A}" srcOrd="0" destOrd="0" presId="urn:microsoft.com/office/officeart/2005/8/layout/hierarchy6"/>
    <dgm:cxn modelId="{1D59F40A-B23C-4E24-AB3C-77BDACCCE65A}" type="presOf" srcId="{41203D40-C8CF-40B3-BD36-51B43A7BD198}" destId="{227CB6E1-095E-455F-9FB0-AC0E651CDB08}" srcOrd="0" destOrd="0" presId="urn:microsoft.com/office/officeart/2005/8/layout/hierarchy6"/>
    <dgm:cxn modelId="{41877811-F6D6-43D0-A353-E59160DE91F8}" type="presOf" srcId="{3D2160B8-C3C9-427C-B71A-AD8BCC22FC84}" destId="{6D068C3C-D28F-4270-A0BF-F846BC3B2951}" srcOrd="0" destOrd="0" presId="urn:microsoft.com/office/officeart/2005/8/layout/hierarchy6"/>
    <dgm:cxn modelId="{2FF23014-B354-47D8-B144-8C587E96BAE2}" srcId="{DD32DB35-17F7-4E6D-9F59-C54C1A0C5D28}" destId="{190ABFF1-B7B7-474A-83C0-44104C3D5E6A}" srcOrd="1" destOrd="0" parTransId="{A565B066-B621-4671-98F8-881F8B111F9E}" sibTransId="{6752F586-9C04-4EC0-AB45-F4CB31BB5FEC}"/>
    <dgm:cxn modelId="{905C5614-E313-4E4B-9182-04F0A909A079}" type="presOf" srcId="{2E0C6656-9E9F-469C-B966-9AF4370BA5F4}" destId="{802901B1-7976-4505-9541-241133D1244A}" srcOrd="0" destOrd="0" presId="urn:microsoft.com/office/officeart/2005/8/layout/hierarchy6"/>
    <dgm:cxn modelId="{A7D96117-F75C-4D8E-A3F5-0747C0C8D593}" type="presOf" srcId="{BA3378DB-F5DE-4E4C-AC42-1FA042E10940}" destId="{B8CAF265-28C2-43BF-84D0-296309618698}" srcOrd="0" destOrd="0" presId="urn:microsoft.com/office/officeart/2005/8/layout/hierarchy6"/>
    <dgm:cxn modelId="{C651B518-E670-4455-9787-720C4C752AA9}" srcId="{DD32DB35-17F7-4E6D-9F59-C54C1A0C5D28}" destId="{2BFFB4B8-0D9C-42D8-A1CD-3C7321C04DDA}" srcOrd="0" destOrd="0" parTransId="{2E0C6656-9E9F-469C-B966-9AF4370BA5F4}" sibTransId="{3CD988C1-6784-47A0-A677-A35B791408E3}"/>
    <dgm:cxn modelId="{4780121A-D6FF-4111-B848-1FAEFC84E898}" srcId="{A1ABDEDD-E7F4-43F7-8FAF-B3BF5F7E8152}" destId="{BC812089-886A-467D-BA48-D17A78615752}" srcOrd="1" destOrd="0" parTransId="{461A6239-17B3-44F8-B30A-98806C537AFB}" sibTransId="{D02345A6-9A62-4630-ADB7-F781D156FD39}"/>
    <dgm:cxn modelId="{5B4F661B-C414-47F3-8459-D2A73B1D4801}" type="presOf" srcId="{1F3AEB64-09F7-41A9-9A9D-2E44EE99BF9C}" destId="{937CD33C-A622-4D45-81B4-AFDF9E5E0AA2}" srcOrd="0" destOrd="0" presId="urn:microsoft.com/office/officeart/2005/8/layout/hierarchy6"/>
    <dgm:cxn modelId="{803D931B-D4DA-4EEC-9569-1F55E4013E0B}" srcId="{45EFDF3C-FD23-4CED-A257-03A8D42BECC3}" destId="{BDC44732-32C6-4E3B-B57E-EAA552BDB80A}" srcOrd="1" destOrd="0" parTransId="{EFF43ECB-2C97-4AD0-A916-2A44C3DDADF7}" sibTransId="{99942F8F-E2A5-40E2-85F8-6240EB0AABEA}"/>
    <dgm:cxn modelId="{B23D1B1E-BA94-4EC8-AA1D-8ECFA5DDB159}" type="presOf" srcId="{B270BEC9-DF06-48A6-9B98-2B7A4D4A25D2}" destId="{0013EE7F-0348-49A8-82B4-36919428FF9E}" srcOrd="0" destOrd="0" presId="urn:microsoft.com/office/officeart/2005/8/layout/hierarchy6"/>
    <dgm:cxn modelId="{040EA21E-B22A-4D0D-BB4F-F4677E94DB84}" type="presOf" srcId="{38667828-29D2-4D67-907B-4FBBD105FCD3}" destId="{3C8909F6-F89D-49F7-9E47-C3D873D22343}" srcOrd="0" destOrd="0" presId="urn:microsoft.com/office/officeart/2005/8/layout/hierarchy6"/>
    <dgm:cxn modelId="{CB642E1F-2D51-4AB7-872C-A48A237B8EB5}" srcId="{A1ABDEDD-E7F4-43F7-8FAF-B3BF5F7E8152}" destId="{7C6DB857-391D-433E-B65B-883431262DD6}" srcOrd="0" destOrd="0" parTransId="{66C3292B-10AF-4940-8C11-7BCAD14F8AB4}" sibTransId="{4F541407-7EC2-4F4B-BE3E-AE0FE29FF57A}"/>
    <dgm:cxn modelId="{F9FC6023-4323-4C54-80DA-E901330CB7D8}" type="presOf" srcId="{B9943635-8211-4D19-A1FA-068A07744326}" destId="{72BE1DC3-28E7-40FD-B954-055CF4A2D60E}" srcOrd="0" destOrd="0" presId="urn:microsoft.com/office/officeart/2005/8/layout/hierarchy6"/>
    <dgm:cxn modelId="{7EA5E129-1B63-4810-90CF-14ED3ECF3E18}" type="presOf" srcId="{45EFDF3C-FD23-4CED-A257-03A8D42BECC3}" destId="{31D25342-EFCE-4B5C-87E0-E13F23AC34D6}" srcOrd="0" destOrd="0" presId="urn:microsoft.com/office/officeart/2005/8/layout/hierarchy6"/>
    <dgm:cxn modelId="{5B126A2B-C56B-45CF-887F-ABD37BD02D5B}" srcId="{618285C7-EE57-408E-960A-C2F76D93C5CF}" destId="{B270BEC9-DF06-48A6-9B98-2B7A4D4A25D2}" srcOrd="1" destOrd="0" parTransId="{3D2160B8-C3C9-427C-B71A-AD8BCC22FC84}" sibTransId="{CCF1E50E-AB42-4A6D-B73D-911A74285AE4}"/>
    <dgm:cxn modelId="{30EC332D-D044-4A00-99F6-F51266011168}" srcId="{795EF9B1-F7A4-449D-9C5E-08C4E54F23C7}" destId="{1F3AEB64-09F7-41A9-9A9D-2E44EE99BF9C}" srcOrd="4" destOrd="0" parTransId="{FE60B1A0-D798-4DE2-A56D-09A694CE38F2}" sibTransId="{6A299A58-08D1-4449-8CCA-C50650A22697}"/>
    <dgm:cxn modelId="{FCBD692D-69CD-41DB-AF82-D93935283939}" type="presOf" srcId="{8884FA33-0422-49F4-8C96-D91134C4D005}" destId="{06B29527-3869-46DD-8475-8CEDD82081D0}" srcOrd="0" destOrd="0" presId="urn:microsoft.com/office/officeart/2005/8/layout/hierarchy6"/>
    <dgm:cxn modelId="{1226F032-2643-41F5-95CB-49BF5756B449}" type="presOf" srcId="{5E6DEA71-3E11-467B-9A99-B1C1451B7F38}" destId="{A9D2BB8B-53E6-4FC0-9428-9322692C47AD}" srcOrd="0" destOrd="0" presId="urn:microsoft.com/office/officeart/2005/8/layout/hierarchy6"/>
    <dgm:cxn modelId="{A832CE35-3D3A-4D2B-8AC2-4FA7BF06BC84}" type="presOf" srcId="{FE4A304C-6D40-46C1-AC2F-AEFDDF1F8B47}" destId="{0A47E7DB-CB78-4186-A470-161534554B6E}" srcOrd="0" destOrd="0" presId="urn:microsoft.com/office/officeart/2005/8/layout/hierarchy6"/>
    <dgm:cxn modelId="{58B9ED35-C2B8-4714-BDBA-D9B98388F773}" srcId="{5E6DEA71-3E11-467B-9A99-B1C1451B7F38}" destId="{D1EA720F-C2BE-49EE-8EED-8F710C6F7906}" srcOrd="0" destOrd="0" parTransId="{D3577685-FB40-417F-8ACD-01E7E556F92C}" sibTransId="{F3F86DA7-1981-4D22-B1BA-D22CF38CDBC2}"/>
    <dgm:cxn modelId="{C65A0C36-3AED-495E-862A-2297880BD3FE}" srcId="{FE4A304C-6D40-46C1-AC2F-AEFDDF1F8B47}" destId="{2B8355BD-F8B0-47AD-88E9-9366838F9FBF}" srcOrd="0" destOrd="0" parTransId="{5D3B6A66-2868-44E1-9255-5F9FFE08F82E}" sibTransId="{4452D586-DD62-47DB-B8E2-1DD2D913053D}"/>
    <dgm:cxn modelId="{B4A57E37-7627-4FA6-91F8-398DEDC01E07}" type="presOf" srcId="{72ACB372-413D-42AE-A61A-C0476C4AE350}" destId="{F8DEB26E-36F6-473C-B74E-4D1558AF5508}" srcOrd="0" destOrd="0" presId="urn:microsoft.com/office/officeart/2005/8/layout/hierarchy6"/>
    <dgm:cxn modelId="{C9E29C39-28FE-4004-A5B2-1F907278D6A4}" type="presOf" srcId="{3A8CADF5-D6C5-4C64-B1FA-3C2519FCB1A8}" destId="{0C3557CB-8E2E-4B03-BAB5-F445077D6CE4}" srcOrd="0" destOrd="0" presId="urn:microsoft.com/office/officeart/2005/8/layout/hierarchy6"/>
    <dgm:cxn modelId="{151FF45E-AC4F-42A5-BDE8-BB9D758FDF35}" srcId="{7CEE6752-C7F9-4871-B7C4-F224DD02DD76}" destId="{38667828-29D2-4D67-907B-4FBBD105FCD3}" srcOrd="1" destOrd="0" parTransId="{21A91BB1-05E6-49CA-A160-39DC4F609B9D}" sibTransId="{C0F85F93-E7C6-471B-96CC-0AAEB1B1C3EC}"/>
    <dgm:cxn modelId="{A965A064-D47E-4CE1-9482-CD15E89C9667}" type="presOf" srcId="{760CB73C-3F1E-4D37-B01C-4A89193C8AF1}" destId="{3A73395E-D515-40E2-BB43-E9F859B8D8E5}" srcOrd="0" destOrd="0" presId="urn:microsoft.com/office/officeart/2005/8/layout/hierarchy6"/>
    <dgm:cxn modelId="{20456D48-D51B-493C-A748-D75C56A7E58E}" type="presOf" srcId="{6A060263-5F45-4331-A694-56F7C597A518}" destId="{31225937-DAE4-4782-8FD0-90FAEA2B6DB3}" srcOrd="0" destOrd="0" presId="urn:microsoft.com/office/officeart/2005/8/layout/hierarchy6"/>
    <dgm:cxn modelId="{4D13AE6B-25BA-43EE-9C61-088939B07312}" type="presOf" srcId="{4FC1F8B2-934B-4887-901F-57DDE3381B1E}" destId="{9BF1C856-11DF-4A0B-B1CF-62CFC459488D}" srcOrd="1" destOrd="0" presId="urn:microsoft.com/office/officeart/2005/8/layout/hierarchy6"/>
    <dgm:cxn modelId="{A139E653-5CEA-4512-84F0-57B7CBEC8E3B}" type="presOf" srcId="{528FB909-B85A-4C6E-889C-792F524B11C6}" destId="{FD67D9EA-3F41-4972-8F80-F1EAA5C00056}" srcOrd="1" destOrd="0" presId="urn:microsoft.com/office/officeart/2005/8/layout/hierarchy6"/>
    <dgm:cxn modelId="{CE3D3475-6A4E-46A1-96E8-42EDB2AB0D1A}" type="presOf" srcId="{BAD7D1A6-F303-4531-9DF0-493A4BB072BA}" destId="{B954C5EF-C248-43E4-BC11-B99966D02595}" srcOrd="0" destOrd="0" presId="urn:microsoft.com/office/officeart/2005/8/layout/hierarchy6"/>
    <dgm:cxn modelId="{8D262256-844F-4DA3-B866-122C5D618FA4}" type="presOf" srcId="{6A060263-5F45-4331-A694-56F7C597A518}" destId="{0F9C8F7C-D303-4E3E-96C5-84CC403E041C}" srcOrd="1" destOrd="0" presId="urn:microsoft.com/office/officeart/2005/8/layout/hierarchy6"/>
    <dgm:cxn modelId="{08F23656-AF5E-473D-ACC7-C97A8BDED5BE}" type="presOf" srcId="{2B8355BD-F8B0-47AD-88E9-9366838F9FBF}" destId="{DA0A957F-A268-4BB8-9345-212A709E9257}" srcOrd="0" destOrd="0" presId="urn:microsoft.com/office/officeart/2005/8/layout/hierarchy6"/>
    <dgm:cxn modelId="{E5411977-3DC6-4B71-89F4-12F358312B9F}" srcId="{6D7807B2-C30B-4B3E-BDEA-24807B8B0766}" destId="{760CB73C-3F1E-4D37-B01C-4A89193C8AF1}" srcOrd="1" destOrd="0" parTransId="{E036BE66-5939-43CE-AFD7-B8F77DD0322E}" sibTransId="{E6FDE1EB-9E82-476B-8555-A168BE98EF01}"/>
    <dgm:cxn modelId="{E62B4178-3225-4334-9C12-DE956F64992C}" type="presOf" srcId="{795EF9B1-F7A4-449D-9C5E-08C4E54F23C7}" destId="{6B93CB24-7568-4862-A16F-8F85F3DCBB45}" srcOrd="0" destOrd="0" presId="urn:microsoft.com/office/officeart/2005/8/layout/hierarchy6"/>
    <dgm:cxn modelId="{B18A8E58-7500-41AD-B19E-3DBE0ACD85A6}" type="presOf" srcId="{BC812089-886A-467D-BA48-D17A78615752}" destId="{C44BD03A-08EC-4742-A5FE-E1F222E7EDD6}" srcOrd="0" destOrd="0" presId="urn:microsoft.com/office/officeart/2005/8/layout/hierarchy6"/>
    <dgm:cxn modelId="{FF239558-5758-4FA6-B568-C371C2E05292}" type="presOf" srcId="{5D3B6A66-2868-44E1-9255-5F9FFE08F82E}" destId="{BB34F64D-310B-4C39-A878-0BB4DDB92F89}" srcOrd="0" destOrd="0" presId="urn:microsoft.com/office/officeart/2005/8/layout/hierarchy6"/>
    <dgm:cxn modelId="{1923D379-0D2F-48AF-BBA3-003DAB698C72}" type="presOf" srcId="{E6C60777-1B1A-4E6B-8F87-2E6C6D89810F}" destId="{C4E50C22-323E-4475-A2FB-9F9C48302C8E}" srcOrd="0" destOrd="0" presId="urn:microsoft.com/office/officeart/2005/8/layout/hierarchy6"/>
    <dgm:cxn modelId="{00767D5A-E024-4213-A2B2-F03A0D33E41B}" type="presOf" srcId="{CCF7AD40-508B-4320-B658-FDC08AEC6905}" destId="{3037891D-A0F8-4B02-91EE-F5FFA22125AE}" srcOrd="0" destOrd="0" presId="urn:microsoft.com/office/officeart/2005/8/layout/hierarchy6"/>
    <dgm:cxn modelId="{A7D3ED7C-616B-4619-BBE6-64AA3E128D2C}" type="presOf" srcId="{0F145999-C2E3-4726-8C22-F3AE1A433484}" destId="{31D3C340-80DD-49CB-B82F-24C79B116584}" srcOrd="0" destOrd="0" presId="urn:microsoft.com/office/officeart/2005/8/layout/hierarchy6"/>
    <dgm:cxn modelId="{682B667E-A9B0-4BFF-B7AC-2C1610AF6641}" srcId="{72ACB372-413D-42AE-A61A-C0476C4AE350}" destId="{6D7807B2-C30B-4B3E-BDEA-24807B8B0766}" srcOrd="0" destOrd="0" parTransId="{BAD7D1A6-F303-4531-9DF0-493A4BB072BA}" sibTransId="{0883599E-AA5F-4A64-AB56-DC45F286E738}"/>
    <dgm:cxn modelId="{60994F81-EE95-4220-B011-0EFE0CE7B00F}" type="presOf" srcId="{66C3292B-10AF-4940-8C11-7BCAD14F8AB4}" destId="{DAF50E35-375B-439B-941E-BA8C1FDE0FA2}" srcOrd="0" destOrd="0" presId="urn:microsoft.com/office/officeart/2005/8/layout/hierarchy6"/>
    <dgm:cxn modelId="{86238083-F3EA-4D3F-A810-55D15FA9FA7D}" type="presOf" srcId="{218EA47F-08E3-4C98-B632-933D7FD9082A}" destId="{F077A380-626A-4605-AC55-196CD0822AB1}" srcOrd="0" destOrd="0" presId="urn:microsoft.com/office/officeart/2005/8/layout/hierarchy6"/>
    <dgm:cxn modelId="{342DA585-64F2-4C9D-BD14-D50CADD0CE3D}" type="presOf" srcId="{218EA47F-08E3-4C98-B632-933D7FD9082A}" destId="{AD079C62-AEC6-46B5-B0DF-0C7FC48EF667}" srcOrd="1" destOrd="0" presId="urn:microsoft.com/office/officeart/2005/8/layout/hierarchy6"/>
    <dgm:cxn modelId="{B2D28786-8645-4749-8797-E0E9265AD8D6}" type="presOf" srcId="{618285C7-EE57-408E-960A-C2F76D93C5CF}" destId="{CEFB74AD-F398-4542-A774-C1FA17391E69}" srcOrd="0" destOrd="0" presId="urn:microsoft.com/office/officeart/2005/8/layout/hierarchy6"/>
    <dgm:cxn modelId="{167E2C87-64CD-42F2-8039-5B4D04655FCB}" type="presOf" srcId="{EF731AFB-9CA8-413B-B339-B6BFB63A115C}" destId="{049F8636-0817-4884-A7BA-713CFDB22C46}" srcOrd="0" destOrd="0" presId="urn:microsoft.com/office/officeart/2005/8/layout/hierarchy6"/>
    <dgm:cxn modelId="{8B8A768B-237B-48CC-A12D-D75FD37DE7B8}" type="presOf" srcId="{765A1812-928E-46CD-A2B2-180EE0DD1551}" destId="{DDB3505F-710F-4CCE-B393-F997F7C7CFFC}" srcOrd="0" destOrd="0" presId="urn:microsoft.com/office/officeart/2005/8/layout/hierarchy6"/>
    <dgm:cxn modelId="{17B0A58B-D33C-49B9-85E2-D14FFEE82D33}" type="presOf" srcId="{D3577685-FB40-417F-8ACD-01E7E556F92C}" destId="{C0661D69-AFF8-4B73-AB9D-11DD5E05AF73}" srcOrd="0" destOrd="0" presId="urn:microsoft.com/office/officeart/2005/8/layout/hierarchy6"/>
    <dgm:cxn modelId="{A97AD08E-56A7-494F-B2BB-7BF48388C91B}" srcId="{795EF9B1-F7A4-449D-9C5E-08C4E54F23C7}" destId="{528FB909-B85A-4C6E-889C-792F524B11C6}" srcOrd="3" destOrd="0" parTransId="{65AF39DA-CFCB-4F20-BDA3-D7D8DEFCA168}" sibTransId="{8A26362A-294D-4705-BEB5-ED1D6C567CE4}"/>
    <dgm:cxn modelId="{D0710290-9691-46E5-AFB5-8289DFD4D6B5}" srcId="{795EF9B1-F7A4-449D-9C5E-08C4E54F23C7}" destId="{218EA47F-08E3-4C98-B632-933D7FD9082A}" srcOrd="5" destOrd="0" parTransId="{816170DB-6848-439B-86ED-9D6088066D3F}" sibTransId="{150C40A4-B87A-4FFD-AFE0-ECA41EC03325}"/>
    <dgm:cxn modelId="{9BBAB293-491F-4578-B2DF-0B7507514D44}" type="presOf" srcId="{A1ABDEDD-E7F4-43F7-8FAF-B3BF5F7E8152}" destId="{3B6A30C8-DEB1-4A6C-9DC8-72745DBD2673}" srcOrd="0" destOrd="0" presId="urn:microsoft.com/office/officeart/2005/8/layout/hierarchy6"/>
    <dgm:cxn modelId="{516CF296-6B08-47D7-9BDE-9591704391F4}" type="presOf" srcId="{2DA75AC4-F549-433E-952F-8AD372D610EC}" destId="{0135521E-D408-4245-890D-71AC7E686F67}" srcOrd="0" destOrd="0" presId="urn:microsoft.com/office/officeart/2005/8/layout/hierarchy6"/>
    <dgm:cxn modelId="{D7AA4A9E-7E29-402C-A8D7-BFB49941615C}" srcId="{D1EA720F-C2BE-49EE-8EED-8F710C6F7906}" destId="{2DA75AC4-F549-433E-952F-8AD372D610EC}" srcOrd="1" destOrd="0" parTransId="{BA3378DB-F5DE-4E4C-AC42-1FA042E10940}" sibTransId="{429EB8BD-DA70-4B02-8D9A-6392B0C5B38B}"/>
    <dgm:cxn modelId="{BB2D60A0-52C0-4B7C-A543-ED830961B47B}" type="presOf" srcId="{90C9E96C-6975-44D3-B9E8-1198E52761AF}" destId="{1BCE356B-D5BD-4A8B-A802-482552BBF47A}" srcOrd="0" destOrd="0" presId="urn:microsoft.com/office/officeart/2005/8/layout/hierarchy6"/>
    <dgm:cxn modelId="{AF532DA5-15A2-4FEB-9F3C-A409EA20AE15}" type="presOf" srcId="{DE4030A3-034F-406F-94AF-A6F758A4EC76}" destId="{F5B59DC0-A857-4453-877E-353B1C94A190}" srcOrd="0" destOrd="0" presId="urn:microsoft.com/office/officeart/2005/8/layout/hierarchy6"/>
    <dgm:cxn modelId="{83DBF7A5-E7AC-4C77-B33F-6139490F0D82}" type="presOf" srcId="{BF49AD2F-0E69-46DC-9939-E1BAC44A136A}" destId="{DBCCA124-11F3-449F-B189-522D19A18F9E}" srcOrd="0" destOrd="0" presId="urn:microsoft.com/office/officeart/2005/8/layout/hierarchy6"/>
    <dgm:cxn modelId="{9F5AF3A6-37C7-4652-B0ED-579FE9ABA22B}" type="presOf" srcId="{6D7807B2-C30B-4B3E-BDEA-24807B8B0766}" destId="{585C75DB-2701-40FC-A33F-2479941D2885}" srcOrd="0" destOrd="0" presId="urn:microsoft.com/office/officeart/2005/8/layout/hierarchy6"/>
    <dgm:cxn modelId="{29576AA7-0C3C-4D4E-A77D-3EAD733884F3}" srcId="{618285C7-EE57-408E-960A-C2F76D93C5CF}" destId="{E6C60777-1B1A-4E6B-8F87-2E6C6D89810F}" srcOrd="0" destOrd="0" parTransId="{EF731AFB-9CA8-413B-B339-B6BFB63A115C}" sibTransId="{7DDD8EC3-76F4-4EA6-A4C4-3C439323D3BE}"/>
    <dgm:cxn modelId="{0D2B0AB0-EF9E-485B-A30A-72CD8173B52A}" type="presOf" srcId="{4FC1F8B2-934B-4887-901F-57DDE3381B1E}" destId="{4FE59C5D-2056-4D0E-82BB-81D5B2F629FD}" srcOrd="0" destOrd="0" presId="urn:microsoft.com/office/officeart/2005/8/layout/hierarchy6"/>
    <dgm:cxn modelId="{4AE0B8B0-8F7A-4407-B9F9-9BE9013D3AEB}" srcId="{795EF9B1-F7A4-449D-9C5E-08C4E54F23C7}" destId="{6A060263-5F45-4331-A694-56F7C597A518}" srcOrd="2" destOrd="0" parTransId="{00D1D8AC-F6E1-492D-998B-0E84B5F297F8}" sibTransId="{36CE20A1-8ADD-4320-A4B0-B0A35E597F10}"/>
    <dgm:cxn modelId="{E3AC4DB5-8D16-4CBD-A61E-356EC2BB8D14}" srcId="{FE4A304C-6D40-46C1-AC2F-AEFDDF1F8B47}" destId="{DD32DB35-17F7-4E6D-9F59-C54C1A0C5D28}" srcOrd="1" destOrd="0" parTransId="{90C9E96C-6975-44D3-B9E8-1198E52761AF}" sibTransId="{A77A566E-16F6-4878-AC2D-06D76E403728}"/>
    <dgm:cxn modelId="{8A2870B5-E705-4A79-896A-39025C7ACF9D}" srcId="{2B8355BD-F8B0-47AD-88E9-9366838F9FBF}" destId="{5E6DEA71-3E11-467B-9A99-B1C1451B7F38}" srcOrd="1" destOrd="0" parTransId="{41203D40-C8CF-40B3-BD36-51B43A7BD198}" sibTransId="{9A059499-61C9-462A-9BC7-AE8A0FA0CEA8}"/>
    <dgm:cxn modelId="{657CBDB6-07FF-49B4-88DA-BB0761E4B06B}" type="presOf" srcId="{21A91BB1-05E6-49CA-A160-39DC4F609B9D}" destId="{A18EF8D5-9CAA-43F1-A879-132D0E1EF474}" srcOrd="0" destOrd="0" presId="urn:microsoft.com/office/officeart/2005/8/layout/hierarchy6"/>
    <dgm:cxn modelId="{B78638BA-3F07-4EC2-93DD-8D94359D54BD}" srcId="{190ABFF1-B7B7-474A-83C0-44104C3D5E6A}" destId="{7CEE6752-C7F9-4871-B7C4-F224DD02DD76}" srcOrd="0" destOrd="0" parTransId="{765A1812-928E-46CD-A2B2-180EE0DD1551}" sibTransId="{8661B647-1158-49B8-AFA5-2E62B69D3E78}"/>
    <dgm:cxn modelId="{01EA9DBA-450D-4DE5-BF75-8F0F65370906}" type="presOf" srcId="{EFF43ECB-2C97-4AD0-A916-2A44C3DDADF7}" destId="{9477E5D0-21A9-4C42-B803-E0D9B5E5C3DD}" srcOrd="0" destOrd="0" presId="urn:microsoft.com/office/officeart/2005/8/layout/hierarchy6"/>
    <dgm:cxn modelId="{B2E191BD-9391-46FD-9325-3B6CF9FC7A1D}" srcId="{2BFFB4B8-0D9C-42D8-A1CD-3C7321C04DDA}" destId="{618285C7-EE57-408E-960A-C2F76D93C5CF}" srcOrd="0" destOrd="0" parTransId="{8884FA33-0422-49F4-8C96-D91134C4D005}" sibTransId="{441FC15C-E514-4CCA-9F9F-EB0A9CDBBAED}"/>
    <dgm:cxn modelId="{201F03BE-0221-4C63-81D6-80039AF379ED}" type="presOf" srcId="{461A6239-17B3-44F8-B30A-98806C537AFB}" destId="{157B74C8-8B0C-4B99-AA99-7A2BC8A4C628}" srcOrd="0" destOrd="0" presId="urn:microsoft.com/office/officeart/2005/8/layout/hierarchy6"/>
    <dgm:cxn modelId="{4F7A37C1-08A0-4D71-8CB9-033BFBFFE878}" srcId="{2B8355BD-F8B0-47AD-88E9-9366838F9FBF}" destId="{72ACB372-413D-42AE-A61A-C0476C4AE350}" srcOrd="0" destOrd="0" parTransId="{AA43580D-5D5D-41FA-AE3B-E500F77C49EA}" sibTransId="{87D49CBE-E7CC-44E9-ACAB-C97434207836}"/>
    <dgm:cxn modelId="{9D6B0DC2-E34F-4111-9DAE-C373AF574A92}" type="presOf" srcId="{190ABFF1-B7B7-474A-83C0-44104C3D5E6A}" destId="{1D0C46DE-60DB-4F4F-9FC9-BF555979B100}" srcOrd="0" destOrd="0" presId="urn:microsoft.com/office/officeart/2005/8/layout/hierarchy6"/>
    <dgm:cxn modelId="{FF1707C4-2B15-4D0C-B30A-292C5C656563}" type="presOf" srcId="{A565B066-B621-4671-98F8-881F8B111F9E}" destId="{19204383-7C56-4857-A763-757631545E33}" srcOrd="0" destOrd="0" presId="urn:microsoft.com/office/officeart/2005/8/layout/hierarchy6"/>
    <dgm:cxn modelId="{42339DC4-5212-4C45-989B-436F6616A046}" srcId="{D1EA720F-C2BE-49EE-8EED-8F710C6F7906}" destId="{2A71B96D-C443-412A-BB87-3021C2591E86}" srcOrd="0" destOrd="0" parTransId="{B9943635-8211-4D19-A1FA-068A07744326}" sibTransId="{E6B01150-6734-435C-91FB-B50383762C9F}"/>
    <dgm:cxn modelId="{4923CAC7-5FAF-4875-A363-FAF18332C115}" srcId="{5E6DEA71-3E11-467B-9A99-B1C1451B7F38}" destId="{45EFDF3C-FD23-4CED-A257-03A8D42BECC3}" srcOrd="1" destOrd="0" parTransId="{3A8CADF5-D6C5-4C64-B1FA-3C2519FCB1A8}" sibTransId="{DC47E5EE-F8D3-4900-8AC1-FBAF36BF058C}"/>
    <dgm:cxn modelId="{06AD7BC9-3293-467A-A7E9-4543EFEA60A1}" type="presOf" srcId="{32B54F18-CD91-4572-83E9-D67D37BCA537}" destId="{E5C60BEC-A418-4464-8E41-F0BF567FC3F8}" srcOrd="0" destOrd="0" presId="urn:microsoft.com/office/officeart/2005/8/layout/hierarchy6"/>
    <dgm:cxn modelId="{9604A8CC-4DD3-45E7-82AD-60FA4A33936D}" srcId="{795EF9B1-F7A4-449D-9C5E-08C4E54F23C7}" destId="{FE4A304C-6D40-46C1-AC2F-AEFDDF1F8B47}" srcOrd="0" destOrd="0" parTransId="{DFB0D75C-4057-4E72-BEE7-7AE09A851584}" sibTransId="{C6329C4B-5E54-4014-AD81-7111ED435E64}"/>
    <dgm:cxn modelId="{1AE99BD4-74A1-4886-8E3E-24D7767F26D3}" type="presOf" srcId="{7CEE6752-C7F9-4871-B7C4-F224DD02DD76}" destId="{AA134AB8-C503-460D-B03C-6278AC0AB594}" srcOrd="0" destOrd="0" presId="urn:microsoft.com/office/officeart/2005/8/layout/hierarchy6"/>
    <dgm:cxn modelId="{478F0CD7-4F71-4E38-ACFB-370DF3BCF817}" srcId="{6D7807B2-C30B-4B3E-BDEA-24807B8B0766}" destId="{0F145999-C2E3-4726-8C22-F3AE1A433484}" srcOrd="0" destOrd="0" parTransId="{DE4030A3-034F-406F-94AF-A6F758A4EC76}" sibTransId="{4B53815C-7EEE-42AD-B238-8633CAE5F107}"/>
    <dgm:cxn modelId="{2107C9DC-9505-4D43-871D-B202597E34F2}" type="presOf" srcId="{528FB909-B85A-4C6E-889C-792F524B11C6}" destId="{A1015C4A-67DD-49A5-8BB2-B2616F824EDF}" srcOrd="0" destOrd="0" presId="urn:microsoft.com/office/officeart/2005/8/layout/hierarchy6"/>
    <dgm:cxn modelId="{4AE395DE-74D2-4FF6-AAD5-7B9F40E0915D}" type="presOf" srcId="{8EBBA8B2-FCEF-47B8-B777-92032D971A7A}" destId="{E03527DF-B9A1-4FCD-BFC0-05927A24C768}" srcOrd="0" destOrd="0" presId="urn:microsoft.com/office/officeart/2005/8/layout/hierarchy6"/>
    <dgm:cxn modelId="{8EE2C5E6-F0D5-43CB-9505-FB380434B4EF}" srcId="{190ABFF1-B7B7-474A-83C0-44104C3D5E6A}" destId="{A1ABDEDD-E7F4-43F7-8FAF-B3BF5F7E8152}" srcOrd="1" destOrd="0" parTransId="{69F329FD-0792-4AB8-AA8B-2B165A579BAC}" sibTransId="{02C73CE4-CA04-47E1-8F35-9CABCAA47C87}"/>
    <dgm:cxn modelId="{C19BB9E9-7E94-4C67-9818-77D421CEF1C4}" type="presOf" srcId="{DD32DB35-17F7-4E6D-9F59-C54C1A0C5D28}" destId="{56CB3B89-128F-41FD-A438-43D4601D38B2}" srcOrd="0" destOrd="0" presId="urn:microsoft.com/office/officeart/2005/8/layout/hierarchy6"/>
    <dgm:cxn modelId="{A6AE4FEB-FC0F-4A38-B708-F52BAAD5C124}" type="presOf" srcId="{1F3AEB64-09F7-41A9-9A9D-2E44EE99BF9C}" destId="{620DF8DE-03D0-4C32-85F3-2410D5CF3D3F}" srcOrd="1" destOrd="0" presId="urn:microsoft.com/office/officeart/2005/8/layout/hierarchy6"/>
    <dgm:cxn modelId="{B8F0E6EC-6D80-4D7E-9210-A8E5BF635696}" srcId="{795EF9B1-F7A4-449D-9C5E-08C4E54F23C7}" destId="{4FC1F8B2-934B-4887-901F-57DDE3381B1E}" srcOrd="1" destOrd="0" parTransId="{DA7739E0-0080-46AF-92B0-F8B49A8449F7}" sibTransId="{51CCD80F-DD20-441F-83A2-EEE721E300DF}"/>
    <dgm:cxn modelId="{B4D4D2ED-A588-4DB2-A66A-A50F57BE3245}" srcId="{45EFDF3C-FD23-4CED-A257-03A8D42BECC3}" destId="{32B54F18-CD91-4572-83E9-D67D37BCA537}" srcOrd="0" destOrd="0" parTransId="{8EBBA8B2-FCEF-47B8-B777-92032D971A7A}" sibTransId="{0EDFB6C9-5686-4DDB-9703-722AD57B9410}"/>
    <dgm:cxn modelId="{2EFCCDEE-AF52-4BC6-9452-E08D0EAD8529}" type="presOf" srcId="{D1EA720F-C2BE-49EE-8EED-8F710C6F7906}" destId="{2A2AA657-0984-4921-8E8D-0490808A1265}" srcOrd="0" destOrd="0" presId="urn:microsoft.com/office/officeart/2005/8/layout/hierarchy6"/>
    <dgm:cxn modelId="{9B355EF1-A4F6-40D8-B49F-B614B97D15A9}" type="presOf" srcId="{2A71B96D-C443-412A-BB87-3021C2591E86}" destId="{6C1C70C4-E325-49CD-8B9D-C49DD3F9785F}" srcOrd="0" destOrd="0" presId="urn:microsoft.com/office/officeart/2005/8/layout/hierarchy6"/>
    <dgm:cxn modelId="{0D679CF2-DAB6-4C54-A64F-78C9C19A85B5}" type="presOf" srcId="{2BFFB4B8-0D9C-42D8-A1CD-3C7321C04DDA}" destId="{8FBB6C2A-C459-42A4-AA4C-60EB10BC2102}" srcOrd="0" destOrd="0" presId="urn:microsoft.com/office/officeart/2005/8/layout/hierarchy6"/>
    <dgm:cxn modelId="{75E4C1F2-49F2-4F37-93B4-207429A3EA0B}" srcId="{7CEE6752-C7F9-4871-B7C4-F224DD02DD76}" destId="{BF49AD2F-0E69-46DC-9939-E1BAC44A136A}" srcOrd="0" destOrd="0" parTransId="{CCF7AD40-508B-4320-B658-FDC08AEC6905}" sibTransId="{BAD0EFBC-5407-42BC-9457-FD809A677CF9}"/>
    <dgm:cxn modelId="{BE0C42F4-6898-4E25-9FFB-A221536C5050}" type="presOf" srcId="{E036BE66-5939-43CE-AFD7-B8F77DD0322E}" destId="{8BC1654F-5814-4A43-8609-A3F6945EFE9D}" srcOrd="0" destOrd="0" presId="urn:microsoft.com/office/officeart/2005/8/layout/hierarchy6"/>
    <dgm:cxn modelId="{F5827FF4-980E-4531-BF8A-0CC0F78A0050}" type="presOf" srcId="{69F329FD-0792-4AB8-AA8B-2B165A579BAC}" destId="{EC66E624-22CD-4795-83D4-93649490F9C7}" srcOrd="0" destOrd="0" presId="urn:microsoft.com/office/officeart/2005/8/layout/hierarchy6"/>
    <dgm:cxn modelId="{8D4DD5FD-A339-4A89-A2B5-AE4D38BCF91B}" type="presOf" srcId="{BDC44732-32C6-4E3B-B57E-EAA552BDB80A}" destId="{8CEAFC95-6A2B-411B-8D45-67C22E096793}" srcOrd="0" destOrd="0" presId="urn:microsoft.com/office/officeart/2005/8/layout/hierarchy6"/>
    <dgm:cxn modelId="{556C06FF-4F4E-4A9D-A5FA-BF367D7EA362}" type="presOf" srcId="{AA43580D-5D5D-41FA-AE3B-E500F77C49EA}" destId="{A6ECE17D-3076-4BD3-84F8-0CD843F8AEA9}" srcOrd="0" destOrd="0" presId="urn:microsoft.com/office/officeart/2005/8/layout/hierarchy6"/>
    <dgm:cxn modelId="{A2FF9F62-7CED-4E66-B60D-00D2A57CD99D}" type="presParOf" srcId="{6B93CB24-7568-4862-A16F-8F85F3DCBB45}" destId="{86BC696F-DFCF-40E4-AF1A-A5983215A441}" srcOrd="0" destOrd="0" presId="urn:microsoft.com/office/officeart/2005/8/layout/hierarchy6"/>
    <dgm:cxn modelId="{97742C8A-27C2-4B89-A724-B58F3843BDDC}" type="presParOf" srcId="{86BC696F-DFCF-40E4-AF1A-A5983215A441}" destId="{CDA1C0E5-8EE1-405B-B64E-B4BF3B99A41A}" srcOrd="0" destOrd="0" presId="urn:microsoft.com/office/officeart/2005/8/layout/hierarchy6"/>
    <dgm:cxn modelId="{6608475E-C7FA-45AC-AA73-4F875E26BB34}" type="presParOf" srcId="{86BC696F-DFCF-40E4-AF1A-A5983215A441}" destId="{4562D5C8-9E2A-40B0-B900-35D95E9A0871}" srcOrd="1" destOrd="0" presId="urn:microsoft.com/office/officeart/2005/8/layout/hierarchy6"/>
    <dgm:cxn modelId="{5EA0E40F-D8A8-4944-85BD-4BCFF5D20C35}" type="presParOf" srcId="{4562D5C8-9E2A-40B0-B900-35D95E9A0871}" destId="{D9564DA2-C9BB-4DDD-83E5-00DE53D7F5FB}" srcOrd="0" destOrd="0" presId="urn:microsoft.com/office/officeart/2005/8/layout/hierarchy6"/>
    <dgm:cxn modelId="{12B548BC-C8EE-4720-8E2E-CEE46650D7D2}" type="presParOf" srcId="{D9564DA2-C9BB-4DDD-83E5-00DE53D7F5FB}" destId="{0A47E7DB-CB78-4186-A470-161534554B6E}" srcOrd="0" destOrd="0" presId="urn:microsoft.com/office/officeart/2005/8/layout/hierarchy6"/>
    <dgm:cxn modelId="{B3C0B0F7-866E-4187-AE36-5F4987B94EC5}" type="presParOf" srcId="{D9564DA2-C9BB-4DDD-83E5-00DE53D7F5FB}" destId="{9488CD5E-1737-4CC2-A657-06514DD35FAD}" srcOrd="1" destOrd="0" presId="urn:microsoft.com/office/officeart/2005/8/layout/hierarchy6"/>
    <dgm:cxn modelId="{2C2D9B7D-C2E6-411A-9B25-466ECC50462F}" type="presParOf" srcId="{9488CD5E-1737-4CC2-A657-06514DD35FAD}" destId="{BB34F64D-310B-4C39-A878-0BB4DDB92F89}" srcOrd="0" destOrd="0" presId="urn:microsoft.com/office/officeart/2005/8/layout/hierarchy6"/>
    <dgm:cxn modelId="{B9F68903-7D76-4E77-94E4-D46849AABD06}" type="presParOf" srcId="{9488CD5E-1737-4CC2-A657-06514DD35FAD}" destId="{131E3178-89C7-4359-AFF9-43F346C2572F}" srcOrd="1" destOrd="0" presId="urn:microsoft.com/office/officeart/2005/8/layout/hierarchy6"/>
    <dgm:cxn modelId="{7BD286E4-E6C7-42BC-A0BD-B9050E0C50CE}" type="presParOf" srcId="{131E3178-89C7-4359-AFF9-43F346C2572F}" destId="{DA0A957F-A268-4BB8-9345-212A709E9257}" srcOrd="0" destOrd="0" presId="urn:microsoft.com/office/officeart/2005/8/layout/hierarchy6"/>
    <dgm:cxn modelId="{E27A9B9C-1D03-42B4-B447-6990DAEDC470}" type="presParOf" srcId="{131E3178-89C7-4359-AFF9-43F346C2572F}" destId="{A06B5F6F-2E94-49A4-84CD-F870B43C7803}" srcOrd="1" destOrd="0" presId="urn:microsoft.com/office/officeart/2005/8/layout/hierarchy6"/>
    <dgm:cxn modelId="{9B5B7BA2-0E30-47E1-9490-69D47B7B8031}" type="presParOf" srcId="{A06B5F6F-2E94-49A4-84CD-F870B43C7803}" destId="{A6ECE17D-3076-4BD3-84F8-0CD843F8AEA9}" srcOrd="0" destOrd="0" presId="urn:microsoft.com/office/officeart/2005/8/layout/hierarchy6"/>
    <dgm:cxn modelId="{8B02AFCE-2351-4197-8323-05EE45D6BA6F}" type="presParOf" srcId="{A06B5F6F-2E94-49A4-84CD-F870B43C7803}" destId="{701A0B1C-9DDA-4559-9B46-45F82CD386B8}" srcOrd="1" destOrd="0" presId="urn:microsoft.com/office/officeart/2005/8/layout/hierarchy6"/>
    <dgm:cxn modelId="{3970EF0F-17D4-4903-9E40-143A67D6140A}" type="presParOf" srcId="{701A0B1C-9DDA-4559-9B46-45F82CD386B8}" destId="{F8DEB26E-36F6-473C-B74E-4D1558AF5508}" srcOrd="0" destOrd="0" presId="urn:microsoft.com/office/officeart/2005/8/layout/hierarchy6"/>
    <dgm:cxn modelId="{7FA4BD0C-82E4-4FB7-B197-F91AA1A45C8D}" type="presParOf" srcId="{701A0B1C-9DDA-4559-9B46-45F82CD386B8}" destId="{9678F643-DA3E-46B2-AE12-13203D8C36E6}" srcOrd="1" destOrd="0" presId="urn:microsoft.com/office/officeart/2005/8/layout/hierarchy6"/>
    <dgm:cxn modelId="{B5A34C6E-1348-4646-9944-CA9611B090AE}" type="presParOf" srcId="{9678F643-DA3E-46B2-AE12-13203D8C36E6}" destId="{B954C5EF-C248-43E4-BC11-B99966D02595}" srcOrd="0" destOrd="0" presId="urn:microsoft.com/office/officeart/2005/8/layout/hierarchy6"/>
    <dgm:cxn modelId="{B2B30F44-BDBC-4F74-8B5C-6AD35A632933}" type="presParOf" srcId="{9678F643-DA3E-46B2-AE12-13203D8C36E6}" destId="{887285AE-4C46-4B34-A021-6B086B53D4D4}" srcOrd="1" destOrd="0" presId="urn:microsoft.com/office/officeart/2005/8/layout/hierarchy6"/>
    <dgm:cxn modelId="{7A57C3E0-A0FB-4DD5-93BF-4AE72B9BC32D}" type="presParOf" srcId="{887285AE-4C46-4B34-A021-6B086B53D4D4}" destId="{585C75DB-2701-40FC-A33F-2479941D2885}" srcOrd="0" destOrd="0" presId="urn:microsoft.com/office/officeart/2005/8/layout/hierarchy6"/>
    <dgm:cxn modelId="{A331DC14-1B56-4436-AAD0-228679545B8E}" type="presParOf" srcId="{887285AE-4C46-4B34-A021-6B086B53D4D4}" destId="{6A9B18A8-9866-40FE-A442-F8865199AD90}" srcOrd="1" destOrd="0" presId="urn:microsoft.com/office/officeart/2005/8/layout/hierarchy6"/>
    <dgm:cxn modelId="{6D50C347-3394-4587-A1A2-1057DD6997F3}" type="presParOf" srcId="{6A9B18A8-9866-40FE-A442-F8865199AD90}" destId="{F5B59DC0-A857-4453-877E-353B1C94A190}" srcOrd="0" destOrd="0" presId="urn:microsoft.com/office/officeart/2005/8/layout/hierarchy6"/>
    <dgm:cxn modelId="{FC46D39E-8083-4987-803B-F2321AE933BB}" type="presParOf" srcId="{6A9B18A8-9866-40FE-A442-F8865199AD90}" destId="{D8590C4D-599A-4477-AB4F-0B05FFCB4F02}" srcOrd="1" destOrd="0" presId="urn:microsoft.com/office/officeart/2005/8/layout/hierarchy6"/>
    <dgm:cxn modelId="{1691C85C-3F26-4C67-8B8E-CD9546535AA8}" type="presParOf" srcId="{D8590C4D-599A-4477-AB4F-0B05FFCB4F02}" destId="{31D3C340-80DD-49CB-B82F-24C79B116584}" srcOrd="0" destOrd="0" presId="urn:microsoft.com/office/officeart/2005/8/layout/hierarchy6"/>
    <dgm:cxn modelId="{F3DD1078-6233-4BBB-8F76-74296A289EB8}" type="presParOf" srcId="{D8590C4D-599A-4477-AB4F-0B05FFCB4F02}" destId="{8B92EB56-831D-4437-86A1-1272B4A45472}" srcOrd="1" destOrd="0" presId="urn:microsoft.com/office/officeart/2005/8/layout/hierarchy6"/>
    <dgm:cxn modelId="{CC005CBC-ECC9-4E77-A28E-B6E51C23A439}" type="presParOf" srcId="{6A9B18A8-9866-40FE-A442-F8865199AD90}" destId="{8BC1654F-5814-4A43-8609-A3F6945EFE9D}" srcOrd="2" destOrd="0" presId="urn:microsoft.com/office/officeart/2005/8/layout/hierarchy6"/>
    <dgm:cxn modelId="{E41DA6D1-EFD1-4C01-8584-9F11A8747ED6}" type="presParOf" srcId="{6A9B18A8-9866-40FE-A442-F8865199AD90}" destId="{8B32D740-70BB-4A4C-862C-9F0FE29E6B29}" srcOrd="3" destOrd="0" presId="urn:microsoft.com/office/officeart/2005/8/layout/hierarchy6"/>
    <dgm:cxn modelId="{4E2FA369-1A36-4EB4-B877-6FEA4CA83FA5}" type="presParOf" srcId="{8B32D740-70BB-4A4C-862C-9F0FE29E6B29}" destId="{3A73395E-D515-40E2-BB43-E9F859B8D8E5}" srcOrd="0" destOrd="0" presId="urn:microsoft.com/office/officeart/2005/8/layout/hierarchy6"/>
    <dgm:cxn modelId="{BBDAD745-E4E9-4E3D-B1E9-52AD36B1667C}" type="presParOf" srcId="{8B32D740-70BB-4A4C-862C-9F0FE29E6B29}" destId="{5706358F-CEF1-4B72-8E1D-CD64E18DF3AE}" srcOrd="1" destOrd="0" presId="urn:microsoft.com/office/officeart/2005/8/layout/hierarchy6"/>
    <dgm:cxn modelId="{4CC66224-2596-4BF1-B728-0213729F80D5}" type="presParOf" srcId="{A06B5F6F-2E94-49A4-84CD-F870B43C7803}" destId="{227CB6E1-095E-455F-9FB0-AC0E651CDB08}" srcOrd="2" destOrd="0" presId="urn:microsoft.com/office/officeart/2005/8/layout/hierarchy6"/>
    <dgm:cxn modelId="{5A081E29-B269-4078-B09F-AEF884ED74B9}" type="presParOf" srcId="{A06B5F6F-2E94-49A4-84CD-F870B43C7803}" destId="{D1DF6E30-7787-4558-A21C-AFB57471316F}" srcOrd="3" destOrd="0" presId="urn:microsoft.com/office/officeart/2005/8/layout/hierarchy6"/>
    <dgm:cxn modelId="{A0F4AC99-DCC6-483B-9BBB-1E0536036630}" type="presParOf" srcId="{D1DF6E30-7787-4558-A21C-AFB57471316F}" destId="{A9D2BB8B-53E6-4FC0-9428-9322692C47AD}" srcOrd="0" destOrd="0" presId="urn:microsoft.com/office/officeart/2005/8/layout/hierarchy6"/>
    <dgm:cxn modelId="{E0ACCB76-AB54-43D3-AEF7-26C59BF88641}" type="presParOf" srcId="{D1DF6E30-7787-4558-A21C-AFB57471316F}" destId="{4704F022-44F1-42FA-AD4D-3C09B0AD815A}" srcOrd="1" destOrd="0" presId="urn:microsoft.com/office/officeart/2005/8/layout/hierarchy6"/>
    <dgm:cxn modelId="{43009AE5-D1F3-4E13-A212-A25F23111596}" type="presParOf" srcId="{4704F022-44F1-42FA-AD4D-3C09B0AD815A}" destId="{C0661D69-AFF8-4B73-AB9D-11DD5E05AF73}" srcOrd="0" destOrd="0" presId="urn:microsoft.com/office/officeart/2005/8/layout/hierarchy6"/>
    <dgm:cxn modelId="{CDAC7501-735D-4914-8F38-B004C922C3AE}" type="presParOf" srcId="{4704F022-44F1-42FA-AD4D-3C09B0AD815A}" destId="{15219B19-887F-4F6D-8BB2-B6C076C1B3F1}" srcOrd="1" destOrd="0" presId="urn:microsoft.com/office/officeart/2005/8/layout/hierarchy6"/>
    <dgm:cxn modelId="{CE4DE860-446D-45A0-A595-332AFF50C969}" type="presParOf" srcId="{15219B19-887F-4F6D-8BB2-B6C076C1B3F1}" destId="{2A2AA657-0984-4921-8E8D-0490808A1265}" srcOrd="0" destOrd="0" presId="urn:microsoft.com/office/officeart/2005/8/layout/hierarchy6"/>
    <dgm:cxn modelId="{133A192C-9EEC-4613-A377-473F781B26DC}" type="presParOf" srcId="{15219B19-887F-4F6D-8BB2-B6C076C1B3F1}" destId="{BA163C65-8C93-42ED-8CEB-452E8F35F6DB}" srcOrd="1" destOrd="0" presId="urn:microsoft.com/office/officeart/2005/8/layout/hierarchy6"/>
    <dgm:cxn modelId="{1473ADB9-BF73-4ED6-8812-8863A7A7D3DD}" type="presParOf" srcId="{BA163C65-8C93-42ED-8CEB-452E8F35F6DB}" destId="{72BE1DC3-28E7-40FD-B954-055CF4A2D60E}" srcOrd="0" destOrd="0" presId="urn:microsoft.com/office/officeart/2005/8/layout/hierarchy6"/>
    <dgm:cxn modelId="{90378EF0-C613-4C1F-A568-EE4D8659FEC8}" type="presParOf" srcId="{BA163C65-8C93-42ED-8CEB-452E8F35F6DB}" destId="{690D0F9F-FF10-4AD9-AF94-C5CEE64E7226}" srcOrd="1" destOrd="0" presId="urn:microsoft.com/office/officeart/2005/8/layout/hierarchy6"/>
    <dgm:cxn modelId="{4EC95203-69AF-4A50-B6BB-6AA62E2A880F}" type="presParOf" srcId="{690D0F9F-FF10-4AD9-AF94-C5CEE64E7226}" destId="{6C1C70C4-E325-49CD-8B9D-C49DD3F9785F}" srcOrd="0" destOrd="0" presId="urn:microsoft.com/office/officeart/2005/8/layout/hierarchy6"/>
    <dgm:cxn modelId="{D7893A2E-F8D6-4381-9604-9B07CA982EE9}" type="presParOf" srcId="{690D0F9F-FF10-4AD9-AF94-C5CEE64E7226}" destId="{C6495FA5-35EB-4B99-8953-AFC6238846A3}" srcOrd="1" destOrd="0" presId="urn:microsoft.com/office/officeart/2005/8/layout/hierarchy6"/>
    <dgm:cxn modelId="{6B17EDC0-0D25-4595-9848-5EE770787F66}" type="presParOf" srcId="{BA163C65-8C93-42ED-8CEB-452E8F35F6DB}" destId="{B8CAF265-28C2-43BF-84D0-296309618698}" srcOrd="2" destOrd="0" presId="urn:microsoft.com/office/officeart/2005/8/layout/hierarchy6"/>
    <dgm:cxn modelId="{F4030AB9-AC28-403D-BADB-15962E7307D3}" type="presParOf" srcId="{BA163C65-8C93-42ED-8CEB-452E8F35F6DB}" destId="{E6B4ED43-ABB4-422C-8B85-A1243EB9BBDE}" srcOrd="3" destOrd="0" presId="urn:microsoft.com/office/officeart/2005/8/layout/hierarchy6"/>
    <dgm:cxn modelId="{62CF47BE-3E10-4200-BC11-1B0B0A53E2A7}" type="presParOf" srcId="{E6B4ED43-ABB4-422C-8B85-A1243EB9BBDE}" destId="{0135521E-D408-4245-890D-71AC7E686F67}" srcOrd="0" destOrd="0" presId="urn:microsoft.com/office/officeart/2005/8/layout/hierarchy6"/>
    <dgm:cxn modelId="{20B0B423-4706-4A3D-96A9-8F2B5AD9C598}" type="presParOf" srcId="{E6B4ED43-ABB4-422C-8B85-A1243EB9BBDE}" destId="{6E7FA36C-434C-4490-85DA-0C574EBB600E}" srcOrd="1" destOrd="0" presId="urn:microsoft.com/office/officeart/2005/8/layout/hierarchy6"/>
    <dgm:cxn modelId="{73F15EE1-0B73-4706-B3B7-BCAD51EA0D6B}" type="presParOf" srcId="{4704F022-44F1-42FA-AD4D-3C09B0AD815A}" destId="{0C3557CB-8E2E-4B03-BAB5-F445077D6CE4}" srcOrd="2" destOrd="0" presId="urn:microsoft.com/office/officeart/2005/8/layout/hierarchy6"/>
    <dgm:cxn modelId="{034949DE-0C54-4E1E-86A7-AF44F0C2D49A}" type="presParOf" srcId="{4704F022-44F1-42FA-AD4D-3C09B0AD815A}" destId="{33349788-F09A-460E-8A27-C73B1AE41706}" srcOrd="3" destOrd="0" presId="urn:microsoft.com/office/officeart/2005/8/layout/hierarchy6"/>
    <dgm:cxn modelId="{2ACC831D-F8E6-44DC-9FD9-32FF6C918EA1}" type="presParOf" srcId="{33349788-F09A-460E-8A27-C73B1AE41706}" destId="{31D25342-EFCE-4B5C-87E0-E13F23AC34D6}" srcOrd="0" destOrd="0" presId="urn:microsoft.com/office/officeart/2005/8/layout/hierarchy6"/>
    <dgm:cxn modelId="{AAFFED29-B048-4981-8077-993F8D7192B9}" type="presParOf" srcId="{33349788-F09A-460E-8A27-C73B1AE41706}" destId="{99F2795F-7A02-4784-B4E9-EE36238C5D05}" srcOrd="1" destOrd="0" presId="urn:microsoft.com/office/officeart/2005/8/layout/hierarchy6"/>
    <dgm:cxn modelId="{1B5CBF2E-D5A0-4891-A9C9-30E419EA8A1E}" type="presParOf" srcId="{99F2795F-7A02-4784-B4E9-EE36238C5D05}" destId="{E03527DF-B9A1-4FCD-BFC0-05927A24C768}" srcOrd="0" destOrd="0" presId="urn:microsoft.com/office/officeart/2005/8/layout/hierarchy6"/>
    <dgm:cxn modelId="{BE9558DD-2525-4A6B-947D-D89825F0D39A}" type="presParOf" srcId="{99F2795F-7A02-4784-B4E9-EE36238C5D05}" destId="{7C06EE3D-4C12-46CD-91B4-DFDA6E2314B7}" srcOrd="1" destOrd="0" presId="urn:microsoft.com/office/officeart/2005/8/layout/hierarchy6"/>
    <dgm:cxn modelId="{488D4773-9D70-4CDD-87B9-B0E5D598BBDB}" type="presParOf" srcId="{7C06EE3D-4C12-46CD-91B4-DFDA6E2314B7}" destId="{E5C60BEC-A418-4464-8E41-F0BF567FC3F8}" srcOrd="0" destOrd="0" presId="urn:microsoft.com/office/officeart/2005/8/layout/hierarchy6"/>
    <dgm:cxn modelId="{F560FFE5-1C1E-4FFE-BF5B-9A91CBB9E096}" type="presParOf" srcId="{7C06EE3D-4C12-46CD-91B4-DFDA6E2314B7}" destId="{06AE83F8-CB92-4ABF-AC9E-6BE8C594D524}" srcOrd="1" destOrd="0" presId="urn:microsoft.com/office/officeart/2005/8/layout/hierarchy6"/>
    <dgm:cxn modelId="{B199D62D-A719-4A91-97AD-ADC5DCC72235}" type="presParOf" srcId="{99F2795F-7A02-4784-B4E9-EE36238C5D05}" destId="{9477E5D0-21A9-4C42-B803-E0D9B5E5C3DD}" srcOrd="2" destOrd="0" presId="urn:microsoft.com/office/officeart/2005/8/layout/hierarchy6"/>
    <dgm:cxn modelId="{C61F223F-DC72-4D6C-8721-1334771C2CEF}" type="presParOf" srcId="{99F2795F-7A02-4784-B4E9-EE36238C5D05}" destId="{D0CED45E-D1DE-447E-A890-F398CFE33BF5}" srcOrd="3" destOrd="0" presId="urn:microsoft.com/office/officeart/2005/8/layout/hierarchy6"/>
    <dgm:cxn modelId="{A1B0BAA2-4E36-44E6-9607-E137D7319F65}" type="presParOf" srcId="{D0CED45E-D1DE-447E-A890-F398CFE33BF5}" destId="{8CEAFC95-6A2B-411B-8D45-67C22E096793}" srcOrd="0" destOrd="0" presId="urn:microsoft.com/office/officeart/2005/8/layout/hierarchy6"/>
    <dgm:cxn modelId="{85DB6E8D-7548-4C8C-A5D1-D4100FF6FB8B}" type="presParOf" srcId="{D0CED45E-D1DE-447E-A890-F398CFE33BF5}" destId="{54B9B257-D594-44F9-BBD4-021F19568C79}" srcOrd="1" destOrd="0" presId="urn:microsoft.com/office/officeart/2005/8/layout/hierarchy6"/>
    <dgm:cxn modelId="{139B549A-2CEB-4BE1-957E-07E2EE2E0992}" type="presParOf" srcId="{9488CD5E-1737-4CC2-A657-06514DD35FAD}" destId="{1BCE356B-D5BD-4A8B-A802-482552BBF47A}" srcOrd="2" destOrd="0" presId="urn:microsoft.com/office/officeart/2005/8/layout/hierarchy6"/>
    <dgm:cxn modelId="{8E7F71A6-69E5-4DB7-9712-9798D0475CFD}" type="presParOf" srcId="{9488CD5E-1737-4CC2-A657-06514DD35FAD}" destId="{8A47CAB3-C344-46CC-9EA1-B452ECBC2BF4}" srcOrd="3" destOrd="0" presId="urn:microsoft.com/office/officeart/2005/8/layout/hierarchy6"/>
    <dgm:cxn modelId="{5C82807D-8F0B-4662-B451-23FBD1E654CA}" type="presParOf" srcId="{8A47CAB3-C344-46CC-9EA1-B452ECBC2BF4}" destId="{56CB3B89-128F-41FD-A438-43D4601D38B2}" srcOrd="0" destOrd="0" presId="urn:microsoft.com/office/officeart/2005/8/layout/hierarchy6"/>
    <dgm:cxn modelId="{9DD9DB4D-1122-499F-B380-DB925CFAFFF7}" type="presParOf" srcId="{8A47CAB3-C344-46CC-9EA1-B452ECBC2BF4}" destId="{60DC9D09-41A8-4A7B-84EE-2945D50063C6}" srcOrd="1" destOrd="0" presId="urn:microsoft.com/office/officeart/2005/8/layout/hierarchy6"/>
    <dgm:cxn modelId="{638A8495-53EA-4B2E-8149-BF8B87036D60}" type="presParOf" srcId="{60DC9D09-41A8-4A7B-84EE-2945D50063C6}" destId="{802901B1-7976-4505-9541-241133D1244A}" srcOrd="0" destOrd="0" presId="urn:microsoft.com/office/officeart/2005/8/layout/hierarchy6"/>
    <dgm:cxn modelId="{805851BA-C8F7-4A36-81DD-8D8C730D9870}" type="presParOf" srcId="{60DC9D09-41A8-4A7B-84EE-2945D50063C6}" destId="{AC999588-D23D-463E-9FFB-8D8F027524D9}" srcOrd="1" destOrd="0" presId="urn:microsoft.com/office/officeart/2005/8/layout/hierarchy6"/>
    <dgm:cxn modelId="{8F8E8036-5AF2-4EA9-AF54-3EEB68A7E4CD}" type="presParOf" srcId="{AC999588-D23D-463E-9FFB-8D8F027524D9}" destId="{8FBB6C2A-C459-42A4-AA4C-60EB10BC2102}" srcOrd="0" destOrd="0" presId="urn:microsoft.com/office/officeart/2005/8/layout/hierarchy6"/>
    <dgm:cxn modelId="{0BBFFDE2-CF22-4B14-99CB-3A1385BD3B37}" type="presParOf" srcId="{AC999588-D23D-463E-9FFB-8D8F027524D9}" destId="{F519BE1C-9B7A-4BDB-AA75-104DE7A98075}" srcOrd="1" destOrd="0" presId="urn:microsoft.com/office/officeart/2005/8/layout/hierarchy6"/>
    <dgm:cxn modelId="{2428F048-5F65-488F-947E-7592C961C0C4}" type="presParOf" srcId="{F519BE1C-9B7A-4BDB-AA75-104DE7A98075}" destId="{06B29527-3869-46DD-8475-8CEDD82081D0}" srcOrd="0" destOrd="0" presId="urn:microsoft.com/office/officeart/2005/8/layout/hierarchy6"/>
    <dgm:cxn modelId="{17CAE731-A953-49F5-BC70-5D7FEC960413}" type="presParOf" srcId="{F519BE1C-9B7A-4BDB-AA75-104DE7A98075}" destId="{00C61572-822B-455C-8B0B-E6A333FA0651}" srcOrd="1" destOrd="0" presId="urn:microsoft.com/office/officeart/2005/8/layout/hierarchy6"/>
    <dgm:cxn modelId="{E2E2CECE-1351-45DC-9716-07686EE4AF34}" type="presParOf" srcId="{00C61572-822B-455C-8B0B-E6A333FA0651}" destId="{CEFB74AD-F398-4542-A774-C1FA17391E69}" srcOrd="0" destOrd="0" presId="urn:microsoft.com/office/officeart/2005/8/layout/hierarchy6"/>
    <dgm:cxn modelId="{C591BEE6-4152-4A6E-828C-059D476D79F0}" type="presParOf" srcId="{00C61572-822B-455C-8B0B-E6A333FA0651}" destId="{2C11201D-6EFC-4E91-BD95-8AD59D10DC2E}" srcOrd="1" destOrd="0" presId="urn:microsoft.com/office/officeart/2005/8/layout/hierarchy6"/>
    <dgm:cxn modelId="{CC04CEB3-FC75-4988-AF75-EEBD8A775268}" type="presParOf" srcId="{2C11201D-6EFC-4E91-BD95-8AD59D10DC2E}" destId="{049F8636-0817-4884-A7BA-713CFDB22C46}" srcOrd="0" destOrd="0" presId="urn:microsoft.com/office/officeart/2005/8/layout/hierarchy6"/>
    <dgm:cxn modelId="{456CAE90-1206-48DF-881C-8D3487315277}" type="presParOf" srcId="{2C11201D-6EFC-4E91-BD95-8AD59D10DC2E}" destId="{FD2547CE-044E-4FD0-8CDB-5E97B1840EE9}" srcOrd="1" destOrd="0" presId="urn:microsoft.com/office/officeart/2005/8/layout/hierarchy6"/>
    <dgm:cxn modelId="{87EA0163-C328-4BE6-A904-C6E97C423479}" type="presParOf" srcId="{FD2547CE-044E-4FD0-8CDB-5E97B1840EE9}" destId="{C4E50C22-323E-4475-A2FB-9F9C48302C8E}" srcOrd="0" destOrd="0" presId="urn:microsoft.com/office/officeart/2005/8/layout/hierarchy6"/>
    <dgm:cxn modelId="{FAFCC5E8-C534-44D1-A675-C464316570D6}" type="presParOf" srcId="{FD2547CE-044E-4FD0-8CDB-5E97B1840EE9}" destId="{55824D63-049F-4ED6-8686-26371680B414}" srcOrd="1" destOrd="0" presId="urn:microsoft.com/office/officeart/2005/8/layout/hierarchy6"/>
    <dgm:cxn modelId="{6EDCF7F6-5257-4311-BA46-988A5047FB75}" type="presParOf" srcId="{2C11201D-6EFC-4E91-BD95-8AD59D10DC2E}" destId="{6D068C3C-D28F-4270-A0BF-F846BC3B2951}" srcOrd="2" destOrd="0" presId="urn:microsoft.com/office/officeart/2005/8/layout/hierarchy6"/>
    <dgm:cxn modelId="{83578C7B-E58E-434F-933F-A73E97305438}" type="presParOf" srcId="{2C11201D-6EFC-4E91-BD95-8AD59D10DC2E}" destId="{C3D85B01-FE15-462A-8813-347AD6ADB567}" srcOrd="3" destOrd="0" presId="urn:microsoft.com/office/officeart/2005/8/layout/hierarchy6"/>
    <dgm:cxn modelId="{56BA7608-D0C4-4958-B45B-E8E9FED9D023}" type="presParOf" srcId="{C3D85B01-FE15-462A-8813-347AD6ADB567}" destId="{0013EE7F-0348-49A8-82B4-36919428FF9E}" srcOrd="0" destOrd="0" presId="urn:microsoft.com/office/officeart/2005/8/layout/hierarchy6"/>
    <dgm:cxn modelId="{249CF543-F8D7-4D67-A68E-69CB35D0DFF8}" type="presParOf" srcId="{C3D85B01-FE15-462A-8813-347AD6ADB567}" destId="{5A18D4A8-9DC4-485A-B6A6-CB778C5F4DB4}" srcOrd="1" destOrd="0" presId="urn:microsoft.com/office/officeart/2005/8/layout/hierarchy6"/>
    <dgm:cxn modelId="{0F2D88CD-B2FD-4FB8-A24C-59D99A6F9CDC}" type="presParOf" srcId="{60DC9D09-41A8-4A7B-84EE-2945D50063C6}" destId="{19204383-7C56-4857-A763-757631545E33}" srcOrd="2" destOrd="0" presId="urn:microsoft.com/office/officeart/2005/8/layout/hierarchy6"/>
    <dgm:cxn modelId="{37D80F66-CF70-4DDE-9950-090B8DEF2A43}" type="presParOf" srcId="{60DC9D09-41A8-4A7B-84EE-2945D50063C6}" destId="{1F016334-69AE-4C1A-B806-D7E6EE3B3CD0}" srcOrd="3" destOrd="0" presId="urn:microsoft.com/office/officeart/2005/8/layout/hierarchy6"/>
    <dgm:cxn modelId="{C881610E-B0B5-4BDA-8E46-10D7CE736A74}" type="presParOf" srcId="{1F016334-69AE-4C1A-B806-D7E6EE3B3CD0}" destId="{1D0C46DE-60DB-4F4F-9FC9-BF555979B100}" srcOrd="0" destOrd="0" presId="urn:microsoft.com/office/officeart/2005/8/layout/hierarchy6"/>
    <dgm:cxn modelId="{36603842-FEDD-4F37-A5E2-79133FFB814C}" type="presParOf" srcId="{1F016334-69AE-4C1A-B806-D7E6EE3B3CD0}" destId="{F00BF0B1-344F-4A73-AB7C-53D82B92159E}" srcOrd="1" destOrd="0" presId="urn:microsoft.com/office/officeart/2005/8/layout/hierarchy6"/>
    <dgm:cxn modelId="{CB202445-99B0-4751-B733-657EB280BE4E}" type="presParOf" srcId="{F00BF0B1-344F-4A73-AB7C-53D82B92159E}" destId="{DDB3505F-710F-4CCE-B393-F997F7C7CFFC}" srcOrd="0" destOrd="0" presId="urn:microsoft.com/office/officeart/2005/8/layout/hierarchy6"/>
    <dgm:cxn modelId="{794B0B63-5217-4221-AA6D-6A61FE3700E6}" type="presParOf" srcId="{F00BF0B1-344F-4A73-AB7C-53D82B92159E}" destId="{1BDE6B24-61B7-4FAB-A2E3-4C6180734E54}" srcOrd="1" destOrd="0" presId="urn:microsoft.com/office/officeart/2005/8/layout/hierarchy6"/>
    <dgm:cxn modelId="{F14C0B50-86C6-49BB-A994-DDB4393931EC}" type="presParOf" srcId="{1BDE6B24-61B7-4FAB-A2E3-4C6180734E54}" destId="{AA134AB8-C503-460D-B03C-6278AC0AB594}" srcOrd="0" destOrd="0" presId="urn:microsoft.com/office/officeart/2005/8/layout/hierarchy6"/>
    <dgm:cxn modelId="{7A8B8C98-071F-4814-8EE6-6D5B86067DA5}" type="presParOf" srcId="{1BDE6B24-61B7-4FAB-A2E3-4C6180734E54}" destId="{A2541494-FF07-444E-9AA9-0351FF9196ED}" srcOrd="1" destOrd="0" presId="urn:microsoft.com/office/officeart/2005/8/layout/hierarchy6"/>
    <dgm:cxn modelId="{ECA57487-F1D1-4A1C-BEED-22EB1504584B}" type="presParOf" srcId="{A2541494-FF07-444E-9AA9-0351FF9196ED}" destId="{3037891D-A0F8-4B02-91EE-F5FFA22125AE}" srcOrd="0" destOrd="0" presId="urn:microsoft.com/office/officeart/2005/8/layout/hierarchy6"/>
    <dgm:cxn modelId="{E8108952-BC77-4FBB-955F-D94BE01DA86E}" type="presParOf" srcId="{A2541494-FF07-444E-9AA9-0351FF9196ED}" destId="{BC745171-635C-49D0-919F-1400B50DC4CF}" srcOrd="1" destOrd="0" presId="urn:microsoft.com/office/officeart/2005/8/layout/hierarchy6"/>
    <dgm:cxn modelId="{656FF20D-8CC5-4FF7-8B30-7254DA608B5A}" type="presParOf" srcId="{BC745171-635C-49D0-919F-1400B50DC4CF}" destId="{DBCCA124-11F3-449F-B189-522D19A18F9E}" srcOrd="0" destOrd="0" presId="urn:microsoft.com/office/officeart/2005/8/layout/hierarchy6"/>
    <dgm:cxn modelId="{9B4DB20A-0BF4-4A4E-9BD6-6FF24F9B765C}" type="presParOf" srcId="{BC745171-635C-49D0-919F-1400B50DC4CF}" destId="{8C4BB458-A4DB-436C-9B09-7A984E0EF860}" srcOrd="1" destOrd="0" presId="urn:microsoft.com/office/officeart/2005/8/layout/hierarchy6"/>
    <dgm:cxn modelId="{FF679990-1A24-46E3-9846-5955BF4CD0A8}" type="presParOf" srcId="{A2541494-FF07-444E-9AA9-0351FF9196ED}" destId="{A18EF8D5-9CAA-43F1-A879-132D0E1EF474}" srcOrd="2" destOrd="0" presId="urn:microsoft.com/office/officeart/2005/8/layout/hierarchy6"/>
    <dgm:cxn modelId="{11E8E089-B48F-4103-A244-7F10F32012BE}" type="presParOf" srcId="{A2541494-FF07-444E-9AA9-0351FF9196ED}" destId="{8E84A945-8029-405A-BB6D-C80D0AF4A753}" srcOrd="3" destOrd="0" presId="urn:microsoft.com/office/officeart/2005/8/layout/hierarchy6"/>
    <dgm:cxn modelId="{07B2F700-5376-48B5-9080-706F0CDD51F1}" type="presParOf" srcId="{8E84A945-8029-405A-BB6D-C80D0AF4A753}" destId="{3C8909F6-F89D-49F7-9E47-C3D873D22343}" srcOrd="0" destOrd="0" presId="urn:microsoft.com/office/officeart/2005/8/layout/hierarchy6"/>
    <dgm:cxn modelId="{1BC7A9AE-678A-4C09-A174-9EE396C6BB1B}" type="presParOf" srcId="{8E84A945-8029-405A-BB6D-C80D0AF4A753}" destId="{51DC99F4-1D04-4840-8D2F-63213E43DA8B}" srcOrd="1" destOrd="0" presId="urn:microsoft.com/office/officeart/2005/8/layout/hierarchy6"/>
    <dgm:cxn modelId="{505ACD77-C7E2-4897-9EC8-773C243C6D2D}" type="presParOf" srcId="{F00BF0B1-344F-4A73-AB7C-53D82B92159E}" destId="{EC66E624-22CD-4795-83D4-93649490F9C7}" srcOrd="2" destOrd="0" presId="urn:microsoft.com/office/officeart/2005/8/layout/hierarchy6"/>
    <dgm:cxn modelId="{2DF45F96-C566-4FD0-8B40-AC4A6A8E5746}" type="presParOf" srcId="{F00BF0B1-344F-4A73-AB7C-53D82B92159E}" destId="{6641F902-0847-43A0-9313-59D55AFB95C0}" srcOrd="3" destOrd="0" presId="urn:microsoft.com/office/officeart/2005/8/layout/hierarchy6"/>
    <dgm:cxn modelId="{D73B2790-50BA-4BAF-80BB-F8802DA56198}" type="presParOf" srcId="{6641F902-0847-43A0-9313-59D55AFB95C0}" destId="{3B6A30C8-DEB1-4A6C-9DC8-72745DBD2673}" srcOrd="0" destOrd="0" presId="urn:microsoft.com/office/officeart/2005/8/layout/hierarchy6"/>
    <dgm:cxn modelId="{718ED155-CFC9-4A51-A005-DEEB17B1765D}" type="presParOf" srcId="{6641F902-0847-43A0-9313-59D55AFB95C0}" destId="{8F64E6F6-50A3-4DFC-86B7-5F06B4018C97}" srcOrd="1" destOrd="0" presId="urn:microsoft.com/office/officeart/2005/8/layout/hierarchy6"/>
    <dgm:cxn modelId="{8FCCE1F5-DE46-4BEF-B792-9F6B7322514D}" type="presParOf" srcId="{8F64E6F6-50A3-4DFC-86B7-5F06B4018C97}" destId="{DAF50E35-375B-439B-941E-BA8C1FDE0FA2}" srcOrd="0" destOrd="0" presId="urn:microsoft.com/office/officeart/2005/8/layout/hierarchy6"/>
    <dgm:cxn modelId="{BEF34F8F-CEC5-4539-B6FB-C725BC849521}" type="presParOf" srcId="{8F64E6F6-50A3-4DFC-86B7-5F06B4018C97}" destId="{D9F866EA-A0DE-4431-8074-09B74469321B}" srcOrd="1" destOrd="0" presId="urn:microsoft.com/office/officeart/2005/8/layout/hierarchy6"/>
    <dgm:cxn modelId="{E740D387-6861-47EC-87C3-784867420C96}" type="presParOf" srcId="{D9F866EA-A0DE-4431-8074-09B74469321B}" destId="{24DE89AA-AA72-451E-BF53-ED9EBC5F3A6A}" srcOrd="0" destOrd="0" presId="urn:microsoft.com/office/officeart/2005/8/layout/hierarchy6"/>
    <dgm:cxn modelId="{BE8A2235-FF2F-4ADC-AFFE-8252EB555FA2}" type="presParOf" srcId="{D9F866EA-A0DE-4431-8074-09B74469321B}" destId="{0527044B-438D-44C2-9F76-0323F9501E9F}" srcOrd="1" destOrd="0" presId="urn:microsoft.com/office/officeart/2005/8/layout/hierarchy6"/>
    <dgm:cxn modelId="{DBDB3589-DA38-4EC2-A853-A835AABC7143}" type="presParOf" srcId="{8F64E6F6-50A3-4DFC-86B7-5F06B4018C97}" destId="{157B74C8-8B0C-4B99-AA99-7A2BC8A4C628}" srcOrd="2" destOrd="0" presId="urn:microsoft.com/office/officeart/2005/8/layout/hierarchy6"/>
    <dgm:cxn modelId="{F9A302AA-A6D5-4A7E-8C34-D5AC3D4E7B37}" type="presParOf" srcId="{8F64E6F6-50A3-4DFC-86B7-5F06B4018C97}" destId="{3BB8A579-D1BB-4CC8-AB7F-28A75453FD5F}" srcOrd="3" destOrd="0" presId="urn:microsoft.com/office/officeart/2005/8/layout/hierarchy6"/>
    <dgm:cxn modelId="{581C1B01-19D0-41BF-B0A1-C6B1F0326F60}" type="presParOf" srcId="{3BB8A579-D1BB-4CC8-AB7F-28A75453FD5F}" destId="{C44BD03A-08EC-4742-A5FE-E1F222E7EDD6}" srcOrd="0" destOrd="0" presId="urn:microsoft.com/office/officeart/2005/8/layout/hierarchy6"/>
    <dgm:cxn modelId="{9641CDB1-DA98-4CE8-B231-AF068D01FFD8}" type="presParOf" srcId="{3BB8A579-D1BB-4CC8-AB7F-28A75453FD5F}" destId="{B9C19B3F-7818-42C2-AB74-37152DD4CA9D}" srcOrd="1" destOrd="0" presId="urn:microsoft.com/office/officeart/2005/8/layout/hierarchy6"/>
    <dgm:cxn modelId="{B544CBA5-737B-48D6-842A-FA7D32477DCD}" type="presParOf" srcId="{6B93CB24-7568-4862-A16F-8F85F3DCBB45}" destId="{4286AF46-E38A-4346-A785-9D812C221C2B}" srcOrd="1" destOrd="0" presId="urn:microsoft.com/office/officeart/2005/8/layout/hierarchy6"/>
    <dgm:cxn modelId="{A59A2632-D4BA-416D-8FCA-A634DE6255AC}" type="presParOf" srcId="{4286AF46-E38A-4346-A785-9D812C221C2B}" destId="{36DE623B-5236-466B-8372-20B58C4C4104}" srcOrd="0" destOrd="0" presId="urn:microsoft.com/office/officeart/2005/8/layout/hierarchy6"/>
    <dgm:cxn modelId="{F16BB0EB-093D-4412-BEFB-E47F9B782805}" type="presParOf" srcId="{36DE623B-5236-466B-8372-20B58C4C4104}" destId="{4FE59C5D-2056-4D0E-82BB-81D5B2F629FD}" srcOrd="0" destOrd="0" presId="urn:microsoft.com/office/officeart/2005/8/layout/hierarchy6"/>
    <dgm:cxn modelId="{9A0A1DAE-35A1-4B45-8066-D5D305A12A58}" type="presParOf" srcId="{36DE623B-5236-466B-8372-20B58C4C4104}" destId="{9BF1C856-11DF-4A0B-B1CF-62CFC459488D}" srcOrd="1" destOrd="0" presId="urn:microsoft.com/office/officeart/2005/8/layout/hierarchy6"/>
    <dgm:cxn modelId="{CFEEDE6E-E9DA-4EC5-8F60-B6E5329B4837}" type="presParOf" srcId="{4286AF46-E38A-4346-A785-9D812C221C2B}" destId="{8E91DB8A-6906-4526-9853-6CBB3C0A026A}" srcOrd="1" destOrd="0" presId="urn:microsoft.com/office/officeart/2005/8/layout/hierarchy6"/>
    <dgm:cxn modelId="{592A705A-6DD7-42F3-8316-7690EB48E20A}" type="presParOf" srcId="{8E91DB8A-6906-4526-9853-6CBB3C0A026A}" destId="{9A166F5F-52CD-4659-BE80-F30D470BD973}" srcOrd="0" destOrd="0" presId="urn:microsoft.com/office/officeart/2005/8/layout/hierarchy6"/>
    <dgm:cxn modelId="{FA50E6E2-6F1D-4E2D-A715-4D03B08A8AAB}" type="presParOf" srcId="{4286AF46-E38A-4346-A785-9D812C221C2B}" destId="{04C360DB-3114-4193-8235-9BB7B882DEAB}" srcOrd="2" destOrd="0" presId="urn:microsoft.com/office/officeart/2005/8/layout/hierarchy6"/>
    <dgm:cxn modelId="{0EBA3E82-DA0F-4749-92CF-B10A3575B7F1}" type="presParOf" srcId="{04C360DB-3114-4193-8235-9BB7B882DEAB}" destId="{31225937-DAE4-4782-8FD0-90FAEA2B6DB3}" srcOrd="0" destOrd="0" presId="urn:microsoft.com/office/officeart/2005/8/layout/hierarchy6"/>
    <dgm:cxn modelId="{6F3BE67F-76DE-4670-AFAE-68B3401F30CF}" type="presParOf" srcId="{04C360DB-3114-4193-8235-9BB7B882DEAB}" destId="{0F9C8F7C-D303-4E3E-96C5-84CC403E041C}" srcOrd="1" destOrd="0" presId="urn:microsoft.com/office/officeart/2005/8/layout/hierarchy6"/>
    <dgm:cxn modelId="{8F497B10-9766-44EB-9272-DBF2D1050DE9}" type="presParOf" srcId="{4286AF46-E38A-4346-A785-9D812C221C2B}" destId="{61C96CDA-C46B-4CCB-8B88-9B5167028057}" srcOrd="3" destOrd="0" presId="urn:microsoft.com/office/officeart/2005/8/layout/hierarchy6"/>
    <dgm:cxn modelId="{390228EA-F7D4-4215-A6D0-10198F3D7EB4}" type="presParOf" srcId="{61C96CDA-C46B-4CCB-8B88-9B5167028057}" destId="{11F91441-E43F-4305-8B5E-16483D25667E}" srcOrd="0" destOrd="0" presId="urn:microsoft.com/office/officeart/2005/8/layout/hierarchy6"/>
    <dgm:cxn modelId="{F1CF4CA0-8FFD-47C4-BDCB-E842AA23853A}" type="presParOf" srcId="{4286AF46-E38A-4346-A785-9D812C221C2B}" destId="{0C8E14B7-B15A-404E-862B-B56542CFBFB9}" srcOrd="4" destOrd="0" presId="urn:microsoft.com/office/officeart/2005/8/layout/hierarchy6"/>
    <dgm:cxn modelId="{B3BDD6D4-F2A9-488A-91EF-618EA2AFD194}" type="presParOf" srcId="{0C8E14B7-B15A-404E-862B-B56542CFBFB9}" destId="{A1015C4A-67DD-49A5-8BB2-B2616F824EDF}" srcOrd="0" destOrd="0" presId="urn:microsoft.com/office/officeart/2005/8/layout/hierarchy6"/>
    <dgm:cxn modelId="{D4EB0833-F59F-45A2-857A-039844F0A28E}" type="presParOf" srcId="{0C8E14B7-B15A-404E-862B-B56542CFBFB9}" destId="{FD67D9EA-3F41-4972-8F80-F1EAA5C00056}" srcOrd="1" destOrd="0" presId="urn:microsoft.com/office/officeart/2005/8/layout/hierarchy6"/>
    <dgm:cxn modelId="{AFC85EA2-5D70-4E64-87C2-FFF4B14697A0}" type="presParOf" srcId="{4286AF46-E38A-4346-A785-9D812C221C2B}" destId="{C632E698-C387-429A-88B6-D13256E07F6E}" srcOrd="5" destOrd="0" presId="urn:microsoft.com/office/officeart/2005/8/layout/hierarchy6"/>
    <dgm:cxn modelId="{E64879D0-DDFD-48B1-BF4F-226D8649A9C5}" type="presParOf" srcId="{C632E698-C387-429A-88B6-D13256E07F6E}" destId="{73216FC0-CE90-41D4-8F56-D844CC21E606}" srcOrd="0" destOrd="0" presId="urn:microsoft.com/office/officeart/2005/8/layout/hierarchy6"/>
    <dgm:cxn modelId="{C1ACA008-66CA-4E77-814B-F80B8ED21278}" type="presParOf" srcId="{4286AF46-E38A-4346-A785-9D812C221C2B}" destId="{38B4BF35-594C-4F61-BEEA-B94DA04E04D1}" srcOrd="6" destOrd="0" presId="urn:microsoft.com/office/officeart/2005/8/layout/hierarchy6"/>
    <dgm:cxn modelId="{D5814CF3-775F-4AB5-BD6A-1A222A87DC71}" type="presParOf" srcId="{38B4BF35-594C-4F61-BEEA-B94DA04E04D1}" destId="{937CD33C-A622-4D45-81B4-AFDF9E5E0AA2}" srcOrd="0" destOrd="0" presId="urn:microsoft.com/office/officeart/2005/8/layout/hierarchy6"/>
    <dgm:cxn modelId="{115C942F-ABF4-4C19-AC20-575A6AE8220F}" type="presParOf" srcId="{38B4BF35-594C-4F61-BEEA-B94DA04E04D1}" destId="{620DF8DE-03D0-4C32-85F3-2410D5CF3D3F}" srcOrd="1" destOrd="0" presId="urn:microsoft.com/office/officeart/2005/8/layout/hierarchy6"/>
    <dgm:cxn modelId="{8E688FC7-8111-4088-9CA7-DBAD036DC25B}" type="presParOf" srcId="{4286AF46-E38A-4346-A785-9D812C221C2B}" destId="{D9ECE780-FE3E-4B9F-9CD5-1B3F977EFCA6}" srcOrd="7" destOrd="0" presId="urn:microsoft.com/office/officeart/2005/8/layout/hierarchy6"/>
    <dgm:cxn modelId="{00648985-04B6-4E0B-9A1B-04E0A98C8B1F}" type="presParOf" srcId="{D9ECE780-FE3E-4B9F-9CD5-1B3F977EFCA6}" destId="{3E202A5C-0036-4538-97D0-C46DB40DEEFF}" srcOrd="0" destOrd="0" presId="urn:microsoft.com/office/officeart/2005/8/layout/hierarchy6"/>
    <dgm:cxn modelId="{D59DA032-BEC3-46F8-A64F-8DA9550AAD42}" type="presParOf" srcId="{4286AF46-E38A-4346-A785-9D812C221C2B}" destId="{69D04F37-CCD9-4F2A-AA47-684D96FA1536}" srcOrd="8" destOrd="0" presId="urn:microsoft.com/office/officeart/2005/8/layout/hierarchy6"/>
    <dgm:cxn modelId="{E3C5F263-2450-4FA5-B049-0EA5E0524091}" type="presParOf" srcId="{69D04F37-CCD9-4F2A-AA47-684D96FA1536}" destId="{F077A380-626A-4605-AC55-196CD0822AB1}" srcOrd="0" destOrd="0" presId="urn:microsoft.com/office/officeart/2005/8/layout/hierarchy6"/>
    <dgm:cxn modelId="{F9AE954D-18FD-4E66-8338-78A370B743E6}" type="presParOf" srcId="{69D04F37-CCD9-4F2A-AA47-684D96FA1536}" destId="{AD079C62-AEC6-46B5-B0DF-0C7FC48EF66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77A380-626A-4605-AC55-196CD0822AB1}">
      <dsp:nvSpPr>
        <dsp:cNvPr id="0" name=""/>
        <dsp:cNvSpPr/>
      </dsp:nvSpPr>
      <dsp:spPr>
        <a:xfrm>
          <a:off x="0" y="3474401"/>
          <a:ext cx="11625110" cy="4132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Variables</a:t>
          </a:r>
        </a:p>
      </dsp:txBody>
      <dsp:txXfrm>
        <a:off x="0" y="3474401"/>
        <a:ext cx="3487533" cy="413236"/>
      </dsp:txXfrm>
    </dsp:sp>
    <dsp:sp modelId="{937CD33C-A622-4D45-81B4-AFDF9E5E0AA2}">
      <dsp:nvSpPr>
        <dsp:cNvPr id="0" name=""/>
        <dsp:cNvSpPr/>
      </dsp:nvSpPr>
      <dsp:spPr>
        <a:xfrm>
          <a:off x="0" y="2992292"/>
          <a:ext cx="11625110" cy="4132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Demands (only for complex pools)</a:t>
          </a:r>
        </a:p>
      </dsp:txBody>
      <dsp:txXfrm>
        <a:off x="0" y="2992292"/>
        <a:ext cx="3487533" cy="413236"/>
      </dsp:txXfrm>
    </dsp:sp>
    <dsp:sp modelId="{A1015C4A-67DD-49A5-8BB2-B2616F824EDF}">
      <dsp:nvSpPr>
        <dsp:cNvPr id="0" name=""/>
        <dsp:cNvSpPr/>
      </dsp:nvSpPr>
      <dsp:spPr>
        <a:xfrm>
          <a:off x="0" y="2510183"/>
          <a:ext cx="11625110" cy="4132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Pools</a:t>
          </a:r>
        </a:p>
      </dsp:txBody>
      <dsp:txXfrm>
        <a:off x="0" y="2510183"/>
        <a:ext cx="3487533" cy="413236"/>
      </dsp:txXfrm>
    </dsp:sp>
    <dsp:sp modelId="{31225937-DAE4-4782-8FD0-90FAEA2B6DB3}">
      <dsp:nvSpPr>
        <dsp:cNvPr id="0" name=""/>
        <dsp:cNvSpPr/>
      </dsp:nvSpPr>
      <dsp:spPr>
        <a:xfrm>
          <a:off x="0" y="2028074"/>
          <a:ext cx="11625110" cy="4132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Triggers</a:t>
          </a:r>
          <a:endParaRPr lang="en-US" sz="1400" kern="1200" dirty="0"/>
        </a:p>
      </dsp:txBody>
      <dsp:txXfrm>
        <a:off x="0" y="2028074"/>
        <a:ext cx="3487533" cy="413236"/>
      </dsp:txXfrm>
    </dsp:sp>
    <dsp:sp modelId="{4FE59C5D-2056-4D0E-82BB-81D5B2F629FD}">
      <dsp:nvSpPr>
        <dsp:cNvPr id="0" name=""/>
        <dsp:cNvSpPr/>
      </dsp:nvSpPr>
      <dsp:spPr>
        <a:xfrm>
          <a:off x="0" y="1545965"/>
          <a:ext cx="11625110" cy="4132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Root</a:t>
          </a:r>
        </a:p>
      </dsp:txBody>
      <dsp:txXfrm>
        <a:off x="0" y="1545965"/>
        <a:ext cx="3487533" cy="413236"/>
      </dsp:txXfrm>
    </dsp:sp>
    <dsp:sp modelId="{0A47E7DB-CB78-4186-A470-161534554B6E}">
      <dsp:nvSpPr>
        <dsp:cNvPr id="0" name=""/>
        <dsp:cNvSpPr/>
      </dsp:nvSpPr>
      <dsp:spPr>
        <a:xfrm>
          <a:off x="6846043" y="1580402"/>
          <a:ext cx="516545" cy="344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Start</a:t>
          </a:r>
          <a:endParaRPr lang="en-US" sz="800" kern="1200" dirty="0"/>
        </a:p>
      </dsp:txBody>
      <dsp:txXfrm>
        <a:off x="6856129" y="1590488"/>
        <a:ext cx="496373" cy="324191"/>
      </dsp:txXfrm>
    </dsp:sp>
    <dsp:sp modelId="{BB34F64D-310B-4C39-A878-0BB4DDB92F89}">
      <dsp:nvSpPr>
        <dsp:cNvPr id="0" name=""/>
        <dsp:cNvSpPr/>
      </dsp:nvSpPr>
      <dsp:spPr>
        <a:xfrm>
          <a:off x="5089788" y="1924765"/>
          <a:ext cx="2014527" cy="137745"/>
        </a:xfrm>
        <a:custGeom>
          <a:avLst/>
          <a:gdLst/>
          <a:ahLst/>
          <a:cxnLst/>
          <a:rect l="0" t="0" r="0" b="0"/>
          <a:pathLst>
            <a:path>
              <a:moveTo>
                <a:pt x="2014527" y="0"/>
              </a:moveTo>
              <a:lnTo>
                <a:pt x="2014527" y="68872"/>
              </a:lnTo>
              <a:lnTo>
                <a:pt x="0" y="68872"/>
              </a:lnTo>
              <a:lnTo>
                <a:pt x="0" y="1377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0A957F-A268-4BB8-9345-212A709E9257}">
      <dsp:nvSpPr>
        <dsp:cNvPr id="0" name=""/>
        <dsp:cNvSpPr/>
      </dsp:nvSpPr>
      <dsp:spPr>
        <a:xfrm>
          <a:off x="4831516" y="2062511"/>
          <a:ext cx="516545" cy="344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Simple Trigger</a:t>
          </a:r>
        </a:p>
      </dsp:txBody>
      <dsp:txXfrm>
        <a:off x="4841602" y="2072597"/>
        <a:ext cx="496373" cy="324191"/>
      </dsp:txXfrm>
    </dsp:sp>
    <dsp:sp modelId="{A6ECE17D-3076-4BD3-84F8-0CD843F8AEA9}">
      <dsp:nvSpPr>
        <dsp:cNvPr id="0" name=""/>
        <dsp:cNvSpPr/>
      </dsp:nvSpPr>
      <dsp:spPr>
        <a:xfrm>
          <a:off x="4082525" y="2406874"/>
          <a:ext cx="1007263" cy="137745"/>
        </a:xfrm>
        <a:custGeom>
          <a:avLst/>
          <a:gdLst/>
          <a:ahLst/>
          <a:cxnLst/>
          <a:rect l="0" t="0" r="0" b="0"/>
          <a:pathLst>
            <a:path>
              <a:moveTo>
                <a:pt x="1007263" y="0"/>
              </a:moveTo>
              <a:lnTo>
                <a:pt x="1007263" y="68872"/>
              </a:lnTo>
              <a:lnTo>
                <a:pt x="0" y="68872"/>
              </a:lnTo>
              <a:lnTo>
                <a:pt x="0" y="1377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DEB26E-36F6-473C-B74E-4D1558AF5508}">
      <dsp:nvSpPr>
        <dsp:cNvPr id="0" name=""/>
        <dsp:cNvSpPr/>
      </dsp:nvSpPr>
      <dsp:spPr>
        <a:xfrm>
          <a:off x="3824252" y="2544620"/>
          <a:ext cx="516545" cy="344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Simple Pool</a:t>
          </a:r>
        </a:p>
      </dsp:txBody>
      <dsp:txXfrm>
        <a:off x="3834338" y="2554706"/>
        <a:ext cx="496373" cy="324191"/>
      </dsp:txXfrm>
    </dsp:sp>
    <dsp:sp modelId="{B954C5EF-C248-43E4-BC11-B99966D02595}">
      <dsp:nvSpPr>
        <dsp:cNvPr id="0" name=""/>
        <dsp:cNvSpPr/>
      </dsp:nvSpPr>
      <dsp:spPr>
        <a:xfrm>
          <a:off x="4036805" y="2888983"/>
          <a:ext cx="91440" cy="1377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77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5C75DB-2701-40FC-A33F-2479941D2885}">
      <dsp:nvSpPr>
        <dsp:cNvPr id="0" name=""/>
        <dsp:cNvSpPr/>
      </dsp:nvSpPr>
      <dsp:spPr>
        <a:xfrm>
          <a:off x="3824252" y="3026729"/>
          <a:ext cx="516545" cy="344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N/A</a:t>
          </a:r>
        </a:p>
      </dsp:txBody>
      <dsp:txXfrm>
        <a:off x="3834338" y="3036815"/>
        <a:ext cx="496373" cy="324191"/>
      </dsp:txXfrm>
    </dsp:sp>
    <dsp:sp modelId="{F5B59DC0-A857-4453-877E-353B1C94A190}">
      <dsp:nvSpPr>
        <dsp:cNvPr id="0" name=""/>
        <dsp:cNvSpPr/>
      </dsp:nvSpPr>
      <dsp:spPr>
        <a:xfrm>
          <a:off x="3746770" y="3371092"/>
          <a:ext cx="335754" cy="137745"/>
        </a:xfrm>
        <a:custGeom>
          <a:avLst/>
          <a:gdLst/>
          <a:ahLst/>
          <a:cxnLst/>
          <a:rect l="0" t="0" r="0" b="0"/>
          <a:pathLst>
            <a:path>
              <a:moveTo>
                <a:pt x="335754" y="0"/>
              </a:moveTo>
              <a:lnTo>
                <a:pt x="335754" y="68872"/>
              </a:lnTo>
              <a:lnTo>
                <a:pt x="0" y="68872"/>
              </a:lnTo>
              <a:lnTo>
                <a:pt x="0" y="1377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3C340-80DD-49CB-B82F-24C79B116584}">
      <dsp:nvSpPr>
        <dsp:cNvPr id="0" name=""/>
        <dsp:cNvSpPr/>
      </dsp:nvSpPr>
      <dsp:spPr>
        <a:xfrm>
          <a:off x="3488497" y="3508838"/>
          <a:ext cx="516545" cy="344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Simple Variables</a:t>
          </a:r>
        </a:p>
      </dsp:txBody>
      <dsp:txXfrm>
        <a:off x="3498583" y="3518924"/>
        <a:ext cx="496373" cy="324191"/>
      </dsp:txXfrm>
    </dsp:sp>
    <dsp:sp modelId="{8BC1654F-5814-4A43-8609-A3F6945EFE9D}">
      <dsp:nvSpPr>
        <dsp:cNvPr id="0" name=""/>
        <dsp:cNvSpPr/>
      </dsp:nvSpPr>
      <dsp:spPr>
        <a:xfrm>
          <a:off x="4082525" y="3371092"/>
          <a:ext cx="335754" cy="137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872"/>
              </a:lnTo>
              <a:lnTo>
                <a:pt x="335754" y="68872"/>
              </a:lnTo>
              <a:lnTo>
                <a:pt x="335754" y="1377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73395E-D515-40E2-BB43-E9F859B8D8E5}">
      <dsp:nvSpPr>
        <dsp:cNvPr id="0" name=""/>
        <dsp:cNvSpPr/>
      </dsp:nvSpPr>
      <dsp:spPr>
        <a:xfrm>
          <a:off x="4160007" y="3508838"/>
          <a:ext cx="516545" cy="344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Complex Variables</a:t>
          </a:r>
          <a:endParaRPr lang="en-US" sz="800" kern="1200"/>
        </a:p>
      </dsp:txBody>
      <dsp:txXfrm>
        <a:off x="4170093" y="3518924"/>
        <a:ext cx="496373" cy="324191"/>
      </dsp:txXfrm>
    </dsp:sp>
    <dsp:sp modelId="{227CB6E1-095E-455F-9FB0-AC0E651CDB08}">
      <dsp:nvSpPr>
        <dsp:cNvPr id="0" name=""/>
        <dsp:cNvSpPr/>
      </dsp:nvSpPr>
      <dsp:spPr>
        <a:xfrm>
          <a:off x="5089788" y="2406874"/>
          <a:ext cx="1007263" cy="137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872"/>
              </a:lnTo>
              <a:lnTo>
                <a:pt x="1007263" y="68872"/>
              </a:lnTo>
              <a:lnTo>
                <a:pt x="1007263" y="1377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D2BB8B-53E6-4FC0-9428-9322692C47AD}">
      <dsp:nvSpPr>
        <dsp:cNvPr id="0" name=""/>
        <dsp:cNvSpPr/>
      </dsp:nvSpPr>
      <dsp:spPr>
        <a:xfrm>
          <a:off x="5838779" y="2544620"/>
          <a:ext cx="516545" cy="344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Complex Pool</a:t>
          </a:r>
        </a:p>
      </dsp:txBody>
      <dsp:txXfrm>
        <a:off x="5848865" y="2554706"/>
        <a:ext cx="496373" cy="324191"/>
      </dsp:txXfrm>
    </dsp:sp>
    <dsp:sp modelId="{C0661D69-AFF8-4B73-AB9D-11DD5E05AF73}">
      <dsp:nvSpPr>
        <dsp:cNvPr id="0" name=""/>
        <dsp:cNvSpPr/>
      </dsp:nvSpPr>
      <dsp:spPr>
        <a:xfrm>
          <a:off x="5425543" y="2888983"/>
          <a:ext cx="671509" cy="137745"/>
        </a:xfrm>
        <a:custGeom>
          <a:avLst/>
          <a:gdLst/>
          <a:ahLst/>
          <a:cxnLst/>
          <a:rect l="0" t="0" r="0" b="0"/>
          <a:pathLst>
            <a:path>
              <a:moveTo>
                <a:pt x="671509" y="0"/>
              </a:moveTo>
              <a:lnTo>
                <a:pt x="671509" y="68872"/>
              </a:lnTo>
              <a:lnTo>
                <a:pt x="0" y="68872"/>
              </a:lnTo>
              <a:lnTo>
                <a:pt x="0" y="1377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2AA657-0984-4921-8E8D-0490808A1265}">
      <dsp:nvSpPr>
        <dsp:cNvPr id="0" name=""/>
        <dsp:cNvSpPr/>
      </dsp:nvSpPr>
      <dsp:spPr>
        <a:xfrm>
          <a:off x="5167270" y="3026729"/>
          <a:ext cx="516545" cy="344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Simple Demands</a:t>
          </a:r>
        </a:p>
      </dsp:txBody>
      <dsp:txXfrm>
        <a:off x="5177356" y="3036815"/>
        <a:ext cx="496373" cy="324191"/>
      </dsp:txXfrm>
    </dsp:sp>
    <dsp:sp modelId="{72BE1DC3-28E7-40FD-B954-055CF4A2D60E}">
      <dsp:nvSpPr>
        <dsp:cNvPr id="0" name=""/>
        <dsp:cNvSpPr/>
      </dsp:nvSpPr>
      <dsp:spPr>
        <a:xfrm>
          <a:off x="5089788" y="3371092"/>
          <a:ext cx="335754" cy="137745"/>
        </a:xfrm>
        <a:custGeom>
          <a:avLst/>
          <a:gdLst/>
          <a:ahLst/>
          <a:cxnLst/>
          <a:rect l="0" t="0" r="0" b="0"/>
          <a:pathLst>
            <a:path>
              <a:moveTo>
                <a:pt x="335754" y="0"/>
              </a:moveTo>
              <a:lnTo>
                <a:pt x="335754" y="68872"/>
              </a:lnTo>
              <a:lnTo>
                <a:pt x="0" y="68872"/>
              </a:lnTo>
              <a:lnTo>
                <a:pt x="0" y="1377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1C70C4-E325-49CD-8B9D-C49DD3F9785F}">
      <dsp:nvSpPr>
        <dsp:cNvPr id="0" name=""/>
        <dsp:cNvSpPr/>
      </dsp:nvSpPr>
      <dsp:spPr>
        <a:xfrm>
          <a:off x="4831516" y="3508838"/>
          <a:ext cx="516545" cy="344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Simple Variables</a:t>
          </a:r>
        </a:p>
      </dsp:txBody>
      <dsp:txXfrm>
        <a:off x="4841602" y="3518924"/>
        <a:ext cx="496373" cy="324191"/>
      </dsp:txXfrm>
    </dsp:sp>
    <dsp:sp modelId="{B8CAF265-28C2-43BF-84D0-296309618698}">
      <dsp:nvSpPr>
        <dsp:cNvPr id="0" name=""/>
        <dsp:cNvSpPr/>
      </dsp:nvSpPr>
      <dsp:spPr>
        <a:xfrm>
          <a:off x="5425543" y="3371092"/>
          <a:ext cx="335754" cy="137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872"/>
              </a:lnTo>
              <a:lnTo>
                <a:pt x="335754" y="68872"/>
              </a:lnTo>
              <a:lnTo>
                <a:pt x="335754" y="1377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5521E-D408-4245-890D-71AC7E686F67}">
      <dsp:nvSpPr>
        <dsp:cNvPr id="0" name=""/>
        <dsp:cNvSpPr/>
      </dsp:nvSpPr>
      <dsp:spPr>
        <a:xfrm>
          <a:off x="5503025" y="3508838"/>
          <a:ext cx="516545" cy="344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Complex Variables</a:t>
          </a:r>
        </a:p>
      </dsp:txBody>
      <dsp:txXfrm>
        <a:off x="5513111" y="3518924"/>
        <a:ext cx="496373" cy="324191"/>
      </dsp:txXfrm>
    </dsp:sp>
    <dsp:sp modelId="{0C3557CB-8E2E-4B03-BAB5-F445077D6CE4}">
      <dsp:nvSpPr>
        <dsp:cNvPr id="0" name=""/>
        <dsp:cNvSpPr/>
      </dsp:nvSpPr>
      <dsp:spPr>
        <a:xfrm>
          <a:off x="6097052" y="2888983"/>
          <a:ext cx="671509" cy="137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872"/>
              </a:lnTo>
              <a:lnTo>
                <a:pt x="671509" y="68872"/>
              </a:lnTo>
              <a:lnTo>
                <a:pt x="671509" y="1377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25342-EFCE-4B5C-87E0-E13F23AC34D6}">
      <dsp:nvSpPr>
        <dsp:cNvPr id="0" name=""/>
        <dsp:cNvSpPr/>
      </dsp:nvSpPr>
      <dsp:spPr>
        <a:xfrm>
          <a:off x="6510288" y="3026729"/>
          <a:ext cx="516545" cy="344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Complex Demands</a:t>
          </a:r>
        </a:p>
      </dsp:txBody>
      <dsp:txXfrm>
        <a:off x="6520374" y="3036815"/>
        <a:ext cx="496373" cy="324191"/>
      </dsp:txXfrm>
    </dsp:sp>
    <dsp:sp modelId="{E03527DF-B9A1-4FCD-BFC0-05927A24C768}">
      <dsp:nvSpPr>
        <dsp:cNvPr id="0" name=""/>
        <dsp:cNvSpPr/>
      </dsp:nvSpPr>
      <dsp:spPr>
        <a:xfrm>
          <a:off x="6432806" y="3371092"/>
          <a:ext cx="335754" cy="137745"/>
        </a:xfrm>
        <a:custGeom>
          <a:avLst/>
          <a:gdLst/>
          <a:ahLst/>
          <a:cxnLst/>
          <a:rect l="0" t="0" r="0" b="0"/>
          <a:pathLst>
            <a:path>
              <a:moveTo>
                <a:pt x="335754" y="0"/>
              </a:moveTo>
              <a:lnTo>
                <a:pt x="335754" y="68872"/>
              </a:lnTo>
              <a:lnTo>
                <a:pt x="0" y="68872"/>
              </a:lnTo>
              <a:lnTo>
                <a:pt x="0" y="1377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60BEC-A418-4464-8E41-F0BF567FC3F8}">
      <dsp:nvSpPr>
        <dsp:cNvPr id="0" name=""/>
        <dsp:cNvSpPr/>
      </dsp:nvSpPr>
      <dsp:spPr>
        <a:xfrm>
          <a:off x="6174534" y="3508838"/>
          <a:ext cx="516545" cy="344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Simple Variables</a:t>
          </a:r>
          <a:endParaRPr lang="en-US" sz="800" kern="1200" dirty="0"/>
        </a:p>
      </dsp:txBody>
      <dsp:txXfrm>
        <a:off x="6184620" y="3518924"/>
        <a:ext cx="496373" cy="324191"/>
      </dsp:txXfrm>
    </dsp:sp>
    <dsp:sp modelId="{9477E5D0-21A9-4C42-B803-E0D9B5E5C3DD}">
      <dsp:nvSpPr>
        <dsp:cNvPr id="0" name=""/>
        <dsp:cNvSpPr/>
      </dsp:nvSpPr>
      <dsp:spPr>
        <a:xfrm>
          <a:off x="6768561" y="3371092"/>
          <a:ext cx="335754" cy="137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872"/>
              </a:lnTo>
              <a:lnTo>
                <a:pt x="335754" y="68872"/>
              </a:lnTo>
              <a:lnTo>
                <a:pt x="335754" y="1377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EAFC95-6A2B-411B-8D45-67C22E096793}">
      <dsp:nvSpPr>
        <dsp:cNvPr id="0" name=""/>
        <dsp:cNvSpPr/>
      </dsp:nvSpPr>
      <dsp:spPr>
        <a:xfrm>
          <a:off x="6846043" y="3508838"/>
          <a:ext cx="516545" cy="344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Complex Variables</a:t>
          </a:r>
          <a:endParaRPr lang="en-US" sz="800" kern="1200"/>
        </a:p>
      </dsp:txBody>
      <dsp:txXfrm>
        <a:off x="6856129" y="3518924"/>
        <a:ext cx="496373" cy="324191"/>
      </dsp:txXfrm>
    </dsp:sp>
    <dsp:sp modelId="{1BCE356B-D5BD-4A8B-A802-482552BBF47A}">
      <dsp:nvSpPr>
        <dsp:cNvPr id="0" name=""/>
        <dsp:cNvSpPr/>
      </dsp:nvSpPr>
      <dsp:spPr>
        <a:xfrm>
          <a:off x="7104315" y="1924765"/>
          <a:ext cx="2014527" cy="137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872"/>
              </a:lnTo>
              <a:lnTo>
                <a:pt x="2014527" y="68872"/>
              </a:lnTo>
              <a:lnTo>
                <a:pt x="2014527" y="1377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CB3B89-128F-41FD-A438-43D4601D38B2}">
      <dsp:nvSpPr>
        <dsp:cNvPr id="0" name=""/>
        <dsp:cNvSpPr/>
      </dsp:nvSpPr>
      <dsp:spPr>
        <a:xfrm>
          <a:off x="8860570" y="2062511"/>
          <a:ext cx="516545" cy="344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Complex Trigger</a:t>
          </a:r>
        </a:p>
      </dsp:txBody>
      <dsp:txXfrm>
        <a:off x="8870656" y="2072597"/>
        <a:ext cx="496373" cy="324191"/>
      </dsp:txXfrm>
    </dsp:sp>
    <dsp:sp modelId="{802901B1-7976-4505-9541-241133D1244A}">
      <dsp:nvSpPr>
        <dsp:cNvPr id="0" name=""/>
        <dsp:cNvSpPr/>
      </dsp:nvSpPr>
      <dsp:spPr>
        <a:xfrm>
          <a:off x="8111579" y="2406874"/>
          <a:ext cx="1007263" cy="137745"/>
        </a:xfrm>
        <a:custGeom>
          <a:avLst/>
          <a:gdLst/>
          <a:ahLst/>
          <a:cxnLst/>
          <a:rect l="0" t="0" r="0" b="0"/>
          <a:pathLst>
            <a:path>
              <a:moveTo>
                <a:pt x="1007263" y="0"/>
              </a:moveTo>
              <a:lnTo>
                <a:pt x="1007263" y="68872"/>
              </a:lnTo>
              <a:lnTo>
                <a:pt x="0" y="68872"/>
              </a:lnTo>
              <a:lnTo>
                <a:pt x="0" y="1377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B6C2A-C459-42A4-AA4C-60EB10BC2102}">
      <dsp:nvSpPr>
        <dsp:cNvPr id="0" name=""/>
        <dsp:cNvSpPr/>
      </dsp:nvSpPr>
      <dsp:spPr>
        <a:xfrm>
          <a:off x="7853306" y="2544620"/>
          <a:ext cx="516545" cy="344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Simple Pool</a:t>
          </a:r>
        </a:p>
      </dsp:txBody>
      <dsp:txXfrm>
        <a:off x="7863392" y="2554706"/>
        <a:ext cx="496373" cy="324191"/>
      </dsp:txXfrm>
    </dsp:sp>
    <dsp:sp modelId="{06B29527-3869-46DD-8475-8CEDD82081D0}">
      <dsp:nvSpPr>
        <dsp:cNvPr id="0" name=""/>
        <dsp:cNvSpPr/>
      </dsp:nvSpPr>
      <dsp:spPr>
        <a:xfrm>
          <a:off x="8065859" y="2888983"/>
          <a:ext cx="91440" cy="1377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77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FB74AD-F398-4542-A774-C1FA17391E69}">
      <dsp:nvSpPr>
        <dsp:cNvPr id="0" name=""/>
        <dsp:cNvSpPr/>
      </dsp:nvSpPr>
      <dsp:spPr>
        <a:xfrm>
          <a:off x="7853306" y="3026729"/>
          <a:ext cx="516545" cy="344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N/A</a:t>
          </a:r>
        </a:p>
      </dsp:txBody>
      <dsp:txXfrm>
        <a:off x="7863392" y="3036815"/>
        <a:ext cx="496373" cy="324191"/>
      </dsp:txXfrm>
    </dsp:sp>
    <dsp:sp modelId="{049F8636-0817-4884-A7BA-713CFDB22C46}">
      <dsp:nvSpPr>
        <dsp:cNvPr id="0" name=""/>
        <dsp:cNvSpPr/>
      </dsp:nvSpPr>
      <dsp:spPr>
        <a:xfrm>
          <a:off x="7775824" y="3371092"/>
          <a:ext cx="335754" cy="137745"/>
        </a:xfrm>
        <a:custGeom>
          <a:avLst/>
          <a:gdLst/>
          <a:ahLst/>
          <a:cxnLst/>
          <a:rect l="0" t="0" r="0" b="0"/>
          <a:pathLst>
            <a:path>
              <a:moveTo>
                <a:pt x="335754" y="0"/>
              </a:moveTo>
              <a:lnTo>
                <a:pt x="335754" y="68872"/>
              </a:lnTo>
              <a:lnTo>
                <a:pt x="0" y="68872"/>
              </a:lnTo>
              <a:lnTo>
                <a:pt x="0" y="1377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50C22-323E-4475-A2FB-9F9C48302C8E}">
      <dsp:nvSpPr>
        <dsp:cNvPr id="0" name=""/>
        <dsp:cNvSpPr/>
      </dsp:nvSpPr>
      <dsp:spPr>
        <a:xfrm>
          <a:off x="7517552" y="3508838"/>
          <a:ext cx="516545" cy="344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Simple Variables</a:t>
          </a:r>
        </a:p>
      </dsp:txBody>
      <dsp:txXfrm>
        <a:off x="7527638" y="3518924"/>
        <a:ext cx="496373" cy="324191"/>
      </dsp:txXfrm>
    </dsp:sp>
    <dsp:sp modelId="{6D068C3C-D28F-4270-A0BF-F846BC3B2951}">
      <dsp:nvSpPr>
        <dsp:cNvPr id="0" name=""/>
        <dsp:cNvSpPr/>
      </dsp:nvSpPr>
      <dsp:spPr>
        <a:xfrm>
          <a:off x="8111579" y="3371092"/>
          <a:ext cx="335754" cy="137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872"/>
              </a:lnTo>
              <a:lnTo>
                <a:pt x="335754" y="68872"/>
              </a:lnTo>
              <a:lnTo>
                <a:pt x="335754" y="1377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3EE7F-0348-49A8-82B4-36919428FF9E}">
      <dsp:nvSpPr>
        <dsp:cNvPr id="0" name=""/>
        <dsp:cNvSpPr/>
      </dsp:nvSpPr>
      <dsp:spPr>
        <a:xfrm>
          <a:off x="8189061" y="3508838"/>
          <a:ext cx="516545" cy="344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Complex Variables</a:t>
          </a:r>
          <a:endParaRPr lang="en-US" sz="800" kern="1200"/>
        </a:p>
      </dsp:txBody>
      <dsp:txXfrm>
        <a:off x="8199147" y="3518924"/>
        <a:ext cx="496373" cy="324191"/>
      </dsp:txXfrm>
    </dsp:sp>
    <dsp:sp modelId="{19204383-7C56-4857-A763-757631545E33}">
      <dsp:nvSpPr>
        <dsp:cNvPr id="0" name=""/>
        <dsp:cNvSpPr/>
      </dsp:nvSpPr>
      <dsp:spPr>
        <a:xfrm>
          <a:off x="9118842" y="2406874"/>
          <a:ext cx="1007263" cy="137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872"/>
              </a:lnTo>
              <a:lnTo>
                <a:pt x="1007263" y="68872"/>
              </a:lnTo>
              <a:lnTo>
                <a:pt x="1007263" y="1377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0C46DE-60DB-4F4F-9FC9-BF555979B100}">
      <dsp:nvSpPr>
        <dsp:cNvPr id="0" name=""/>
        <dsp:cNvSpPr/>
      </dsp:nvSpPr>
      <dsp:spPr>
        <a:xfrm>
          <a:off x="9867833" y="2544620"/>
          <a:ext cx="516545" cy="344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Complex Pool</a:t>
          </a:r>
        </a:p>
      </dsp:txBody>
      <dsp:txXfrm>
        <a:off x="9877919" y="2554706"/>
        <a:ext cx="496373" cy="324191"/>
      </dsp:txXfrm>
    </dsp:sp>
    <dsp:sp modelId="{DDB3505F-710F-4CCE-B393-F997F7C7CFFC}">
      <dsp:nvSpPr>
        <dsp:cNvPr id="0" name=""/>
        <dsp:cNvSpPr/>
      </dsp:nvSpPr>
      <dsp:spPr>
        <a:xfrm>
          <a:off x="9454597" y="2888983"/>
          <a:ext cx="671509" cy="137745"/>
        </a:xfrm>
        <a:custGeom>
          <a:avLst/>
          <a:gdLst/>
          <a:ahLst/>
          <a:cxnLst/>
          <a:rect l="0" t="0" r="0" b="0"/>
          <a:pathLst>
            <a:path>
              <a:moveTo>
                <a:pt x="671509" y="0"/>
              </a:moveTo>
              <a:lnTo>
                <a:pt x="671509" y="68872"/>
              </a:lnTo>
              <a:lnTo>
                <a:pt x="0" y="68872"/>
              </a:lnTo>
              <a:lnTo>
                <a:pt x="0" y="1377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34AB8-C503-460D-B03C-6278AC0AB594}">
      <dsp:nvSpPr>
        <dsp:cNvPr id="0" name=""/>
        <dsp:cNvSpPr/>
      </dsp:nvSpPr>
      <dsp:spPr>
        <a:xfrm>
          <a:off x="9196324" y="3026729"/>
          <a:ext cx="516545" cy="344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Simple Demands</a:t>
          </a:r>
        </a:p>
      </dsp:txBody>
      <dsp:txXfrm>
        <a:off x="9206410" y="3036815"/>
        <a:ext cx="496373" cy="324191"/>
      </dsp:txXfrm>
    </dsp:sp>
    <dsp:sp modelId="{3037891D-A0F8-4B02-91EE-F5FFA22125AE}">
      <dsp:nvSpPr>
        <dsp:cNvPr id="0" name=""/>
        <dsp:cNvSpPr/>
      </dsp:nvSpPr>
      <dsp:spPr>
        <a:xfrm>
          <a:off x="9118842" y="3371092"/>
          <a:ext cx="335754" cy="137745"/>
        </a:xfrm>
        <a:custGeom>
          <a:avLst/>
          <a:gdLst/>
          <a:ahLst/>
          <a:cxnLst/>
          <a:rect l="0" t="0" r="0" b="0"/>
          <a:pathLst>
            <a:path>
              <a:moveTo>
                <a:pt x="335754" y="0"/>
              </a:moveTo>
              <a:lnTo>
                <a:pt x="335754" y="68872"/>
              </a:lnTo>
              <a:lnTo>
                <a:pt x="0" y="68872"/>
              </a:lnTo>
              <a:lnTo>
                <a:pt x="0" y="1377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CCA124-11F3-449F-B189-522D19A18F9E}">
      <dsp:nvSpPr>
        <dsp:cNvPr id="0" name=""/>
        <dsp:cNvSpPr/>
      </dsp:nvSpPr>
      <dsp:spPr>
        <a:xfrm>
          <a:off x="8860570" y="3508838"/>
          <a:ext cx="516545" cy="344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Simple Variables</a:t>
          </a:r>
        </a:p>
      </dsp:txBody>
      <dsp:txXfrm>
        <a:off x="8870656" y="3518924"/>
        <a:ext cx="496373" cy="324191"/>
      </dsp:txXfrm>
    </dsp:sp>
    <dsp:sp modelId="{A18EF8D5-9CAA-43F1-A879-132D0E1EF474}">
      <dsp:nvSpPr>
        <dsp:cNvPr id="0" name=""/>
        <dsp:cNvSpPr/>
      </dsp:nvSpPr>
      <dsp:spPr>
        <a:xfrm>
          <a:off x="9454597" y="3371092"/>
          <a:ext cx="335754" cy="137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872"/>
              </a:lnTo>
              <a:lnTo>
                <a:pt x="335754" y="68872"/>
              </a:lnTo>
              <a:lnTo>
                <a:pt x="335754" y="1377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909F6-F89D-49F7-9E47-C3D873D22343}">
      <dsp:nvSpPr>
        <dsp:cNvPr id="0" name=""/>
        <dsp:cNvSpPr/>
      </dsp:nvSpPr>
      <dsp:spPr>
        <a:xfrm>
          <a:off x="9532079" y="3508838"/>
          <a:ext cx="516545" cy="344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Complex Variables</a:t>
          </a:r>
        </a:p>
      </dsp:txBody>
      <dsp:txXfrm>
        <a:off x="9542165" y="3518924"/>
        <a:ext cx="496373" cy="324191"/>
      </dsp:txXfrm>
    </dsp:sp>
    <dsp:sp modelId="{EC66E624-22CD-4795-83D4-93649490F9C7}">
      <dsp:nvSpPr>
        <dsp:cNvPr id="0" name=""/>
        <dsp:cNvSpPr/>
      </dsp:nvSpPr>
      <dsp:spPr>
        <a:xfrm>
          <a:off x="10126106" y="2888983"/>
          <a:ext cx="671509" cy="137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872"/>
              </a:lnTo>
              <a:lnTo>
                <a:pt x="671509" y="68872"/>
              </a:lnTo>
              <a:lnTo>
                <a:pt x="671509" y="1377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6A30C8-DEB1-4A6C-9DC8-72745DBD2673}">
      <dsp:nvSpPr>
        <dsp:cNvPr id="0" name=""/>
        <dsp:cNvSpPr/>
      </dsp:nvSpPr>
      <dsp:spPr>
        <a:xfrm>
          <a:off x="10539342" y="3026729"/>
          <a:ext cx="516545" cy="344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Complex Demands</a:t>
          </a:r>
        </a:p>
      </dsp:txBody>
      <dsp:txXfrm>
        <a:off x="10549428" y="3036815"/>
        <a:ext cx="496373" cy="324191"/>
      </dsp:txXfrm>
    </dsp:sp>
    <dsp:sp modelId="{DAF50E35-375B-439B-941E-BA8C1FDE0FA2}">
      <dsp:nvSpPr>
        <dsp:cNvPr id="0" name=""/>
        <dsp:cNvSpPr/>
      </dsp:nvSpPr>
      <dsp:spPr>
        <a:xfrm>
          <a:off x="10461861" y="3371092"/>
          <a:ext cx="335754" cy="137745"/>
        </a:xfrm>
        <a:custGeom>
          <a:avLst/>
          <a:gdLst/>
          <a:ahLst/>
          <a:cxnLst/>
          <a:rect l="0" t="0" r="0" b="0"/>
          <a:pathLst>
            <a:path>
              <a:moveTo>
                <a:pt x="335754" y="0"/>
              </a:moveTo>
              <a:lnTo>
                <a:pt x="335754" y="68872"/>
              </a:lnTo>
              <a:lnTo>
                <a:pt x="0" y="68872"/>
              </a:lnTo>
              <a:lnTo>
                <a:pt x="0" y="1377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E89AA-AA72-451E-BF53-ED9EBC5F3A6A}">
      <dsp:nvSpPr>
        <dsp:cNvPr id="0" name=""/>
        <dsp:cNvSpPr/>
      </dsp:nvSpPr>
      <dsp:spPr>
        <a:xfrm>
          <a:off x="10203588" y="3508838"/>
          <a:ext cx="516545" cy="344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Simple Variables</a:t>
          </a:r>
          <a:endParaRPr lang="en-US" sz="800" kern="1200" dirty="0"/>
        </a:p>
      </dsp:txBody>
      <dsp:txXfrm>
        <a:off x="10213674" y="3518924"/>
        <a:ext cx="496373" cy="324191"/>
      </dsp:txXfrm>
    </dsp:sp>
    <dsp:sp modelId="{157B74C8-8B0C-4B99-AA99-7A2BC8A4C628}">
      <dsp:nvSpPr>
        <dsp:cNvPr id="0" name=""/>
        <dsp:cNvSpPr/>
      </dsp:nvSpPr>
      <dsp:spPr>
        <a:xfrm>
          <a:off x="10797615" y="3371092"/>
          <a:ext cx="335754" cy="137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872"/>
              </a:lnTo>
              <a:lnTo>
                <a:pt x="335754" y="68872"/>
              </a:lnTo>
              <a:lnTo>
                <a:pt x="335754" y="1377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4BD03A-08EC-4742-A5FE-E1F222E7EDD6}">
      <dsp:nvSpPr>
        <dsp:cNvPr id="0" name=""/>
        <dsp:cNvSpPr/>
      </dsp:nvSpPr>
      <dsp:spPr>
        <a:xfrm>
          <a:off x="10875097" y="3508838"/>
          <a:ext cx="516545" cy="344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Complex Variables</a:t>
          </a:r>
        </a:p>
      </dsp:txBody>
      <dsp:txXfrm>
        <a:off x="10885183" y="3518924"/>
        <a:ext cx="496373" cy="324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8347-03ED-41D4-BA29-D9907165C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0B4EC-74D2-48E3-8051-33CDF91B5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56899-33C4-49B6-885E-856CCF5E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5610-718C-4147-9A90-0C4D42F5FC1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D3BBB-2834-426E-A3E9-17EA33EF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F132D-E98E-4075-8ADD-69CC8F87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CE16-F9F6-43E7-A537-44A04D37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4967-AC48-4741-B338-F2EB2F9C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3AD20-72BD-4CA0-92E1-C81123674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2E237-EDBE-45B2-B95C-FE6AA703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5610-718C-4147-9A90-0C4D42F5FC1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34B6C-11AD-4556-A262-1CFD77C8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503FF-7590-4349-9EA1-7227AA6C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CE16-F9F6-43E7-A537-44A04D37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0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CEEB8D-46CB-4152-8697-1C2D4C847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A651E-7BCA-4D37-9835-E9AF46DF6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52392-E3D0-40A3-99CA-4E36EA57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5610-718C-4147-9A90-0C4D42F5FC1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BC09A-7090-4A38-B53D-5A818CF7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1644C-9ADA-4646-A11B-7D9B6E73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CE16-F9F6-43E7-A537-44A04D37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36A6-E40E-4F10-9599-6BFBF0DB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2772B-10CD-437B-9568-F03BC467B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65EA1-A4DC-49C9-9CC9-3E22CF71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5610-718C-4147-9A90-0C4D42F5FC1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2176D-A262-40FF-A950-FA6E9603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CD818-8D84-4615-A852-828C4A7D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CE16-F9F6-43E7-A537-44A04D37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2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6A05A-1B9D-45C9-A2F4-9A0B95829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5099D-77CA-4951-A5E6-89568DC54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F8F1B-6BCB-4418-A156-8DD7B046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5610-718C-4147-9A90-0C4D42F5FC1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483F6-C4E7-4D73-98C4-D013C098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621B1-3F68-4CCF-B305-E7DB9D18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CE16-F9F6-43E7-A537-44A04D37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9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9A3B9-303E-4D8B-96FF-0D43CF77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49A17-C185-4DE3-88AA-01B6E94CF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A0F89-FDDD-4F59-BEB1-362D54C6B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C316E-3FB6-4AD1-B168-E3FD8077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5610-718C-4147-9A90-0C4D42F5FC1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AA0A1-6FD3-4EA4-A8E0-9A81DEFC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B3435-9667-4603-A317-DBA3DD27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CE16-F9F6-43E7-A537-44A04D37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602D-28ED-498D-B43F-5D2DEA41D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60E86-8258-45E7-8213-A5821EED5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55798-263A-4E8A-AEA5-A749D7291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1F0E6-8F2B-4580-8650-C7D7694BA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6801E-50E5-4266-A497-0029ACF1A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62021-37D8-4558-B1AD-820FD60D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5610-718C-4147-9A90-0C4D42F5FC1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7D9C3-A442-4058-B970-8AE0BBC5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13BFE-E9BD-4183-915E-D7CDECBD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CE16-F9F6-43E7-A537-44A04D37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1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5305-E2B6-4AE0-9BD6-7966E183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2C7BA-DDD7-4AE5-8D66-CA41A65DD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5610-718C-4147-9A90-0C4D42F5FC1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8BD8E-9EC2-440B-99E3-C60BAD51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71CA9-DFCD-44A7-A952-1C47F6E8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CE16-F9F6-43E7-A537-44A04D37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A42C00-F69D-4011-B048-BFC90342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5610-718C-4147-9A90-0C4D42F5FC1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63E205-3DA1-4464-AAB0-243AF2FD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A7B68-4991-41B9-9A1E-42C77104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CE16-F9F6-43E7-A537-44A04D37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431B-8031-4190-BF35-F53799E7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EDB17-0EC0-4AB0-8DC6-292F60E65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CC458-D07F-44E7-B4AA-2FA12455E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B8153-B420-4120-A0B8-A34437AB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5610-718C-4147-9A90-0C4D42F5FC1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A3450-2B0C-4FE3-AABA-BA458713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F264D-C6C8-4004-A534-F4EF9CFE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CE16-F9F6-43E7-A537-44A04D37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1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A4F-0EA8-4084-8C7C-601655570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BC61B-B8BA-4F5D-908D-39805397C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4DE18-43C0-495B-8FD8-9EABE82C5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96910-1E5D-4566-BC03-66B06F0E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5610-718C-4147-9A90-0C4D42F5FC1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62A77-883B-4BBF-973E-674BBCC3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80372-E537-44B9-A224-25553C6AC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0CE16-F9F6-43E7-A537-44A04D37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6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FCE6E-D7BF-404A-88E5-6EEF7EC6C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90715-70FF-46BF-A1B0-A0B3440AB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461A3-1520-4589-8762-D6CC47B70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A5610-718C-4147-9A90-0C4D42F5FC1A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3639-A701-4E89-BBD6-FC85ECA91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665ED-4725-4062-93DD-8D6F2E5D1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0CE16-F9F6-43E7-A537-44A04D37C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5851-27F8-40F0-85A5-93D6F966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Pipelines Type combinations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F015B32-06D1-41C2-B2C1-1DC020C235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5901511"/>
              </p:ext>
            </p:extLst>
          </p:nvPr>
        </p:nvGraphicFramePr>
        <p:xfrm>
          <a:off x="232969" y="704729"/>
          <a:ext cx="11625110" cy="5433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8333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66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Azure Pipelines Type combinations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Pipelines Type combinations</dc:title>
  <dc:creator>Sam Smith</dc:creator>
  <cp:lastModifiedBy>Sam Smith</cp:lastModifiedBy>
  <cp:revision>4</cp:revision>
  <dcterms:created xsi:type="dcterms:W3CDTF">2020-08-06T13:36:03Z</dcterms:created>
  <dcterms:modified xsi:type="dcterms:W3CDTF">2020-08-07T02:45:52Z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2020-08-06T13:41:58Z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d17335d0-24e5-4afd-ab2b-c7c0669ad2e6</vt:lpwstr>
  </property>
  <property fmtid="{D5CDD505-2E9C-101B-9397-08002B2CF9AE}" pid="8" name="MSIP_Label_f42aa342-8706-4288-bd11-ebb85995028c_ContentBits">
    <vt:lpwstr>0</vt:lpwstr>
  </property>
</Properties>
</file>