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9"/>
  </p:normalViewPr>
  <p:slideViewPr>
    <p:cSldViewPr snapToGrid="0" snapToObjects="1">
      <p:cViewPr varScale="1">
        <p:scale>
          <a:sx n="104" d="100"/>
          <a:sy n="104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2E39-A78C-114C-816C-BA2D7BC5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332D4-1A39-2043-858C-53A1CC367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96ED-4D09-0C4F-BD82-F4825077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F4AC-83A7-B045-ABD5-B8D77F41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AFA8-70A1-6944-B233-40F32DE9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0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23BD-318D-2043-89FD-6F82983C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25AE-1E6E-4548-B44F-5C876EBFF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30D5-B34D-C845-85F6-6B6B279C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268D-3BF7-134C-925A-0E19E539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227D-2FE5-5841-A1BC-1BD8EAAD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4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C3CF6-9671-0B4D-BF64-1E0A92C3D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7523-D87C-A048-BE85-9B997ABCB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F199-3C8F-4243-9178-354291B9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0DBC-413B-9344-A23E-493FB4EE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D464-7F92-FF4E-9A8F-2A02E020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0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A72-13F0-FB4D-9BAF-EA8C03F1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B0F0-AEA0-EE49-A89F-BDDF523B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B2B0-863D-A442-8446-8B1FC869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30DE-1CE0-2C41-9AAF-1FEBEFF6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94EC-A0EB-EA40-BC26-DD6D5162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5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D2E-11BD-3A46-9219-BFF8925B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D6BF0-7B48-AA4D-8CFE-E64C1E19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B76D-F812-6E46-94AA-11980F38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3615-D16D-B54E-BBDC-25B7F0F5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4E3D-95D7-CE45-AC63-5B5F28CE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0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5F41-FA8B-9D4A-932D-5FA574D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5D5A-5E71-BE42-A48F-DDCF29D85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54C14-544B-9B42-9804-25E8178B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C4653-0829-8D4D-B6D2-85BAE3A6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DD9F4-79C9-2346-9D0F-EF350051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C9707-D1A3-9141-9E8F-E0AB944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1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F491-B17E-9840-848C-E5D5CB7A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F006A-AAF8-0E4C-A9F9-A1FCB35B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D124C-AE79-134F-8D00-4EC7EB06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E15A9-7C60-1749-ABDC-2F2CE9F7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B7C2D-C0AF-434C-846C-2450C4C74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516C0-2683-F949-8BC4-FF2B6642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A7E90-BFAC-0749-87D5-4F35B04B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D4D2B-1FB1-5E4A-91DA-32DDAF80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67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D425-42BA-734F-AF95-74809FE5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DDA09-554E-E04E-A1D6-5097C42E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9936C-F3A2-2540-9489-FEEA30FE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1D7BB-1359-7542-A34C-7BDEC952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86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04CD3-0254-A84E-8B58-A4F0202C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71F19-A873-3741-9CC8-3EFE93E3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8E281-7951-4A40-AC18-AA6F49D1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603C-EEC4-5F46-B43E-7F8A526B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A20C-70EF-8C4E-AD61-7AA5F6FE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8C90-80D3-544B-9BA5-A1809D85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20D1-5F76-764B-90E4-D4EFD9B6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2B19-F5F4-3844-8BB7-2833A643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C374-33AB-A842-9208-8AA83899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567B-C767-B24E-B88E-E833F7E0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4F864-AB77-2448-B771-CDE6C9F6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8DE4B-4F1D-624F-9D8A-2B8E1B6F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4F76-4052-564A-AD62-58677196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43E06-64AB-164A-B92C-FE46CBB1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D1EB0-1B2F-2845-A00E-E03EBC4F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97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0983B-8416-5141-AE6F-A29BC360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1DA0-8A2E-D941-ACC6-C1EB8AC2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88FF-B39D-FC4E-A676-D2A81A63C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7556-B619-E244-8485-B97F9347A4CD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E22B-807A-A946-A697-7C26097A9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FDDA-D891-2049-986C-D487EB707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4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18" Type="http://schemas.openxmlformats.org/officeDocument/2006/relationships/image" Target="../media/image4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19" Type="http://schemas.openxmlformats.org/officeDocument/2006/relationships/image" Target="../media/image48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2FD9F5-36E0-3442-9E89-A78DD06F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4502" y="2449007"/>
            <a:ext cx="1905000" cy="1905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0319191-C023-6D4D-A9BC-0AA674C3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3772" y="2449007"/>
            <a:ext cx="1905000" cy="1905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FC4AFF0-762C-4843-BF7F-23C60DF4B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3772" y="4448277"/>
            <a:ext cx="1905000" cy="1905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5172344-94F8-7A42-8448-68D22C551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53042" y="4447495"/>
            <a:ext cx="1905000" cy="1905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6CDF75E-E85C-994A-B9D8-8C4748C2F5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3042" y="2449007"/>
            <a:ext cx="1905000" cy="19050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ADCCE6A-1E92-184A-9A6C-6261AE5999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4502" y="4448277"/>
            <a:ext cx="1905000" cy="1905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FE6EFE3-201F-3D40-86A1-54AFDAFE2C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55232" y="4448277"/>
            <a:ext cx="1905000" cy="1905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32F15B0A-43E2-3442-8779-744DE215AB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5962" y="4448277"/>
            <a:ext cx="1905000" cy="1905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78B9608-D4C2-4447-B7E6-E79410D996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55232" y="2449007"/>
            <a:ext cx="1905000" cy="1905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EAD52623-D84A-5445-BB1E-54A6C97148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55962" y="2449007"/>
            <a:ext cx="1905000" cy="1905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AB0D812-0848-1242-8FF9-7E04123C5B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53042" y="449737"/>
            <a:ext cx="1905000" cy="1905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F606A3FC-DAE8-1743-8E79-1D8D8630F28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53772" y="449737"/>
            <a:ext cx="1905000" cy="1905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8ED027B-0571-EB48-8C3B-74BA2366077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54502" y="449737"/>
            <a:ext cx="1905000" cy="1905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36DFB4E1-0BBE-DE4A-9AC6-84953953F3E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55232" y="449737"/>
            <a:ext cx="1905000" cy="1905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6BF6328-2656-5142-A396-5582B33D0E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55962" y="44973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9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C84D24E-BF6A-1041-B796-3857A1549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600" y="2481842"/>
            <a:ext cx="1905000" cy="1905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9A53560-3139-8C40-8308-19452E4C0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2328" y="450000"/>
            <a:ext cx="1905000" cy="1905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13DA21-9CC1-6347-9572-E0D3F1E2A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0692" y="2481842"/>
            <a:ext cx="1905000" cy="1905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312EF9-FD14-6D41-B3B7-B733C5B029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3964" y="450000"/>
            <a:ext cx="1905000" cy="1905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082757D-A67B-B947-99D8-7A9A61FA74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93964" y="2481842"/>
            <a:ext cx="1905000" cy="1905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454A942-AC10-EB47-9524-4DC17E8CEA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9056" y="450000"/>
            <a:ext cx="1905000" cy="190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BFE6B6C-9C2D-F94B-9E0C-0344734EF8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70692" y="450000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39A4AF-BD5B-C642-BB39-EA92186C29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32328" y="2481842"/>
            <a:ext cx="1905000" cy="1905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8F1A618-10CE-0E40-ABD6-15B1718E24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600" y="450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Talbot, Thomas</dc:creator>
  <cp:lastModifiedBy>Talbot, Thomas</cp:lastModifiedBy>
  <cp:revision>1</cp:revision>
  <dcterms:created xsi:type="dcterms:W3CDTF">2020-04-17T07:54:42Z</dcterms:created>
  <dcterms:modified xsi:type="dcterms:W3CDTF">2020-04-17T08:00:36Z</dcterms:modified>
</cp:coreProperties>
</file>