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3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DFFCF-004F-A44E-8FA0-367663537F64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9A71E-30D6-E84B-B90F-7209948FA4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42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9A71E-30D6-E84B-B90F-7209948FA41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17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9A71E-30D6-E84B-B90F-7209948FA41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68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2E39-A78C-114C-816C-BA2D7BC56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332D4-1A39-2043-858C-53A1CC367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96ED-4D09-0C4F-BD82-F4825077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FF4AC-83A7-B045-ABD5-B8D77F41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AFA8-70A1-6944-B233-40F32DE9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70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23BD-318D-2043-89FD-6F82983C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B25AE-1E6E-4548-B44F-5C876EBFF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F30D5-B34D-C845-85F6-6B6B279C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8268D-3BF7-134C-925A-0E19E539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6227D-2FE5-5841-A1BC-1BD8EAAD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4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C3CF6-9671-0B4D-BF64-1E0A92C3D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87523-D87C-A048-BE85-9B997ABCB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F199-3C8F-4243-9178-354291B9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40DBC-413B-9344-A23E-493FB4EE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D464-7F92-FF4E-9A8F-2A02E020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01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A72-13F0-FB4D-9BAF-EA8C03F1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B0F0-AEA0-EE49-A89F-BDDF523B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B2B0-863D-A442-8446-8B1FC869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730DE-1CE0-2C41-9AAF-1FEBEFF6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94EC-A0EB-EA40-BC26-DD6D5162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5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5D2E-11BD-3A46-9219-BFF8925B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D6BF0-7B48-AA4D-8CFE-E64C1E194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0B76D-F812-6E46-94AA-11980F38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3615-D16D-B54E-BBDC-25B7F0F5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D4E3D-95D7-CE45-AC63-5B5F28CE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0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5F41-FA8B-9D4A-932D-5FA574D9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5D5A-5E71-BE42-A48F-DDCF29D85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54C14-544B-9B42-9804-25E8178BE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C4653-0829-8D4D-B6D2-85BAE3A6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DD9F4-79C9-2346-9D0F-EF350051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C9707-D1A3-9141-9E8F-E0AB944E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16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F491-B17E-9840-848C-E5D5CB7A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F006A-AAF8-0E4C-A9F9-A1FCB35B6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D124C-AE79-134F-8D00-4EC7EB062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E15A9-7C60-1749-ABDC-2F2CE9F7E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B7C2D-C0AF-434C-846C-2450C4C74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516C0-2683-F949-8BC4-FF2B6642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A7E90-BFAC-0749-87D5-4F35B04B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D4D2B-1FB1-5E4A-91DA-32DDAF80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67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D425-42BA-734F-AF95-74809FE5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DDA09-554E-E04E-A1D6-5097C42E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9936C-F3A2-2540-9489-FEEA30FE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1D7BB-1359-7542-A34C-7BDEC952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86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04CD3-0254-A84E-8B58-A4F0202C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71F19-A873-3741-9CC8-3EFE93E3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8E281-7951-4A40-AC18-AA6F49D1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22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603C-EEC4-5F46-B43E-7F8A526B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A20C-70EF-8C4E-AD61-7AA5F6FE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A8C90-80D3-544B-9BA5-A1809D85F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220D1-5F76-764B-90E4-D4EFD9B6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12B19-F5F4-3844-8BB7-2833A643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C374-33AB-A842-9208-8AA83899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1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567B-C767-B24E-B88E-E833F7E0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4F864-AB77-2448-B771-CDE6C9F68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8DE4B-4F1D-624F-9D8A-2B8E1B6FE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74F76-4052-564A-AD62-58677196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556-B619-E244-8485-B97F9347A4CD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43E06-64AB-164A-B92C-FE46CBB1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D1EB0-1B2F-2845-A00E-E03EBC4F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97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0983B-8416-5141-AE6F-A29BC360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1DA0-8A2E-D941-ACC6-C1EB8AC2A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A88FF-B39D-FC4E-A676-D2A81A63C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7556-B619-E244-8485-B97F9347A4CD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CE22B-807A-A946-A697-7C26097A9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FDDA-D891-2049-986C-D487EB707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E39E-3126-804E-8CEA-390ECD34E3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42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6.sv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1.png"/><Relationship Id="rId18" Type="http://schemas.openxmlformats.org/officeDocument/2006/relationships/image" Target="../media/image24.svg"/><Relationship Id="rId26" Type="http://schemas.openxmlformats.org/officeDocument/2006/relationships/image" Target="../media/image32.svg"/><Relationship Id="rId3" Type="http://schemas.openxmlformats.org/officeDocument/2006/relationships/image" Target="../media/image11.png"/><Relationship Id="rId21" Type="http://schemas.openxmlformats.org/officeDocument/2006/relationships/image" Target="../media/image27.png"/><Relationship Id="rId7" Type="http://schemas.openxmlformats.org/officeDocument/2006/relationships/image" Target="../media/image19.png"/><Relationship Id="rId12" Type="http://schemas.openxmlformats.org/officeDocument/2006/relationships/image" Target="../media/image4.sv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6.sv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image" Target="../media/image3.png"/><Relationship Id="rId24" Type="http://schemas.openxmlformats.org/officeDocument/2006/relationships/image" Target="../media/image30.svg"/><Relationship Id="rId32" Type="http://schemas.openxmlformats.org/officeDocument/2006/relationships/image" Target="../media/image36.svg"/><Relationship Id="rId5" Type="http://schemas.openxmlformats.org/officeDocument/2006/relationships/image" Target="../media/image17.png"/><Relationship Id="rId15" Type="http://schemas.openxmlformats.org/officeDocument/2006/relationships/image" Target="../media/image15.png"/><Relationship Id="rId23" Type="http://schemas.openxmlformats.org/officeDocument/2006/relationships/image" Target="../media/image29.png"/><Relationship Id="rId28" Type="http://schemas.openxmlformats.org/officeDocument/2006/relationships/image" Target="../media/image8.svg"/><Relationship Id="rId10" Type="http://schemas.openxmlformats.org/officeDocument/2006/relationships/image" Target="../media/image6.svg"/><Relationship Id="rId19" Type="http://schemas.openxmlformats.org/officeDocument/2006/relationships/image" Target="../media/image25.png"/><Relationship Id="rId31" Type="http://schemas.openxmlformats.org/officeDocument/2006/relationships/image" Target="../media/image35.png"/><Relationship Id="rId4" Type="http://schemas.openxmlformats.org/officeDocument/2006/relationships/image" Target="../media/image12.svg"/><Relationship Id="rId9" Type="http://schemas.openxmlformats.org/officeDocument/2006/relationships/image" Target="../media/image5.png"/><Relationship Id="rId14" Type="http://schemas.openxmlformats.org/officeDocument/2006/relationships/image" Target="../media/image22.svg"/><Relationship Id="rId22" Type="http://schemas.openxmlformats.org/officeDocument/2006/relationships/image" Target="../media/image28.svg"/><Relationship Id="rId27" Type="http://schemas.openxmlformats.org/officeDocument/2006/relationships/image" Target="../media/image7.png"/><Relationship Id="rId30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3.png"/><Relationship Id="rId18" Type="http://schemas.openxmlformats.org/officeDocument/2006/relationships/image" Target="../media/image46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image" Target="../media/image42.sv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1.png"/><Relationship Id="rId5" Type="http://schemas.openxmlformats.org/officeDocument/2006/relationships/image" Target="../media/image13.png"/><Relationship Id="rId15" Type="http://schemas.openxmlformats.org/officeDocument/2006/relationships/image" Target="../media/image9.png"/><Relationship Id="rId10" Type="http://schemas.openxmlformats.org/officeDocument/2006/relationships/image" Target="../media/image2.svg"/><Relationship Id="rId19" Type="http://schemas.openxmlformats.org/officeDocument/2006/relationships/image" Target="../media/image47.png"/><Relationship Id="rId4" Type="http://schemas.openxmlformats.org/officeDocument/2006/relationships/image" Target="../media/image38.svg"/><Relationship Id="rId9" Type="http://schemas.openxmlformats.org/officeDocument/2006/relationships/image" Target="../media/image1.png"/><Relationship Id="rId14" Type="http://schemas.openxmlformats.org/officeDocument/2006/relationships/image" Target="../media/image4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1C0ACC-2C32-3444-8CB6-948A8B7302D1}"/>
              </a:ext>
            </a:extLst>
          </p:cNvPr>
          <p:cNvCxnSpPr>
            <a:cxnSpLocks/>
          </p:cNvCxnSpPr>
          <p:nvPr/>
        </p:nvCxnSpPr>
        <p:spPr>
          <a:xfrm>
            <a:off x="3243823" y="3240976"/>
            <a:ext cx="580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E05711-5EE0-EA4A-A249-1E5CF45DB502}"/>
              </a:ext>
            </a:extLst>
          </p:cNvPr>
          <p:cNvCxnSpPr>
            <a:cxnSpLocks/>
          </p:cNvCxnSpPr>
          <p:nvPr/>
        </p:nvCxnSpPr>
        <p:spPr>
          <a:xfrm>
            <a:off x="5729466" y="3240976"/>
            <a:ext cx="580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6D0019-F0EB-404A-A80C-2E4C55441CB5}"/>
              </a:ext>
            </a:extLst>
          </p:cNvPr>
          <p:cNvCxnSpPr>
            <a:cxnSpLocks/>
          </p:cNvCxnSpPr>
          <p:nvPr/>
        </p:nvCxnSpPr>
        <p:spPr>
          <a:xfrm>
            <a:off x="8215109" y="3240976"/>
            <a:ext cx="580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819A1B-7467-5841-9C26-F0EEDEB8EEDF}"/>
              </a:ext>
            </a:extLst>
          </p:cNvPr>
          <p:cNvSpPr txBox="1"/>
          <p:nvPr/>
        </p:nvSpPr>
        <p:spPr>
          <a:xfrm>
            <a:off x="1746206" y="4239656"/>
            <a:ext cx="109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1"/>
                </a:solidFill>
              </a:rPr>
              <a:t>Homepage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1A56A0-1940-C44C-9DA7-E288337F321D}"/>
              </a:ext>
            </a:extLst>
          </p:cNvPr>
          <p:cNvSpPr txBox="1"/>
          <p:nvPr/>
        </p:nvSpPr>
        <p:spPr>
          <a:xfrm>
            <a:off x="4058311" y="4239656"/>
            <a:ext cx="1437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1"/>
                </a:solidFill>
              </a:rPr>
              <a:t>Search</a:t>
            </a:r>
            <a:r>
              <a:rPr lang="fr-FR" sz="1600" dirty="0">
                <a:solidFill>
                  <a:schemeClr val="accent1"/>
                </a:solidFill>
              </a:rPr>
              <a:t> for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D9BD0-E0ED-E04E-B0EF-5D30985B190E}"/>
              </a:ext>
            </a:extLst>
          </p:cNvPr>
          <p:cNvSpPr txBox="1"/>
          <p:nvPr/>
        </p:nvSpPr>
        <p:spPr>
          <a:xfrm>
            <a:off x="6565335" y="4239656"/>
            <a:ext cx="1402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1"/>
                </a:solidFill>
              </a:rPr>
              <a:t>Consult</a:t>
            </a:r>
            <a:r>
              <a:rPr lang="fr-FR" sz="1600" dirty="0">
                <a:solidFill>
                  <a:schemeClr val="accent1"/>
                </a:solidFill>
              </a:rPr>
              <a:t> profile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B3072A-3685-3F48-8410-37FFC152CBF6}"/>
              </a:ext>
            </a:extLst>
          </p:cNvPr>
          <p:cNvSpPr txBox="1"/>
          <p:nvPr/>
        </p:nvSpPr>
        <p:spPr>
          <a:xfrm>
            <a:off x="8805853" y="4239656"/>
            <a:ext cx="1884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1"/>
                </a:solidFill>
              </a:rPr>
              <a:t>Initiate</a:t>
            </a:r>
            <a:r>
              <a:rPr lang="fr-FR" sz="1600" dirty="0">
                <a:solidFill>
                  <a:schemeClr val="accent1"/>
                </a:solidFill>
              </a:rPr>
              <a:t> conversation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559009F-478E-1F46-8173-0BDEC6134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822" y="2288476"/>
            <a:ext cx="1905000" cy="1905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C0F630A-D294-134C-831C-07D347A75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1680" y="2288476"/>
            <a:ext cx="1905000" cy="1905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4691CDC-F729-4F46-891A-48317E73A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4537" y="2288476"/>
            <a:ext cx="1905000" cy="1905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9CB9674-D1E7-9A40-BD2A-D6CF566D1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4608" y="228847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5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5D604A4-04F7-D54F-9857-F30EDB470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477" y="2346035"/>
            <a:ext cx="1468749" cy="146874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E991841-A0F1-5944-948A-5FDB3B2C0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3411" y="2346035"/>
            <a:ext cx="1468749" cy="146874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57EA41C-5B6E-7C41-B263-1582F254C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3345" y="2346034"/>
            <a:ext cx="1468749" cy="146874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DC468B8-FCC1-E144-9357-EABAE739CF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3279" y="2346033"/>
            <a:ext cx="1468749" cy="146874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1C0ACC-2C32-3444-8CB6-948A8B7302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72226" y="3080410"/>
            <a:ext cx="481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E05711-5EE0-EA4A-A249-1E5CF45DB50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822160" y="3080409"/>
            <a:ext cx="481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6D0019-F0EB-404A-A80C-2E4C55441CB5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772094" y="3080408"/>
            <a:ext cx="481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819A1B-7467-5841-9C26-F0EEDEB8EEDF}"/>
              </a:ext>
            </a:extLst>
          </p:cNvPr>
          <p:cNvSpPr txBox="1"/>
          <p:nvPr/>
        </p:nvSpPr>
        <p:spPr>
          <a:xfrm>
            <a:off x="1615219" y="3899363"/>
            <a:ext cx="104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1"/>
                </a:solidFill>
              </a:rPr>
              <a:t>Login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1A56A0-1940-C44C-9DA7-E288337F321D}"/>
              </a:ext>
            </a:extLst>
          </p:cNvPr>
          <p:cNvSpPr txBox="1"/>
          <p:nvPr/>
        </p:nvSpPr>
        <p:spPr>
          <a:xfrm>
            <a:off x="3252283" y="3899363"/>
            <a:ext cx="167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accent1"/>
                </a:solidFill>
              </a:rPr>
              <a:t>Homepage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D9BD0-E0ED-E04E-B0EF-5D30985B190E}"/>
              </a:ext>
            </a:extLst>
          </p:cNvPr>
          <p:cNvSpPr txBox="1"/>
          <p:nvPr/>
        </p:nvSpPr>
        <p:spPr>
          <a:xfrm>
            <a:off x="5303345" y="3900981"/>
            <a:ext cx="1468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accent1"/>
                </a:solidFill>
              </a:rPr>
              <a:t>Navigate</a:t>
            </a:r>
            <a:r>
              <a:rPr lang="fr-FR" sz="1200" dirty="0">
                <a:solidFill>
                  <a:schemeClr val="accent1"/>
                </a:solidFill>
              </a:rPr>
              <a:t> to </a:t>
            </a:r>
            <a:r>
              <a:rPr lang="fr-FR" sz="1200" dirty="0" err="1">
                <a:solidFill>
                  <a:schemeClr val="accent1"/>
                </a:solidFill>
              </a:rPr>
              <a:t>product</a:t>
            </a:r>
            <a:r>
              <a:rPr lang="fr-FR" sz="1200" dirty="0">
                <a:solidFill>
                  <a:schemeClr val="accent1"/>
                </a:solidFill>
              </a:rPr>
              <a:t> page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B3072A-3685-3F48-8410-37FFC152CBF6}"/>
              </a:ext>
            </a:extLst>
          </p:cNvPr>
          <p:cNvSpPr txBox="1"/>
          <p:nvPr/>
        </p:nvSpPr>
        <p:spPr>
          <a:xfrm>
            <a:off x="7253278" y="3899363"/>
            <a:ext cx="1468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accent1"/>
                </a:solidFill>
              </a:rPr>
              <a:t>Download</a:t>
            </a:r>
            <a:r>
              <a:rPr lang="fr-FR" sz="1200" dirty="0">
                <a:solidFill>
                  <a:schemeClr val="accent1"/>
                </a:solidFill>
              </a:rPr>
              <a:t> </a:t>
            </a:r>
            <a:r>
              <a:rPr lang="fr-FR" sz="1200" dirty="0" err="1">
                <a:solidFill>
                  <a:schemeClr val="accent1"/>
                </a:solidFill>
              </a:rPr>
              <a:t>product</a:t>
            </a:r>
            <a:endParaRPr lang="fr-FR" sz="1200" dirty="0">
              <a:solidFill>
                <a:schemeClr val="accent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784088-32B2-504B-9F1A-5B72304E455C}"/>
              </a:ext>
            </a:extLst>
          </p:cNvPr>
          <p:cNvCxnSpPr/>
          <p:nvPr/>
        </p:nvCxnSpPr>
        <p:spPr>
          <a:xfrm flipV="1">
            <a:off x="8722028" y="3080407"/>
            <a:ext cx="481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86D97A8B-195B-B04D-945E-9E75F894DB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03213" y="2346033"/>
            <a:ext cx="1468749" cy="14687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7AC880-9094-0A4B-8490-B34C2B416D18}"/>
              </a:ext>
            </a:extLst>
          </p:cNvPr>
          <p:cNvSpPr txBox="1"/>
          <p:nvPr/>
        </p:nvSpPr>
        <p:spPr>
          <a:xfrm>
            <a:off x="9273330" y="3899363"/>
            <a:ext cx="133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chemeClr val="accent1"/>
                </a:solidFill>
              </a:rPr>
              <a:t>Success</a:t>
            </a:r>
            <a:endParaRPr lang="fr-F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1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E2FD9F5-36E0-3442-9E89-A78DD06FC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4502" y="2598211"/>
            <a:ext cx="1258998" cy="125899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0319191-C023-6D4D-A9BC-0AA674C3DD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3772" y="2598211"/>
            <a:ext cx="1258998" cy="1258998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56CDF75E-E85C-994A-B9D8-8C4748C2F5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042" y="2598211"/>
            <a:ext cx="1258998" cy="1258998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78B9608-D4C2-4447-B7E6-E79410D996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55232" y="2598211"/>
            <a:ext cx="1258998" cy="1258998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EAD52623-D84A-5445-BB1E-54A6C97148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6112" y="2598211"/>
            <a:ext cx="1248848" cy="1248848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DAB0D812-0848-1242-8FF9-7E04123C5B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53042" y="634457"/>
            <a:ext cx="1258998" cy="1258998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F606A3FC-DAE8-1743-8E79-1D8D8630F2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53772" y="634457"/>
            <a:ext cx="1258998" cy="1258998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38ED027B-0571-EB48-8C3B-74BA236607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54502" y="634457"/>
            <a:ext cx="1258998" cy="1258998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36DFB4E1-0BBE-DE4A-9AC6-84953953F3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55232" y="634457"/>
            <a:ext cx="1258998" cy="125899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46BF6328-2656-5142-A396-5582B33D0E9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55962" y="633600"/>
            <a:ext cx="1258998" cy="1258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7C9791-388F-1F45-ABF9-9EB0C5E56426}"/>
              </a:ext>
            </a:extLst>
          </p:cNvPr>
          <p:cNvSpPr txBox="1"/>
          <p:nvPr/>
        </p:nvSpPr>
        <p:spPr>
          <a:xfrm>
            <a:off x="1166112" y="2005529"/>
            <a:ext cx="123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Upload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A6ED96-7C77-6944-BD61-0A015A75A796}"/>
              </a:ext>
            </a:extLst>
          </p:cNvPr>
          <p:cNvSpPr txBox="1"/>
          <p:nvPr/>
        </p:nvSpPr>
        <p:spPr>
          <a:xfrm>
            <a:off x="3048309" y="2005528"/>
            <a:ext cx="147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Text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CBC23-13BD-A944-9992-105A8BB7884F}"/>
              </a:ext>
            </a:extLst>
          </p:cNvPr>
          <p:cNvSpPr txBox="1"/>
          <p:nvPr/>
        </p:nvSpPr>
        <p:spPr>
          <a:xfrm>
            <a:off x="4969666" y="2000531"/>
            <a:ext cx="162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Team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599F4-04C2-B54B-9BC1-18901CF52D1C}"/>
              </a:ext>
            </a:extLst>
          </p:cNvPr>
          <p:cNvSpPr txBox="1"/>
          <p:nvPr/>
        </p:nvSpPr>
        <p:spPr>
          <a:xfrm>
            <a:off x="6967943" y="2000531"/>
            <a:ext cx="163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47FE19-71D8-A048-A585-84D39B8E5FDA}"/>
              </a:ext>
            </a:extLst>
          </p:cNvPr>
          <p:cNvSpPr txBox="1"/>
          <p:nvPr/>
        </p:nvSpPr>
        <p:spPr>
          <a:xfrm>
            <a:off x="9111125" y="2018996"/>
            <a:ext cx="134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Sitemap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8941A-9524-1B48-9476-F71D352ABE73}"/>
              </a:ext>
            </a:extLst>
          </p:cNvPr>
          <p:cNvSpPr txBox="1"/>
          <p:nvPr/>
        </p:nvSpPr>
        <p:spPr>
          <a:xfrm>
            <a:off x="1449183" y="3978075"/>
            <a:ext cx="672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Search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571261-A8D9-024E-B2FE-B569420B9292}"/>
              </a:ext>
            </a:extLst>
          </p:cNvPr>
          <p:cNvSpPr txBox="1"/>
          <p:nvPr/>
        </p:nvSpPr>
        <p:spPr>
          <a:xfrm>
            <a:off x="3454992" y="3978074"/>
            <a:ext cx="659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Profile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4BA2BC-1EBC-454C-B67D-BD1426FF511B}"/>
              </a:ext>
            </a:extLst>
          </p:cNvPr>
          <p:cNvSpPr txBox="1"/>
          <p:nvPr/>
        </p:nvSpPr>
        <p:spPr>
          <a:xfrm>
            <a:off x="5467247" y="3978073"/>
            <a:ext cx="633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About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28DD11-67C9-344D-8280-C5DAED40E36E}"/>
              </a:ext>
            </a:extLst>
          </p:cNvPr>
          <p:cNvSpPr txBox="1"/>
          <p:nvPr/>
        </p:nvSpPr>
        <p:spPr>
          <a:xfrm>
            <a:off x="7502745" y="3978073"/>
            <a:ext cx="56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0BC3D6-E713-E942-99DE-437E7D0B54F0}"/>
              </a:ext>
            </a:extLst>
          </p:cNvPr>
          <p:cNvSpPr txBox="1"/>
          <p:nvPr/>
        </p:nvSpPr>
        <p:spPr>
          <a:xfrm>
            <a:off x="9329532" y="3974758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Line chart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C6DB8EA2-1C0D-194F-B4BF-B4671DB36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167888" y="4561965"/>
            <a:ext cx="1245612" cy="1245612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C8D1853-A578-834E-9278-9CD095F03AD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167000" y="4561965"/>
            <a:ext cx="1247230" cy="124723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639FD50-A56E-4444-B68B-28EDCCB6AA5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153042" y="4561965"/>
            <a:ext cx="1258998" cy="125899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26231CC-858E-914C-9130-9A8CE15795B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153773" y="4561966"/>
            <a:ext cx="1258997" cy="1258997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B61497BF-4A87-9B4D-811B-AC869572FA6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66112" y="4561965"/>
            <a:ext cx="1248848" cy="124884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A6553EF-FECC-3A48-805B-E5C5311FB5BA}"/>
              </a:ext>
            </a:extLst>
          </p:cNvPr>
          <p:cNvSpPr txBox="1"/>
          <p:nvPr/>
        </p:nvSpPr>
        <p:spPr>
          <a:xfrm>
            <a:off x="1513591" y="59330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Alert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DE4A63-A620-1942-A71E-52946E937B95}"/>
              </a:ext>
            </a:extLst>
          </p:cNvPr>
          <p:cNvSpPr txBox="1"/>
          <p:nvPr/>
        </p:nvSpPr>
        <p:spPr>
          <a:xfrm>
            <a:off x="3360158" y="5933037"/>
            <a:ext cx="849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Compare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3DFECF-41C1-2740-9445-B8D8AD554BEE}"/>
              </a:ext>
            </a:extLst>
          </p:cNvPr>
          <p:cNvSpPr txBox="1"/>
          <p:nvPr/>
        </p:nvSpPr>
        <p:spPr>
          <a:xfrm>
            <a:off x="5564229" y="5929803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File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3A925D-14B8-3D4B-B9E6-CFB9674633C5}"/>
              </a:ext>
            </a:extLst>
          </p:cNvPr>
          <p:cNvSpPr txBox="1"/>
          <p:nvPr/>
        </p:nvSpPr>
        <p:spPr>
          <a:xfrm>
            <a:off x="7358701" y="5929802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Calendar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618CCD-48F6-234F-A157-92DFD2E5E4D9}"/>
              </a:ext>
            </a:extLst>
          </p:cNvPr>
          <p:cNvSpPr txBox="1"/>
          <p:nvPr/>
        </p:nvSpPr>
        <p:spPr>
          <a:xfrm>
            <a:off x="9521923" y="5929801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54579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C84D24E-BF6A-1041-B796-3857A1549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239" y="633600"/>
            <a:ext cx="1245721" cy="124572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F13DA21-9CC1-6347-9572-E0D3F1E2A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0771" y="633600"/>
            <a:ext cx="1245721" cy="124572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082757D-A67B-B947-99D8-7A9A61FA7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487" y="633600"/>
            <a:ext cx="1245721" cy="124572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39A4AF-BD5B-C642-BB39-EA92186C29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0350" y="633600"/>
            <a:ext cx="1245721" cy="124572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AA924D3-BEA6-9D4F-B513-31089DF99F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53042" y="633600"/>
            <a:ext cx="1245721" cy="12457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33BD9F-DF98-2E41-A0C0-793B343E9163}"/>
              </a:ext>
            </a:extLst>
          </p:cNvPr>
          <p:cNvSpPr txBox="1"/>
          <p:nvPr/>
        </p:nvSpPr>
        <p:spPr>
          <a:xfrm>
            <a:off x="1530423" y="2005200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DF800E-B7DD-2C40-ADE9-122724345E5A}"/>
              </a:ext>
            </a:extLst>
          </p:cNvPr>
          <p:cNvSpPr txBox="1"/>
          <p:nvPr/>
        </p:nvSpPr>
        <p:spPr>
          <a:xfrm>
            <a:off x="3291905" y="2005200"/>
            <a:ext cx="974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Comments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C0ED87-E3EE-4741-9115-69FC53BE37FA}"/>
              </a:ext>
            </a:extLst>
          </p:cNvPr>
          <p:cNvSpPr txBox="1"/>
          <p:nvPr/>
        </p:nvSpPr>
        <p:spPr>
          <a:xfrm>
            <a:off x="5452831" y="2005200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Article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E71D1-F8BB-3143-8863-5C5BCC7F8C64}"/>
              </a:ext>
            </a:extLst>
          </p:cNvPr>
          <p:cNvSpPr txBox="1"/>
          <p:nvPr/>
        </p:nvSpPr>
        <p:spPr>
          <a:xfrm>
            <a:off x="7318591" y="2005200"/>
            <a:ext cx="929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Download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4D9DA-EC08-204A-9D4B-D407F6A7BE5C}"/>
              </a:ext>
            </a:extLst>
          </p:cNvPr>
          <p:cNvSpPr txBox="1"/>
          <p:nvPr/>
        </p:nvSpPr>
        <p:spPr>
          <a:xfrm>
            <a:off x="9424235" y="2005200"/>
            <a:ext cx="703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Gallery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F68D21D-2E98-EF46-ABDE-F44FB3CBEA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67049" y="2599200"/>
            <a:ext cx="1238292" cy="1238292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582A8106-DE4F-4742-AA0E-BF31BBE615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67779" y="2599200"/>
            <a:ext cx="1238292" cy="1238292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2DF953B7-5775-0343-8362-062D37A34B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68509" y="2599200"/>
            <a:ext cx="1245721" cy="1245721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700D8677-4D36-7249-A276-563F99A653C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9239" y="2599200"/>
            <a:ext cx="1245721" cy="124572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A005909-89BF-0141-B9F8-0DBCCCF5F6E8}"/>
              </a:ext>
            </a:extLst>
          </p:cNvPr>
          <p:cNvSpPr txBox="1"/>
          <p:nvPr/>
        </p:nvSpPr>
        <p:spPr>
          <a:xfrm>
            <a:off x="1370924" y="3978000"/>
            <a:ext cx="829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Pie chart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4BB9B-7AAD-B642-A2F9-05751452F1CA}"/>
              </a:ext>
            </a:extLst>
          </p:cNvPr>
          <p:cNvSpPr txBox="1"/>
          <p:nvPr/>
        </p:nvSpPr>
        <p:spPr>
          <a:xfrm>
            <a:off x="3451371" y="3978000"/>
            <a:ext cx="655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Modal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D74631-9333-3342-A087-7F84C3EDD3EE}"/>
              </a:ext>
            </a:extLst>
          </p:cNvPr>
          <p:cNvSpPr txBox="1"/>
          <p:nvPr/>
        </p:nvSpPr>
        <p:spPr>
          <a:xfrm>
            <a:off x="5495310" y="3978000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D7D0F8-DAA6-AA44-81E4-4F6976CEC196}"/>
              </a:ext>
            </a:extLst>
          </p:cNvPr>
          <p:cNvSpPr txBox="1"/>
          <p:nvPr/>
        </p:nvSpPr>
        <p:spPr>
          <a:xfrm>
            <a:off x="7501396" y="3978000"/>
            <a:ext cx="563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Form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57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45</Words>
  <Application>Microsoft Macintosh PowerPoint</Application>
  <PresentationFormat>Widescreen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Talbot, Thomas</dc:creator>
  <cp:lastModifiedBy>Talbot, Thomas</cp:lastModifiedBy>
  <cp:revision>5</cp:revision>
  <dcterms:created xsi:type="dcterms:W3CDTF">2020-04-17T07:54:42Z</dcterms:created>
  <dcterms:modified xsi:type="dcterms:W3CDTF">2020-04-22T12:42:46Z</dcterms:modified>
</cp:coreProperties>
</file>