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2"/>
    <p:restoredTop sz="94708"/>
  </p:normalViewPr>
  <p:slideViewPr>
    <p:cSldViewPr snapToGrid="0" snapToObjects="1">
      <p:cViewPr varScale="1">
        <p:scale>
          <a:sx n="139" d="100"/>
          <a:sy n="139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FFCF-004F-A44E-8FA0-367663537F6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9A71E-30D6-E84B-B90F-7209948FA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2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9A71E-30D6-E84B-B90F-7209948FA4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2E39-A78C-114C-816C-BA2D7BC5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32D4-1A39-2043-858C-53A1CC36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96ED-4D09-0C4F-BD82-F4825077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F4AC-83A7-B045-ABD5-B8D77F41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AFA8-70A1-6944-B233-40F32DE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23BD-318D-2043-89FD-6F82983C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25AE-1E6E-4548-B44F-5C876EBF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0D5-B34D-C845-85F6-6B6B279C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268D-3BF7-134C-925A-0E19E539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227D-2FE5-5841-A1BC-1BD8EAAD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3CF6-9671-0B4D-BF64-1E0A92C3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7523-D87C-A048-BE85-9B997ABC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F199-3C8F-4243-9178-354291B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0DBC-413B-9344-A23E-493FB4EE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D464-7F92-FF4E-9A8F-2A02E02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A72-13F0-FB4D-9BAF-EA8C03F1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B0F0-AEA0-EE49-A89F-BDDF523B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B2B0-863D-A442-8446-8B1FC869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30DE-1CE0-2C41-9AAF-1FEBEFF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94EC-A0EB-EA40-BC26-DD6D5162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D2E-11BD-3A46-9219-BFF8925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6BF0-7B48-AA4D-8CFE-E64C1E19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B76D-F812-6E46-94AA-11980F3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3615-D16D-B54E-BBDC-25B7F0F5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4E3D-95D7-CE45-AC63-5B5F28C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F41-FA8B-9D4A-932D-5FA574D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5D5A-5E71-BE42-A48F-DDCF29D8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4C14-544B-9B42-9804-25E8178B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C4653-0829-8D4D-B6D2-85BAE3A6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D9F4-79C9-2346-9D0F-EF35005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C9707-D1A3-9141-9E8F-E0AB944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F491-B17E-9840-848C-E5D5CB7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006A-AAF8-0E4C-A9F9-A1FCB35B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D124C-AE79-134F-8D00-4EC7EB06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E15A9-7C60-1749-ABDC-2F2CE9F7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7C2D-C0AF-434C-846C-2450C4C7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516C0-2683-F949-8BC4-FF2B664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A7E90-BFAC-0749-87D5-4F35B04B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D4D2B-1FB1-5E4A-91DA-32DDAF8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D425-42BA-734F-AF95-74809FE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DDA09-554E-E04E-A1D6-5097C42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9936C-F3A2-2540-9489-FEEA30F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1D7BB-1359-7542-A34C-7BDEC95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6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04CD3-0254-A84E-8B58-A4F0202C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71F19-A873-3741-9CC8-3EFE93E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8E281-7951-4A40-AC18-AA6F49D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03C-EEC4-5F46-B43E-7F8A526B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A20C-70EF-8C4E-AD61-7AA5F6FE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8C90-80D3-544B-9BA5-A1809D85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20D1-5F76-764B-90E4-D4EFD9B6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2B19-F5F4-3844-8BB7-2833A64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C374-33AB-A842-9208-8AA83899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567B-C767-B24E-B88E-E833F7E0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4F864-AB77-2448-B771-CDE6C9F6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DE4B-4F1D-624F-9D8A-2B8E1B6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4F76-4052-564A-AD62-5867719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43E06-64AB-164A-B92C-FE46CBB1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1EB0-1B2F-2845-A00E-E03EBC4F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983B-8416-5141-AE6F-A29BC36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1DA0-8A2E-D941-ACC6-C1EB8AC2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88FF-B39D-FC4E-A676-D2A81A63C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22B-807A-A946-A697-7C26097A9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FDDA-D891-2049-986C-D487EB70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2FD9F5-36E0-3442-9E89-A78DD06F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502" y="3610745"/>
            <a:ext cx="1905000" cy="1905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0319191-C023-6D4D-A9BC-0AA674C3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3772" y="3610745"/>
            <a:ext cx="1905000" cy="1905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6CDF75E-E85C-994A-B9D8-8C4748C2F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042" y="3610745"/>
            <a:ext cx="1905000" cy="1905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78B9608-D4C2-4447-B7E6-E79410D99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5232" y="3610745"/>
            <a:ext cx="1905000" cy="1905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AD52623-D84A-5445-BB1E-54A6C97148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5962" y="3610745"/>
            <a:ext cx="1905000" cy="1905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AB0D812-0848-1242-8FF9-7E04123C5B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53042" y="449737"/>
            <a:ext cx="1905000" cy="1905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606A3FC-DAE8-1743-8E79-1D8D8630F2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3772" y="449737"/>
            <a:ext cx="1905000" cy="1905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8ED027B-0571-EB48-8C3B-74BA23660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4502" y="449737"/>
            <a:ext cx="1905000" cy="1905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6DFB4E1-0BBE-DE4A-9AC6-84953953F3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55232" y="449737"/>
            <a:ext cx="1905000" cy="1905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6BF6328-2656-5142-A396-5582B33D0E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55962" y="449737"/>
            <a:ext cx="19050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7C9791-388F-1F45-ABF9-9EB0C5E56426}"/>
              </a:ext>
            </a:extLst>
          </p:cNvPr>
          <p:cNvSpPr txBox="1"/>
          <p:nvPr/>
        </p:nvSpPr>
        <p:spPr>
          <a:xfrm>
            <a:off x="1752435" y="2469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Upload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6ED96-7C77-6944-BD61-0A015A75A796}"/>
              </a:ext>
            </a:extLst>
          </p:cNvPr>
          <p:cNvSpPr txBox="1"/>
          <p:nvPr/>
        </p:nvSpPr>
        <p:spPr>
          <a:xfrm>
            <a:off x="3865775" y="2471494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CBC23-13BD-A944-9992-105A8BB7884F}"/>
              </a:ext>
            </a:extLst>
          </p:cNvPr>
          <p:cNvSpPr txBox="1"/>
          <p:nvPr/>
        </p:nvSpPr>
        <p:spPr>
          <a:xfrm>
            <a:off x="5705003" y="2469891"/>
            <a:ext cx="57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599F4-04C2-B54B-9BC1-18901CF52D1C}"/>
              </a:ext>
            </a:extLst>
          </p:cNvPr>
          <p:cNvSpPr txBox="1"/>
          <p:nvPr/>
        </p:nvSpPr>
        <p:spPr>
          <a:xfrm>
            <a:off x="7735017" y="247149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7FE19-71D8-A048-A585-84D39B8E5FDA}"/>
              </a:ext>
            </a:extLst>
          </p:cNvPr>
          <p:cNvSpPr txBox="1"/>
          <p:nvPr/>
        </p:nvSpPr>
        <p:spPr>
          <a:xfrm>
            <a:off x="9715210" y="2469890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Sitemap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8941A-9524-1B48-9476-F71D352ABE73}"/>
              </a:ext>
            </a:extLst>
          </p:cNvPr>
          <p:cNvSpPr txBox="1"/>
          <p:nvPr/>
        </p:nvSpPr>
        <p:spPr>
          <a:xfrm>
            <a:off x="1718131" y="5627819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Sitemap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71261-A8D9-024E-B2FE-B569420B9292}"/>
              </a:ext>
            </a:extLst>
          </p:cNvPr>
          <p:cNvSpPr txBox="1"/>
          <p:nvPr/>
        </p:nvSpPr>
        <p:spPr>
          <a:xfrm>
            <a:off x="3777994" y="5627818"/>
            <a:ext cx="659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Profile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BA2BC-1EBC-454C-B67D-BD1426FF511B}"/>
              </a:ext>
            </a:extLst>
          </p:cNvPr>
          <p:cNvSpPr txBox="1"/>
          <p:nvPr/>
        </p:nvSpPr>
        <p:spPr>
          <a:xfrm>
            <a:off x="5787169" y="5622821"/>
            <a:ext cx="633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8DD11-67C9-344D-8280-C5DAED40E36E}"/>
              </a:ext>
            </a:extLst>
          </p:cNvPr>
          <p:cNvSpPr txBox="1"/>
          <p:nvPr/>
        </p:nvSpPr>
        <p:spPr>
          <a:xfrm>
            <a:off x="7825747" y="5622820"/>
            <a:ext cx="56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BC3D6-E713-E942-99DE-437E7D0B54F0}"/>
              </a:ext>
            </a:extLst>
          </p:cNvPr>
          <p:cNvSpPr txBox="1"/>
          <p:nvPr/>
        </p:nvSpPr>
        <p:spPr>
          <a:xfrm>
            <a:off x="9657455" y="563581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457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84D24E-BF6A-1041-B796-3857A154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600" y="3628589"/>
            <a:ext cx="1905000" cy="1905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A53560-3139-8C40-8308-19452E4C0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7376" y="450000"/>
            <a:ext cx="1905000" cy="1905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13DA21-9CC1-6347-9572-E0D3F1E2A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769" y="3628589"/>
            <a:ext cx="1905000" cy="1905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312EF9-FD14-6D41-B3B7-B733C5B02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6488" y="450000"/>
            <a:ext cx="1905000" cy="1905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82757D-A67B-B947-99D8-7A9A61FA7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6488" y="3628589"/>
            <a:ext cx="1905000" cy="1905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54A942-AC10-EB47-9524-4DC17E8CEA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1657" y="450000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FE6B6C-9C2D-F94B-9E0C-0344734EF8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50769" y="450000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39A4AF-BD5B-C642-BB39-EA92186C29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57376" y="3636084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8F1A618-10CE-0E40-ABD6-15B1718E24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5600" y="450000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A924D3-BEA6-9D4F-B513-31089DF99F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151657" y="3636084"/>
            <a:ext cx="1905000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7B0F92-03AA-AB46-80CB-5BD38F844017}"/>
              </a:ext>
            </a:extLst>
          </p:cNvPr>
          <p:cNvSpPr txBox="1"/>
          <p:nvPr/>
        </p:nvSpPr>
        <p:spPr>
          <a:xfrm>
            <a:off x="1836593" y="24698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Alert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42A43-7EEC-1245-A2CC-EB625711D423}"/>
              </a:ext>
            </a:extLst>
          </p:cNvPr>
          <p:cNvSpPr txBox="1"/>
          <p:nvPr/>
        </p:nvSpPr>
        <p:spPr>
          <a:xfrm>
            <a:off x="3684416" y="2469890"/>
            <a:ext cx="84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Compare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D20E2-8C57-1F40-92F9-6577A26F917E}"/>
              </a:ext>
            </a:extLst>
          </p:cNvPr>
          <p:cNvSpPr txBox="1"/>
          <p:nvPr/>
        </p:nvSpPr>
        <p:spPr>
          <a:xfrm>
            <a:off x="5890103" y="246988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3CB0F-65B0-C74C-819F-732F88D3A950}"/>
              </a:ext>
            </a:extLst>
          </p:cNvPr>
          <p:cNvSpPr txBox="1"/>
          <p:nvPr/>
        </p:nvSpPr>
        <p:spPr>
          <a:xfrm>
            <a:off x="7684726" y="24698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Calendar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FE483-0AB4-F742-A86B-794812901167}"/>
              </a:ext>
            </a:extLst>
          </p:cNvPr>
          <p:cNvSpPr txBox="1"/>
          <p:nvPr/>
        </p:nvSpPr>
        <p:spPr>
          <a:xfrm>
            <a:off x="9843540" y="2469888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Chat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3BD9F-DF98-2E41-A0C0-793B343E9163}"/>
              </a:ext>
            </a:extLst>
          </p:cNvPr>
          <p:cNvSpPr txBox="1"/>
          <p:nvPr/>
        </p:nvSpPr>
        <p:spPr>
          <a:xfrm>
            <a:off x="1855164" y="564280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F800E-B7DD-2C40-ADE9-122724345E5A}"/>
              </a:ext>
            </a:extLst>
          </p:cNvPr>
          <p:cNvSpPr txBox="1"/>
          <p:nvPr/>
        </p:nvSpPr>
        <p:spPr>
          <a:xfrm>
            <a:off x="3621546" y="5642808"/>
            <a:ext cx="97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C0ED87-E3EE-4741-9115-69FC53BE37FA}"/>
              </a:ext>
            </a:extLst>
          </p:cNvPr>
          <p:cNvSpPr txBox="1"/>
          <p:nvPr/>
        </p:nvSpPr>
        <p:spPr>
          <a:xfrm>
            <a:off x="5779496" y="5642807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Article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E71D1-F8BB-3143-8863-5C5BCC7F8C64}"/>
              </a:ext>
            </a:extLst>
          </p:cNvPr>
          <p:cNvSpPr txBox="1"/>
          <p:nvPr/>
        </p:nvSpPr>
        <p:spPr>
          <a:xfrm>
            <a:off x="7638593" y="5642807"/>
            <a:ext cx="92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4D9DA-EC08-204A-9D4B-D407F6A7BE5C}"/>
              </a:ext>
            </a:extLst>
          </p:cNvPr>
          <p:cNvSpPr txBox="1"/>
          <p:nvPr/>
        </p:nvSpPr>
        <p:spPr>
          <a:xfrm>
            <a:off x="9752490" y="5642806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Gallery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7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021A144-F509-3D43-8E3A-85DDEABC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8820" y="505864"/>
            <a:ext cx="1905000" cy="1905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5AC345-FB08-5246-869E-FA9C40FD6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9550" y="505864"/>
            <a:ext cx="1905000" cy="1905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2F60D-A582-7E41-977B-6D6DBAB17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0280" y="505864"/>
            <a:ext cx="1905000" cy="1905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9F74BE5-3B62-7B4C-831B-171FE16E9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010" y="505864"/>
            <a:ext cx="19050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2DF87-6F2A-A746-86D8-08454857805F}"/>
              </a:ext>
            </a:extLst>
          </p:cNvPr>
          <p:cNvSpPr txBox="1"/>
          <p:nvPr/>
        </p:nvSpPr>
        <p:spPr>
          <a:xfrm>
            <a:off x="1693927" y="2488179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Pie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DB1B-028D-0049-907D-D94E74C7F741}"/>
              </a:ext>
            </a:extLst>
          </p:cNvPr>
          <p:cNvSpPr txBox="1"/>
          <p:nvPr/>
        </p:nvSpPr>
        <p:spPr>
          <a:xfrm>
            <a:off x="3704807" y="2488179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Modal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18184-9F69-F846-A15C-AC247B5BE93A}"/>
              </a:ext>
            </a:extLst>
          </p:cNvPr>
          <p:cNvSpPr txBox="1"/>
          <p:nvPr/>
        </p:nvSpPr>
        <p:spPr>
          <a:xfrm>
            <a:off x="5744151" y="248817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A8B6F-9B8F-9D4D-8E5A-F684C5106E7D}"/>
              </a:ext>
            </a:extLst>
          </p:cNvPr>
          <p:cNvSpPr txBox="1"/>
          <p:nvPr/>
        </p:nvSpPr>
        <p:spPr>
          <a:xfrm>
            <a:off x="7749447" y="2488179"/>
            <a:ext cx="56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Talbot, Thomas</dc:creator>
  <cp:lastModifiedBy>Talbot, Thomas</cp:lastModifiedBy>
  <cp:revision>2</cp:revision>
  <dcterms:created xsi:type="dcterms:W3CDTF">2020-04-17T07:54:42Z</dcterms:created>
  <dcterms:modified xsi:type="dcterms:W3CDTF">2020-04-17T08:38:14Z</dcterms:modified>
</cp:coreProperties>
</file>