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 err="1"/>
              <a:t>Flavour</a:t>
            </a:r>
            <a:r>
              <a:rPr lang="en-US" sz="7200" dirty="0"/>
              <a:t>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By William Finch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BD57-8DE2-3740-8491-6F696626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F1D4-5CBE-1931-9B59-02DD66DC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 have collected over 3 million recipes from multiple databases and amalgamated them into one </a:t>
            </a:r>
            <a:r>
              <a:rPr lang="en-CA"/>
              <a:t>big dataset.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37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{9B6075E0-D6D8-425A-BFD6-6A4CA91A81F4}tf12214701_win32</Template>
  <TotalTime>10</TotalTime>
  <Words>65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Goudy Old Style</vt:lpstr>
      <vt:lpstr>Wingdings 2</vt:lpstr>
      <vt:lpstr>SlateVTI</vt:lpstr>
      <vt:lpstr>Flavour Recommender</vt:lpstr>
      <vt:lpstr>The Data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Finch Finch</dc:creator>
  <cp:lastModifiedBy>Finch Finch</cp:lastModifiedBy>
  <cp:revision>1</cp:revision>
  <dcterms:created xsi:type="dcterms:W3CDTF">2025-04-07T22:35:17Z</dcterms:created>
  <dcterms:modified xsi:type="dcterms:W3CDTF">2025-04-07T22:45:40Z</dcterms:modified>
</cp:coreProperties>
</file>