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2"/>
  </p:notesMasterIdLst>
  <p:sldIdLst>
    <p:sldId id="257" r:id="rId5"/>
    <p:sldId id="259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70FD8F-0050-42E3-8B3A-6ED7CFB9852E}" type="doc">
      <dgm:prSet loTypeId="urn:microsoft.com/office/officeart/2005/8/layout/chevron1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8DB5D7D5-6A1C-4ABC-8850-759A9D876047}">
      <dgm:prSet/>
      <dgm:spPr/>
      <dgm:t>
        <a:bodyPr/>
        <a:lstStyle/>
        <a:p>
          <a:r>
            <a:rPr lang="en-US" dirty="0"/>
            <a:t>Preprocessing</a:t>
          </a:r>
        </a:p>
      </dgm:t>
    </dgm:pt>
    <dgm:pt modelId="{D8874F40-D7B0-41DE-BB6F-A6014FEAB2D7}" type="parTrans" cxnId="{C5202EE1-10E9-4076-9D55-9E0CF8B152AF}">
      <dgm:prSet/>
      <dgm:spPr/>
      <dgm:t>
        <a:bodyPr/>
        <a:lstStyle/>
        <a:p>
          <a:endParaRPr lang="en-US"/>
        </a:p>
      </dgm:t>
    </dgm:pt>
    <dgm:pt modelId="{BD6E0A2E-99C8-4F5A-971A-CD211D1099FF}" type="sibTrans" cxnId="{C5202EE1-10E9-4076-9D55-9E0CF8B152AF}">
      <dgm:prSet/>
      <dgm:spPr/>
      <dgm:t>
        <a:bodyPr/>
        <a:lstStyle/>
        <a:p>
          <a:endParaRPr lang="en-US"/>
        </a:p>
      </dgm:t>
    </dgm:pt>
    <dgm:pt modelId="{96262926-A67D-4E4E-9515-5EBC67F0B634}">
      <dgm:prSet/>
      <dgm:spPr/>
      <dgm:t>
        <a:bodyPr/>
        <a:lstStyle/>
        <a:p>
          <a:pPr algn="ctr"/>
          <a:r>
            <a:rPr lang="en-US" dirty="0"/>
            <a:t>Tested different methods for handling text</a:t>
          </a:r>
        </a:p>
      </dgm:t>
    </dgm:pt>
    <dgm:pt modelId="{EC74E552-C501-4B0E-9400-E8B410F53D50}" type="parTrans" cxnId="{8C5B110A-FBC3-4CBF-BED2-413E87D4DAD5}">
      <dgm:prSet/>
      <dgm:spPr/>
      <dgm:t>
        <a:bodyPr/>
        <a:lstStyle/>
        <a:p>
          <a:endParaRPr lang="en-US"/>
        </a:p>
      </dgm:t>
    </dgm:pt>
    <dgm:pt modelId="{1DA7ACEB-F642-43C1-BCB5-F580B9B985B9}" type="sibTrans" cxnId="{8C5B110A-FBC3-4CBF-BED2-413E87D4DAD5}">
      <dgm:prSet/>
      <dgm:spPr/>
      <dgm:t>
        <a:bodyPr/>
        <a:lstStyle/>
        <a:p>
          <a:endParaRPr lang="en-US"/>
        </a:p>
      </dgm:t>
    </dgm:pt>
    <dgm:pt modelId="{C5146535-FD3D-4589-98A3-623B8DA4B8DB}">
      <dgm:prSet/>
      <dgm:spPr/>
      <dgm:t>
        <a:bodyPr/>
        <a:lstStyle/>
        <a:p>
          <a:r>
            <a:rPr lang="en-US" dirty="0"/>
            <a:t>Representation</a:t>
          </a:r>
        </a:p>
      </dgm:t>
    </dgm:pt>
    <dgm:pt modelId="{20848F78-EC70-4162-96CE-CC68006930F0}" type="parTrans" cxnId="{8EBF857E-7408-4941-91E4-293B0F59EEF7}">
      <dgm:prSet/>
      <dgm:spPr/>
      <dgm:t>
        <a:bodyPr/>
        <a:lstStyle/>
        <a:p>
          <a:endParaRPr lang="en-US"/>
        </a:p>
      </dgm:t>
    </dgm:pt>
    <dgm:pt modelId="{7A3CCAF8-AC3A-401E-AEDD-44BBC1AA9C31}" type="sibTrans" cxnId="{8EBF857E-7408-4941-91E4-293B0F59EEF7}">
      <dgm:prSet/>
      <dgm:spPr/>
      <dgm:t>
        <a:bodyPr/>
        <a:lstStyle/>
        <a:p>
          <a:endParaRPr lang="en-US"/>
        </a:p>
      </dgm:t>
    </dgm:pt>
    <dgm:pt modelId="{E80CA270-6C90-4E17-ACEA-46B56AD54DD1}">
      <dgm:prSet/>
      <dgm:spPr/>
      <dgm:t>
        <a:bodyPr/>
        <a:lstStyle/>
        <a:p>
          <a:pPr algn="ctr"/>
          <a:r>
            <a:rPr lang="en-US" dirty="0"/>
            <a:t>Trialed different models</a:t>
          </a:r>
        </a:p>
      </dgm:t>
    </dgm:pt>
    <dgm:pt modelId="{7EEC8067-96EF-4BE0-8BE3-BA59ED78A31F}" type="parTrans" cxnId="{2DC28DF8-5C1B-4F53-A4C1-D5B63FB54BAF}">
      <dgm:prSet/>
      <dgm:spPr/>
      <dgm:t>
        <a:bodyPr/>
        <a:lstStyle/>
        <a:p>
          <a:endParaRPr lang="en-US"/>
        </a:p>
      </dgm:t>
    </dgm:pt>
    <dgm:pt modelId="{1AFE46E5-6B07-4894-8ECB-21BD7E7B8AF1}" type="sibTrans" cxnId="{2DC28DF8-5C1B-4F53-A4C1-D5B63FB54BAF}">
      <dgm:prSet/>
      <dgm:spPr/>
      <dgm:t>
        <a:bodyPr/>
        <a:lstStyle/>
        <a:p>
          <a:endParaRPr lang="en-US"/>
        </a:p>
      </dgm:t>
    </dgm:pt>
    <dgm:pt modelId="{09C152DA-7620-4852-8162-A77EC3609F3F}">
      <dgm:prSet/>
      <dgm:spPr/>
      <dgm:t>
        <a:bodyPr/>
        <a:lstStyle/>
        <a:p>
          <a:r>
            <a:rPr lang="en-US" dirty="0"/>
            <a:t>Pre-Trained Model</a:t>
          </a:r>
        </a:p>
      </dgm:t>
    </dgm:pt>
    <dgm:pt modelId="{9F6D14C0-6C82-4CBD-8D6D-B0E117B6F2ED}" type="parTrans" cxnId="{23ECAC8B-17A4-4883-AA0E-06D66B7E788A}">
      <dgm:prSet/>
      <dgm:spPr/>
      <dgm:t>
        <a:bodyPr/>
        <a:lstStyle/>
        <a:p>
          <a:endParaRPr lang="en-US"/>
        </a:p>
      </dgm:t>
    </dgm:pt>
    <dgm:pt modelId="{0AE8D36D-0F0F-4206-AE39-0A2D73987B68}" type="sibTrans" cxnId="{23ECAC8B-17A4-4883-AA0E-06D66B7E788A}">
      <dgm:prSet/>
      <dgm:spPr/>
      <dgm:t>
        <a:bodyPr/>
        <a:lstStyle/>
        <a:p>
          <a:endParaRPr lang="en-US"/>
        </a:p>
      </dgm:t>
    </dgm:pt>
    <dgm:pt modelId="{6C8937BE-93F8-4DED-8538-1C601DAEBA66}">
      <dgm:prSet/>
      <dgm:spPr/>
      <dgm:t>
        <a:bodyPr/>
        <a:lstStyle/>
        <a:p>
          <a:pPr algn="ctr"/>
          <a:r>
            <a:rPr lang="en-US" dirty="0"/>
            <a:t>Trialed a Pre-Trained Model</a:t>
          </a:r>
        </a:p>
      </dgm:t>
    </dgm:pt>
    <dgm:pt modelId="{77D169C6-D77F-456D-B18B-D7BE016AD87A}" type="parTrans" cxnId="{FAA8D3DD-12E8-457D-9144-B037C5678347}">
      <dgm:prSet/>
      <dgm:spPr/>
      <dgm:t>
        <a:bodyPr/>
        <a:lstStyle/>
        <a:p>
          <a:endParaRPr lang="en-US"/>
        </a:p>
      </dgm:t>
    </dgm:pt>
    <dgm:pt modelId="{A97BE953-FA9D-4BA6-A92C-494DB1F3BA59}" type="sibTrans" cxnId="{FAA8D3DD-12E8-457D-9144-B037C5678347}">
      <dgm:prSet/>
      <dgm:spPr/>
      <dgm:t>
        <a:bodyPr/>
        <a:lstStyle/>
        <a:p>
          <a:endParaRPr lang="en-US"/>
        </a:p>
      </dgm:t>
    </dgm:pt>
    <dgm:pt modelId="{E870AA4B-80D6-4404-833E-148DDBBC4068}">
      <dgm:prSet/>
      <dgm:spPr/>
      <dgm:t>
        <a:bodyPr/>
        <a:lstStyle/>
        <a:p>
          <a:r>
            <a:rPr lang="en-US" dirty="0"/>
            <a:t>Deployment</a:t>
          </a:r>
        </a:p>
      </dgm:t>
    </dgm:pt>
    <dgm:pt modelId="{4A50396E-BB49-4E70-8EF7-03C5903C37C1}" type="parTrans" cxnId="{279915C1-A88C-4453-9F43-1546C5B0E912}">
      <dgm:prSet/>
      <dgm:spPr/>
      <dgm:t>
        <a:bodyPr/>
        <a:lstStyle/>
        <a:p>
          <a:endParaRPr lang="en-CA"/>
        </a:p>
      </dgm:t>
    </dgm:pt>
    <dgm:pt modelId="{84350516-3112-474F-96C1-E3171FC41235}" type="sibTrans" cxnId="{279915C1-A88C-4453-9F43-1546C5B0E912}">
      <dgm:prSet/>
      <dgm:spPr/>
      <dgm:t>
        <a:bodyPr/>
        <a:lstStyle/>
        <a:p>
          <a:endParaRPr lang="en-CA"/>
        </a:p>
      </dgm:t>
    </dgm:pt>
    <dgm:pt modelId="{4A79890B-19BA-4F1B-AF6B-872D29149CB3}">
      <dgm:prSet/>
      <dgm:spPr/>
      <dgm:t>
        <a:bodyPr/>
        <a:lstStyle/>
        <a:p>
          <a:r>
            <a:rPr lang="en-US" dirty="0"/>
            <a:t>Optimization</a:t>
          </a:r>
        </a:p>
      </dgm:t>
    </dgm:pt>
    <dgm:pt modelId="{B9F75D62-EFA3-4C8C-B0D8-16997F903EC3}" type="parTrans" cxnId="{9836AB9C-FD6F-4C85-80DA-237AFCEEEE72}">
      <dgm:prSet/>
      <dgm:spPr/>
      <dgm:t>
        <a:bodyPr/>
        <a:lstStyle/>
        <a:p>
          <a:endParaRPr lang="en-CA"/>
        </a:p>
      </dgm:t>
    </dgm:pt>
    <dgm:pt modelId="{D8317DCC-808E-4F8E-AAFF-C7CE1EA1C7E6}" type="sibTrans" cxnId="{9836AB9C-FD6F-4C85-80DA-237AFCEEEE72}">
      <dgm:prSet/>
      <dgm:spPr/>
      <dgm:t>
        <a:bodyPr/>
        <a:lstStyle/>
        <a:p>
          <a:endParaRPr lang="en-CA"/>
        </a:p>
      </dgm:t>
    </dgm:pt>
    <dgm:pt modelId="{220F776B-07D0-4E41-BE46-0F6041ADEFC9}">
      <dgm:prSet/>
      <dgm:spPr/>
      <dgm:t>
        <a:bodyPr/>
        <a:lstStyle/>
        <a:p>
          <a:pPr algn="ctr"/>
          <a:r>
            <a:rPr lang="en-US" dirty="0"/>
            <a:t>Trained a new model</a:t>
          </a:r>
        </a:p>
      </dgm:t>
    </dgm:pt>
    <dgm:pt modelId="{EF3FBFA3-2C25-4A9A-B66B-AA65CD2ACC20}" type="parTrans" cxnId="{A2E9BDDF-D2E9-4FF6-BF31-77391A5C1A0D}">
      <dgm:prSet/>
      <dgm:spPr/>
      <dgm:t>
        <a:bodyPr/>
        <a:lstStyle/>
        <a:p>
          <a:endParaRPr lang="en-CA"/>
        </a:p>
      </dgm:t>
    </dgm:pt>
    <dgm:pt modelId="{3DC15DBC-ACF4-4D68-A11B-A1BAAB4B2921}" type="sibTrans" cxnId="{A2E9BDDF-D2E9-4FF6-BF31-77391A5C1A0D}">
      <dgm:prSet/>
      <dgm:spPr/>
      <dgm:t>
        <a:bodyPr/>
        <a:lstStyle/>
        <a:p>
          <a:endParaRPr lang="en-CA"/>
        </a:p>
      </dgm:t>
    </dgm:pt>
    <dgm:pt modelId="{FAF2B98C-F06B-4020-A28B-3FF4554348D5}">
      <dgm:prSet/>
      <dgm:spPr/>
      <dgm:t>
        <a:bodyPr/>
        <a:lstStyle/>
        <a:p>
          <a:pPr algn="ctr"/>
          <a:r>
            <a:rPr lang="en-US" dirty="0"/>
            <a:t>Tested the new model</a:t>
          </a:r>
        </a:p>
      </dgm:t>
    </dgm:pt>
    <dgm:pt modelId="{F0C0C70D-3691-46A4-8655-BA669189EEDD}" type="parTrans" cxnId="{78C31205-9B14-44C1-A18B-69AA904A1B0B}">
      <dgm:prSet/>
      <dgm:spPr/>
      <dgm:t>
        <a:bodyPr/>
        <a:lstStyle/>
        <a:p>
          <a:endParaRPr lang="en-CA"/>
        </a:p>
      </dgm:t>
    </dgm:pt>
    <dgm:pt modelId="{2D7D83E7-4A38-4A07-955C-4A4BDE1D2CB1}" type="sibTrans" cxnId="{78C31205-9B14-44C1-A18B-69AA904A1B0B}">
      <dgm:prSet/>
      <dgm:spPr/>
      <dgm:t>
        <a:bodyPr/>
        <a:lstStyle/>
        <a:p>
          <a:endParaRPr lang="en-CA"/>
        </a:p>
      </dgm:t>
    </dgm:pt>
    <dgm:pt modelId="{503B25C0-BBF4-4833-AE3F-CB3B76A770FC}" type="pres">
      <dgm:prSet presAssocID="{6A70FD8F-0050-42E3-8B3A-6ED7CFB9852E}" presName="Name0" presStyleCnt="0">
        <dgm:presLayoutVars>
          <dgm:dir/>
          <dgm:animLvl val="lvl"/>
          <dgm:resizeHandles val="exact"/>
        </dgm:presLayoutVars>
      </dgm:prSet>
      <dgm:spPr/>
    </dgm:pt>
    <dgm:pt modelId="{9A09B440-FC6D-47A8-82F6-839A363F1D48}" type="pres">
      <dgm:prSet presAssocID="{8DB5D7D5-6A1C-4ABC-8850-759A9D876047}" presName="composite" presStyleCnt="0"/>
      <dgm:spPr/>
    </dgm:pt>
    <dgm:pt modelId="{9000E0A1-BB61-4FEB-8C51-4F93759A9D99}" type="pres">
      <dgm:prSet presAssocID="{8DB5D7D5-6A1C-4ABC-8850-759A9D876047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1839D42E-5D97-48A0-840F-AF80E950037F}" type="pres">
      <dgm:prSet presAssocID="{8DB5D7D5-6A1C-4ABC-8850-759A9D876047}" presName="desTx" presStyleLbl="revTx" presStyleIdx="0" presStyleCnt="5">
        <dgm:presLayoutVars>
          <dgm:bulletEnabled val="1"/>
        </dgm:presLayoutVars>
      </dgm:prSet>
      <dgm:spPr/>
    </dgm:pt>
    <dgm:pt modelId="{A9F1FE81-CA77-41C2-843C-A3CF41268045}" type="pres">
      <dgm:prSet presAssocID="{BD6E0A2E-99C8-4F5A-971A-CD211D1099FF}" presName="space" presStyleCnt="0"/>
      <dgm:spPr/>
    </dgm:pt>
    <dgm:pt modelId="{DBEB6461-8CAC-4096-AB23-0A3EA7A7BFC8}" type="pres">
      <dgm:prSet presAssocID="{C5146535-FD3D-4589-98A3-623B8DA4B8DB}" presName="composite" presStyleCnt="0"/>
      <dgm:spPr/>
    </dgm:pt>
    <dgm:pt modelId="{59E44FD1-940E-4343-8E1E-23BC6EA1BCF3}" type="pres">
      <dgm:prSet presAssocID="{C5146535-FD3D-4589-98A3-623B8DA4B8DB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6250D9E7-292F-4E14-96AC-B10CF721FD71}" type="pres">
      <dgm:prSet presAssocID="{C5146535-FD3D-4589-98A3-623B8DA4B8DB}" presName="desTx" presStyleLbl="revTx" presStyleIdx="1" presStyleCnt="5">
        <dgm:presLayoutVars>
          <dgm:bulletEnabled val="1"/>
        </dgm:presLayoutVars>
      </dgm:prSet>
      <dgm:spPr/>
    </dgm:pt>
    <dgm:pt modelId="{42FC4AE3-3349-4865-A685-39E998A8388A}" type="pres">
      <dgm:prSet presAssocID="{7A3CCAF8-AC3A-401E-AEDD-44BBC1AA9C31}" presName="space" presStyleCnt="0"/>
      <dgm:spPr/>
    </dgm:pt>
    <dgm:pt modelId="{139E9CE3-6F44-4E12-8C90-450216E48705}" type="pres">
      <dgm:prSet presAssocID="{09C152DA-7620-4852-8162-A77EC3609F3F}" presName="composite" presStyleCnt="0"/>
      <dgm:spPr/>
    </dgm:pt>
    <dgm:pt modelId="{FCD64C0E-D207-4CDD-B22B-F8175466037E}" type="pres">
      <dgm:prSet presAssocID="{09C152DA-7620-4852-8162-A77EC3609F3F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0B57DBF-3E3D-4F67-92AC-F9ABB64776E8}" type="pres">
      <dgm:prSet presAssocID="{09C152DA-7620-4852-8162-A77EC3609F3F}" presName="desTx" presStyleLbl="revTx" presStyleIdx="2" presStyleCnt="5">
        <dgm:presLayoutVars>
          <dgm:bulletEnabled val="1"/>
        </dgm:presLayoutVars>
      </dgm:prSet>
      <dgm:spPr/>
    </dgm:pt>
    <dgm:pt modelId="{7884605E-480D-4339-9BCA-DDB4B8635EDC}" type="pres">
      <dgm:prSet presAssocID="{0AE8D36D-0F0F-4206-AE39-0A2D73987B68}" presName="space" presStyleCnt="0"/>
      <dgm:spPr/>
    </dgm:pt>
    <dgm:pt modelId="{1F8D67C4-6441-499B-8479-9ADA6D36F234}" type="pres">
      <dgm:prSet presAssocID="{4A79890B-19BA-4F1B-AF6B-872D29149CB3}" presName="composite" presStyleCnt="0"/>
      <dgm:spPr/>
    </dgm:pt>
    <dgm:pt modelId="{030BBEC5-B73B-4F6A-8AE4-CA9C8ACCBED3}" type="pres">
      <dgm:prSet presAssocID="{4A79890B-19BA-4F1B-AF6B-872D29149CB3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0ED0CEA-CD74-4A51-8751-F3951651E52C}" type="pres">
      <dgm:prSet presAssocID="{4A79890B-19BA-4F1B-AF6B-872D29149CB3}" presName="desTx" presStyleLbl="revTx" presStyleIdx="3" presStyleCnt="5">
        <dgm:presLayoutVars>
          <dgm:bulletEnabled val="1"/>
        </dgm:presLayoutVars>
      </dgm:prSet>
      <dgm:spPr/>
    </dgm:pt>
    <dgm:pt modelId="{23BB2BD6-4F98-4E8D-93C5-F48672B9F089}" type="pres">
      <dgm:prSet presAssocID="{D8317DCC-808E-4F8E-AAFF-C7CE1EA1C7E6}" presName="space" presStyleCnt="0"/>
      <dgm:spPr/>
    </dgm:pt>
    <dgm:pt modelId="{C308EA66-184A-4309-9D24-53D57F3C7A1B}" type="pres">
      <dgm:prSet presAssocID="{E870AA4B-80D6-4404-833E-148DDBBC4068}" presName="composite" presStyleCnt="0"/>
      <dgm:spPr/>
    </dgm:pt>
    <dgm:pt modelId="{48FC4F81-1CCB-4012-BC79-779B4B16E5A9}" type="pres">
      <dgm:prSet presAssocID="{E870AA4B-80D6-4404-833E-148DDBBC4068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15451E20-6C17-4FEF-B7B3-959CB58AAD13}" type="pres">
      <dgm:prSet presAssocID="{E870AA4B-80D6-4404-833E-148DDBBC4068}" presName="desTx" presStyleLbl="revTx" presStyleIdx="4" presStyleCnt="5">
        <dgm:presLayoutVars>
          <dgm:bulletEnabled val="1"/>
        </dgm:presLayoutVars>
      </dgm:prSet>
      <dgm:spPr/>
    </dgm:pt>
  </dgm:ptLst>
  <dgm:cxnLst>
    <dgm:cxn modelId="{78C31205-9B14-44C1-A18B-69AA904A1B0B}" srcId="{E870AA4B-80D6-4404-833E-148DDBBC4068}" destId="{FAF2B98C-F06B-4020-A28B-3FF4554348D5}" srcOrd="0" destOrd="0" parTransId="{F0C0C70D-3691-46A4-8655-BA669189EEDD}" sibTransId="{2D7D83E7-4A38-4A07-955C-4A4BDE1D2CB1}"/>
    <dgm:cxn modelId="{8C5B110A-FBC3-4CBF-BED2-413E87D4DAD5}" srcId="{8DB5D7D5-6A1C-4ABC-8850-759A9D876047}" destId="{96262926-A67D-4E4E-9515-5EBC67F0B634}" srcOrd="0" destOrd="0" parTransId="{EC74E552-C501-4B0E-9400-E8B410F53D50}" sibTransId="{1DA7ACEB-F642-43C1-BCB5-F580B9B985B9}"/>
    <dgm:cxn modelId="{898A3364-D0FD-4AB9-AD8A-716B5FBB934A}" type="presOf" srcId="{6A70FD8F-0050-42E3-8B3A-6ED7CFB9852E}" destId="{503B25C0-BBF4-4833-AE3F-CB3B76A770FC}" srcOrd="0" destOrd="0" presId="urn:microsoft.com/office/officeart/2005/8/layout/chevron1"/>
    <dgm:cxn modelId="{446BAC44-CB98-48C2-A820-F8809258B38B}" type="presOf" srcId="{6C8937BE-93F8-4DED-8538-1C601DAEBA66}" destId="{40B57DBF-3E3D-4F67-92AC-F9ABB64776E8}" srcOrd="0" destOrd="0" presId="urn:microsoft.com/office/officeart/2005/8/layout/chevron1"/>
    <dgm:cxn modelId="{1EAB244D-5A68-42C2-8A96-D59BC9CA9D05}" type="presOf" srcId="{220F776B-07D0-4E41-BE46-0F6041ADEFC9}" destId="{F0ED0CEA-CD74-4A51-8751-F3951651E52C}" srcOrd="0" destOrd="0" presId="urn:microsoft.com/office/officeart/2005/8/layout/chevron1"/>
    <dgm:cxn modelId="{8B817D72-527E-4C5E-BF40-1F9937EB51DB}" type="presOf" srcId="{FAF2B98C-F06B-4020-A28B-3FF4554348D5}" destId="{15451E20-6C17-4FEF-B7B3-959CB58AAD13}" srcOrd="0" destOrd="0" presId="urn:microsoft.com/office/officeart/2005/8/layout/chevron1"/>
    <dgm:cxn modelId="{1B2F6654-3C01-4ECD-AA2E-EB4A2C6A6B68}" type="presOf" srcId="{C5146535-FD3D-4589-98A3-623B8DA4B8DB}" destId="{59E44FD1-940E-4343-8E1E-23BC6EA1BCF3}" srcOrd="0" destOrd="0" presId="urn:microsoft.com/office/officeart/2005/8/layout/chevron1"/>
    <dgm:cxn modelId="{36481E55-C667-48A1-849B-41C26317F5EF}" type="presOf" srcId="{09C152DA-7620-4852-8162-A77EC3609F3F}" destId="{FCD64C0E-D207-4CDD-B22B-F8175466037E}" srcOrd="0" destOrd="0" presId="urn:microsoft.com/office/officeart/2005/8/layout/chevron1"/>
    <dgm:cxn modelId="{1B551F59-429D-484B-8087-E319B6EC4A5B}" type="presOf" srcId="{4A79890B-19BA-4F1B-AF6B-872D29149CB3}" destId="{030BBEC5-B73B-4F6A-8AE4-CA9C8ACCBED3}" srcOrd="0" destOrd="0" presId="urn:microsoft.com/office/officeart/2005/8/layout/chevron1"/>
    <dgm:cxn modelId="{46BAD779-38DC-4C7F-BD68-F0902BDBE6EF}" type="presOf" srcId="{96262926-A67D-4E4E-9515-5EBC67F0B634}" destId="{1839D42E-5D97-48A0-840F-AF80E950037F}" srcOrd="0" destOrd="0" presId="urn:microsoft.com/office/officeart/2005/8/layout/chevron1"/>
    <dgm:cxn modelId="{85FDAC7D-7F61-47D9-8D66-6D59BF9C1127}" type="presOf" srcId="{8DB5D7D5-6A1C-4ABC-8850-759A9D876047}" destId="{9000E0A1-BB61-4FEB-8C51-4F93759A9D99}" srcOrd="0" destOrd="0" presId="urn:microsoft.com/office/officeart/2005/8/layout/chevron1"/>
    <dgm:cxn modelId="{8EBF857E-7408-4941-91E4-293B0F59EEF7}" srcId="{6A70FD8F-0050-42E3-8B3A-6ED7CFB9852E}" destId="{C5146535-FD3D-4589-98A3-623B8DA4B8DB}" srcOrd="1" destOrd="0" parTransId="{20848F78-EC70-4162-96CE-CC68006930F0}" sibTransId="{7A3CCAF8-AC3A-401E-AEDD-44BBC1AA9C31}"/>
    <dgm:cxn modelId="{23ECAC8B-17A4-4883-AA0E-06D66B7E788A}" srcId="{6A70FD8F-0050-42E3-8B3A-6ED7CFB9852E}" destId="{09C152DA-7620-4852-8162-A77EC3609F3F}" srcOrd="2" destOrd="0" parTransId="{9F6D14C0-6C82-4CBD-8D6D-B0E117B6F2ED}" sibTransId="{0AE8D36D-0F0F-4206-AE39-0A2D73987B68}"/>
    <dgm:cxn modelId="{F1E8928C-EDD1-4309-8B76-E2C98944B4FB}" type="presOf" srcId="{E870AA4B-80D6-4404-833E-148DDBBC4068}" destId="{48FC4F81-1CCB-4012-BC79-779B4B16E5A9}" srcOrd="0" destOrd="0" presId="urn:microsoft.com/office/officeart/2005/8/layout/chevron1"/>
    <dgm:cxn modelId="{9836AB9C-FD6F-4C85-80DA-237AFCEEEE72}" srcId="{6A70FD8F-0050-42E3-8B3A-6ED7CFB9852E}" destId="{4A79890B-19BA-4F1B-AF6B-872D29149CB3}" srcOrd="3" destOrd="0" parTransId="{B9F75D62-EFA3-4C8C-B0D8-16997F903EC3}" sibTransId="{D8317DCC-808E-4F8E-AAFF-C7CE1EA1C7E6}"/>
    <dgm:cxn modelId="{279915C1-A88C-4453-9F43-1546C5B0E912}" srcId="{6A70FD8F-0050-42E3-8B3A-6ED7CFB9852E}" destId="{E870AA4B-80D6-4404-833E-148DDBBC4068}" srcOrd="4" destOrd="0" parTransId="{4A50396E-BB49-4E70-8EF7-03C5903C37C1}" sibTransId="{84350516-3112-474F-96C1-E3171FC41235}"/>
    <dgm:cxn modelId="{9ED7B1CC-036A-4D5F-8D00-FE14B86CA426}" type="presOf" srcId="{E80CA270-6C90-4E17-ACEA-46B56AD54DD1}" destId="{6250D9E7-292F-4E14-96AC-B10CF721FD71}" srcOrd="0" destOrd="0" presId="urn:microsoft.com/office/officeart/2005/8/layout/chevron1"/>
    <dgm:cxn modelId="{FAA8D3DD-12E8-457D-9144-B037C5678347}" srcId="{09C152DA-7620-4852-8162-A77EC3609F3F}" destId="{6C8937BE-93F8-4DED-8538-1C601DAEBA66}" srcOrd="0" destOrd="0" parTransId="{77D169C6-D77F-456D-B18B-D7BE016AD87A}" sibTransId="{A97BE953-FA9D-4BA6-A92C-494DB1F3BA59}"/>
    <dgm:cxn modelId="{A2E9BDDF-D2E9-4FF6-BF31-77391A5C1A0D}" srcId="{4A79890B-19BA-4F1B-AF6B-872D29149CB3}" destId="{220F776B-07D0-4E41-BE46-0F6041ADEFC9}" srcOrd="0" destOrd="0" parTransId="{EF3FBFA3-2C25-4A9A-B66B-AA65CD2ACC20}" sibTransId="{3DC15DBC-ACF4-4D68-A11B-A1BAAB4B2921}"/>
    <dgm:cxn modelId="{C5202EE1-10E9-4076-9D55-9E0CF8B152AF}" srcId="{6A70FD8F-0050-42E3-8B3A-6ED7CFB9852E}" destId="{8DB5D7D5-6A1C-4ABC-8850-759A9D876047}" srcOrd="0" destOrd="0" parTransId="{D8874F40-D7B0-41DE-BB6F-A6014FEAB2D7}" sibTransId="{BD6E0A2E-99C8-4F5A-971A-CD211D1099FF}"/>
    <dgm:cxn modelId="{2DC28DF8-5C1B-4F53-A4C1-D5B63FB54BAF}" srcId="{C5146535-FD3D-4589-98A3-623B8DA4B8DB}" destId="{E80CA270-6C90-4E17-ACEA-46B56AD54DD1}" srcOrd="0" destOrd="0" parTransId="{7EEC8067-96EF-4BE0-8BE3-BA59ED78A31F}" sibTransId="{1AFE46E5-6B07-4894-8ECB-21BD7E7B8AF1}"/>
    <dgm:cxn modelId="{033BB5BC-B5F3-4454-B774-9C0B804AE60B}" type="presParOf" srcId="{503B25C0-BBF4-4833-AE3F-CB3B76A770FC}" destId="{9A09B440-FC6D-47A8-82F6-839A363F1D48}" srcOrd="0" destOrd="0" presId="urn:microsoft.com/office/officeart/2005/8/layout/chevron1"/>
    <dgm:cxn modelId="{BCAECAB2-B013-4D84-B2D1-F35D037A8D93}" type="presParOf" srcId="{9A09B440-FC6D-47A8-82F6-839A363F1D48}" destId="{9000E0A1-BB61-4FEB-8C51-4F93759A9D99}" srcOrd="0" destOrd="0" presId="urn:microsoft.com/office/officeart/2005/8/layout/chevron1"/>
    <dgm:cxn modelId="{B7ED6F05-2896-408D-90C4-9CCB2A36C42C}" type="presParOf" srcId="{9A09B440-FC6D-47A8-82F6-839A363F1D48}" destId="{1839D42E-5D97-48A0-840F-AF80E950037F}" srcOrd="1" destOrd="0" presId="urn:microsoft.com/office/officeart/2005/8/layout/chevron1"/>
    <dgm:cxn modelId="{701686E5-7FB1-4468-8AF3-852A3EB1A1CF}" type="presParOf" srcId="{503B25C0-BBF4-4833-AE3F-CB3B76A770FC}" destId="{A9F1FE81-CA77-41C2-843C-A3CF41268045}" srcOrd="1" destOrd="0" presId="urn:microsoft.com/office/officeart/2005/8/layout/chevron1"/>
    <dgm:cxn modelId="{E7301DF8-AFF8-4B21-9A12-20FAE91D1390}" type="presParOf" srcId="{503B25C0-BBF4-4833-AE3F-CB3B76A770FC}" destId="{DBEB6461-8CAC-4096-AB23-0A3EA7A7BFC8}" srcOrd="2" destOrd="0" presId="urn:microsoft.com/office/officeart/2005/8/layout/chevron1"/>
    <dgm:cxn modelId="{B06BAE4C-B2D5-47C6-A3F9-5E8310552082}" type="presParOf" srcId="{DBEB6461-8CAC-4096-AB23-0A3EA7A7BFC8}" destId="{59E44FD1-940E-4343-8E1E-23BC6EA1BCF3}" srcOrd="0" destOrd="0" presId="urn:microsoft.com/office/officeart/2005/8/layout/chevron1"/>
    <dgm:cxn modelId="{7A762356-BA05-4B6B-8233-7BB786AB6806}" type="presParOf" srcId="{DBEB6461-8CAC-4096-AB23-0A3EA7A7BFC8}" destId="{6250D9E7-292F-4E14-96AC-B10CF721FD71}" srcOrd="1" destOrd="0" presId="urn:microsoft.com/office/officeart/2005/8/layout/chevron1"/>
    <dgm:cxn modelId="{6EA83929-0137-4739-80C3-745B783C18A5}" type="presParOf" srcId="{503B25C0-BBF4-4833-AE3F-CB3B76A770FC}" destId="{42FC4AE3-3349-4865-A685-39E998A8388A}" srcOrd="3" destOrd="0" presId="urn:microsoft.com/office/officeart/2005/8/layout/chevron1"/>
    <dgm:cxn modelId="{12F82B96-0BF2-47FE-8C07-B4A347AB7119}" type="presParOf" srcId="{503B25C0-BBF4-4833-AE3F-CB3B76A770FC}" destId="{139E9CE3-6F44-4E12-8C90-450216E48705}" srcOrd="4" destOrd="0" presId="urn:microsoft.com/office/officeart/2005/8/layout/chevron1"/>
    <dgm:cxn modelId="{069BCC01-A04E-4EFD-9B53-981C614031A3}" type="presParOf" srcId="{139E9CE3-6F44-4E12-8C90-450216E48705}" destId="{FCD64C0E-D207-4CDD-B22B-F8175466037E}" srcOrd="0" destOrd="0" presId="urn:microsoft.com/office/officeart/2005/8/layout/chevron1"/>
    <dgm:cxn modelId="{7791AC74-28EB-4DD1-B567-9406C5C91B8B}" type="presParOf" srcId="{139E9CE3-6F44-4E12-8C90-450216E48705}" destId="{40B57DBF-3E3D-4F67-92AC-F9ABB64776E8}" srcOrd="1" destOrd="0" presId="urn:microsoft.com/office/officeart/2005/8/layout/chevron1"/>
    <dgm:cxn modelId="{49010E39-432E-4F1A-8910-7A3FA1AEF718}" type="presParOf" srcId="{503B25C0-BBF4-4833-AE3F-CB3B76A770FC}" destId="{7884605E-480D-4339-9BCA-DDB4B8635EDC}" srcOrd="5" destOrd="0" presId="urn:microsoft.com/office/officeart/2005/8/layout/chevron1"/>
    <dgm:cxn modelId="{59EAA35D-F80C-4CE5-ABA9-67CAF4EFC058}" type="presParOf" srcId="{503B25C0-BBF4-4833-AE3F-CB3B76A770FC}" destId="{1F8D67C4-6441-499B-8479-9ADA6D36F234}" srcOrd="6" destOrd="0" presId="urn:microsoft.com/office/officeart/2005/8/layout/chevron1"/>
    <dgm:cxn modelId="{4A980B2D-2C6E-4F75-9DF7-F2B609EB4F47}" type="presParOf" srcId="{1F8D67C4-6441-499B-8479-9ADA6D36F234}" destId="{030BBEC5-B73B-4F6A-8AE4-CA9C8ACCBED3}" srcOrd="0" destOrd="0" presId="urn:microsoft.com/office/officeart/2005/8/layout/chevron1"/>
    <dgm:cxn modelId="{B7E4B2CD-9D9F-4296-B799-972424940826}" type="presParOf" srcId="{1F8D67C4-6441-499B-8479-9ADA6D36F234}" destId="{F0ED0CEA-CD74-4A51-8751-F3951651E52C}" srcOrd="1" destOrd="0" presId="urn:microsoft.com/office/officeart/2005/8/layout/chevron1"/>
    <dgm:cxn modelId="{B1DB305F-A4BC-461A-AE91-5893F7DDEB3C}" type="presParOf" srcId="{503B25C0-BBF4-4833-AE3F-CB3B76A770FC}" destId="{23BB2BD6-4F98-4E8D-93C5-F48672B9F089}" srcOrd="7" destOrd="0" presId="urn:microsoft.com/office/officeart/2005/8/layout/chevron1"/>
    <dgm:cxn modelId="{67CDDF64-E537-46E7-851D-2322A393A072}" type="presParOf" srcId="{503B25C0-BBF4-4833-AE3F-CB3B76A770FC}" destId="{C308EA66-184A-4309-9D24-53D57F3C7A1B}" srcOrd="8" destOrd="0" presId="urn:microsoft.com/office/officeart/2005/8/layout/chevron1"/>
    <dgm:cxn modelId="{AF884FD2-EDFE-4DA9-A654-255CF12D1933}" type="presParOf" srcId="{C308EA66-184A-4309-9D24-53D57F3C7A1B}" destId="{48FC4F81-1CCB-4012-BC79-779B4B16E5A9}" srcOrd="0" destOrd="0" presId="urn:microsoft.com/office/officeart/2005/8/layout/chevron1"/>
    <dgm:cxn modelId="{B54AB54F-2F64-4051-A9BC-9D18436E7A13}" type="presParOf" srcId="{C308EA66-184A-4309-9D24-53D57F3C7A1B}" destId="{15451E20-6C17-4FEF-B7B3-959CB58AAD1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00E0A1-BB61-4FEB-8C51-4F93759A9D99}">
      <dsp:nvSpPr>
        <dsp:cNvPr id="0" name=""/>
        <dsp:cNvSpPr/>
      </dsp:nvSpPr>
      <dsp:spPr>
        <a:xfrm>
          <a:off x="2489" y="1015893"/>
          <a:ext cx="2377794" cy="864000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Preprocessing</a:t>
          </a:r>
        </a:p>
      </dsp:txBody>
      <dsp:txXfrm>
        <a:off x="434489" y="1015893"/>
        <a:ext cx="1513794" cy="864000"/>
      </dsp:txXfrm>
    </dsp:sp>
    <dsp:sp modelId="{1839D42E-5D97-48A0-840F-AF80E950037F}">
      <dsp:nvSpPr>
        <dsp:cNvPr id="0" name=""/>
        <dsp:cNvSpPr/>
      </dsp:nvSpPr>
      <dsp:spPr>
        <a:xfrm>
          <a:off x="2489" y="1987893"/>
          <a:ext cx="1902235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Tested different methods for handling text</a:t>
          </a:r>
        </a:p>
      </dsp:txBody>
      <dsp:txXfrm>
        <a:off x="2489" y="1987893"/>
        <a:ext cx="1902235" cy="630000"/>
      </dsp:txXfrm>
    </dsp:sp>
    <dsp:sp modelId="{59E44FD1-940E-4343-8E1E-23BC6EA1BCF3}">
      <dsp:nvSpPr>
        <dsp:cNvPr id="0" name=""/>
        <dsp:cNvSpPr/>
      </dsp:nvSpPr>
      <dsp:spPr>
        <a:xfrm>
          <a:off x="2164283" y="1015893"/>
          <a:ext cx="2377794" cy="864000"/>
        </a:xfrm>
        <a:prstGeom prst="chevron">
          <a:avLst/>
        </a:prstGeom>
        <a:solidFill>
          <a:schemeClr val="accent1">
            <a:shade val="80000"/>
            <a:hueOff val="111548"/>
            <a:satOff val="-2264"/>
            <a:lumOff val="76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Representation</a:t>
          </a:r>
        </a:p>
      </dsp:txBody>
      <dsp:txXfrm>
        <a:off x="2596283" y="1015893"/>
        <a:ext cx="1513794" cy="864000"/>
      </dsp:txXfrm>
    </dsp:sp>
    <dsp:sp modelId="{6250D9E7-292F-4E14-96AC-B10CF721FD71}">
      <dsp:nvSpPr>
        <dsp:cNvPr id="0" name=""/>
        <dsp:cNvSpPr/>
      </dsp:nvSpPr>
      <dsp:spPr>
        <a:xfrm>
          <a:off x="2164283" y="1987893"/>
          <a:ext cx="1902235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Trialed different models</a:t>
          </a:r>
        </a:p>
      </dsp:txBody>
      <dsp:txXfrm>
        <a:off x="2164283" y="1987893"/>
        <a:ext cx="1902235" cy="630000"/>
      </dsp:txXfrm>
    </dsp:sp>
    <dsp:sp modelId="{FCD64C0E-D207-4CDD-B22B-F8175466037E}">
      <dsp:nvSpPr>
        <dsp:cNvPr id="0" name=""/>
        <dsp:cNvSpPr/>
      </dsp:nvSpPr>
      <dsp:spPr>
        <a:xfrm>
          <a:off x="4326077" y="1015893"/>
          <a:ext cx="2377794" cy="864000"/>
        </a:xfrm>
        <a:prstGeom prst="chevron">
          <a:avLst/>
        </a:prstGeom>
        <a:solidFill>
          <a:schemeClr val="accent1">
            <a:shade val="80000"/>
            <a:hueOff val="223096"/>
            <a:satOff val="-4529"/>
            <a:lumOff val="1533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Pre-Trained Model</a:t>
          </a:r>
        </a:p>
      </dsp:txBody>
      <dsp:txXfrm>
        <a:off x="4758077" y="1015893"/>
        <a:ext cx="1513794" cy="864000"/>
      </dsp:txXfrm>
    </dsp:sp>
    <dsp:sp modelId="{40B57DBF-3E3D-4F67-92AC-F9ABB64776E8}">
      <dsp:nvSpPr>
        <dsp:cNvPr id="0" name=""/>
        <dsp:cNvSpPr/>
      </dsp:nvSpPr>
      <dsp:spPr>
        <a:xfrm>
          <a:off x="4326077" y="1987893"/>
          <a:ext cx="1902235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Trialed a Pre-Trained Model</a:t>
          </a:r>
        </a:p>
      </dsp:txBody>
      <dsp:txXfrm>
        <a:off x="4326077" y="1987893"/>
        <a:ext cx="1902235" cy="630000"/>
      </dsp:txXfrm>
    </dsp:sp>
    <dsp:sp modelId="{030BBEC5-B73B-4F6A-8AE4-CA9C8ACCBED3}">
      <dsp:nvSpPr>
        <dsp:cNvPr id="0" name=""/>
        <dsp:cNvSpPr/>
      </dsp:nvSpPr>
      <dsp:spPr>
        <a:xfrm>
          <a:off x="6487872" y="1015893"/>
          <a:ext cx="2377794" cy="864000"/>
        </a:xfrm>
        <a:prstGeom prst="chevron">
          <a:avLst/>
        </a:prstGeom>
        <a:solidFill>
          <a:schemeClr val="accent1">
            <a:shade val="80000"/>
            <a:hueOff val="334644"/>
            <a:satOff val="-6793"/>
            <a:lumOff val="2300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Optimization</a:t>
          </a:r>
        </a:p>
      </dsp:txBody>
      <dsp:txXfrm>
        <a:off x="6919872" y="1015893"/>
        <a:ext cx="1513794" cy="864000"/>
      </dsp:txXfrm>
    </dsp:sp>
    <dsp:sp modelId="{F0ED0CEA-CD74-4A51-8751-F3951651E52C}">
      <dsp:nvSpPr>
        <dsp:cNvPr id="0" name=""/>
        <dsp:cNvSpPr/>
      </dsp:nvSpPr>
      <dsp:spPr>
        <a:xfrm>
          <a:off x="6487872" y="1987893"/>
          <a:ext cx="1902235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Trained a new model</a:t>
          </a:r>
        </a:p>
      </dsp:txBody>
      <dsp:txXfrm>
        <a:off x="6487872" y="1987893"/>
        <a:ext cx="1902235" cy="630000"/>
      </dsp:txXfrm>
    </dsp:sp>
    <dsp:sp modelId="{48FC4F81-1CCB-4012-BC79-779B4B16E5A9}">
      <dsp:nvSpPr>
        <dsp:cNvPr id="0" name=""/>
        <dsp:cNvSpPr/>
      </dsp:nvSpPr>
      <dsp:spPr>
        <a:xfrm>
          <a:off x="8649666" y="1015893"/>
          <a:ext cx="2377794" cy="864000"/>
        </a:xfrm>
        <a:prstGeom prst="chevron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9081666" y="1015893"/>
        <a:ext cx="1513794" cy="864000"/>
      </dsp:txXfrm>
    </dsp:sp>
    <dsp:sp modelId="{15451E20-6C17-4FEF-B7B3-959CB58AAD13}">
      <dsp:nvSpPr>
        <dsp:cNvPr id="0" name=""/>
        <dsp:cNvSpPr/>
      </dsp:nvSpPr>
      <dsp:spPr>
        <a:xfrm>
          <a:off x="8649666" y="1987893"/>
          <a:ext cx="1902235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Tested the new model</a:t>
          </a:r>
        </a:p>
      </dsp:txBody>
      <dsp:txXfrm>
        <a:off x="8649666" y="1987893"/>
        <a:ext cx="1902235" cy="63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2840E-7EEF-4164-9BA8-D79B861B191D}" type="datetimeFigureOut">
              <a:rPr lang="en-CA" smtClean="0"/>
              <a:t>2025-03-18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3A1BF-79FA-429B-9A83-3475871670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1495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59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Create time by building a system that will easily sort reviews into actionable categories (negative, positive, neutral)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266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Preprocessing text – tried lemmatization and stemming to clean up the data</a:t>
            </a:r>
          </a:p>
          <a:p>
            <a:r>
              <a:rPr lang="en-CA" dirty="0"/>
              <a:t>Representation – ran multiple different models (linear and ensemble)</a:t>
            </a:r>
          </a:p>
          <a:p>
            <a:r>
              <a:rPr lang="en-CA" dirty="0"/>
              <a:t>Pre-trained – used </a:t>
            </a:r>
            <a:r>
              <a:rPr lang="en-CA" dirty="0" err="1"/>
              <a:t>Cardiffnlp’s</a:t>
            </a:r>
            <a:r>
              <a:rPr lang="en-CA" dirty="0"/>
              <a:t> model that has been trained on the twitter dataset</a:t>
            </a:r>
          </a:p>
          <a:p>
            <a:r>
              <a:rPr lang="en-CA" dirty="0"/>
              <a:t>Optimization – started with a clean </a:t>
            </a:r>
            <a:r>
              <a:rPr lang="en-CA" dirty="0" err="1"/>
              <a:t>distilbert</a:t>
            </a:r>
            <a:r>
              <a:rPr lang="en-CA" dirty="0"/>
              <a:t> model and fine-tuned it on our dataset</a:t>
            </a:r>
          </a:p>
          <a:p>
            <a:r>
              <a:rPr lang="en-CA" dirty="0"/>
              <a:t>Deployment – Would like to eventually launch it with an API to make it easy to call and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655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 lot of information  there but when it comes down to it the best accuracy I was able to get out of these models was 77% from Logistic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75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Best Accuracy from this model: 68%, so without any fine tuning we were better off with the logistic regression model, but we can do better.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2195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85% of the time it was able to predict things into the correct classes. Majority being incorrectly classed as neutral instead of either good or bad with less than 1% of positive reviews being marked as negative and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3A1BF-79FA-429B-9A83-3475871670E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8996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Reviews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–the good, the bad, the meh												By William Finch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B5C-2C0A-1927-479E-67AC17D7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F54CC-311F-61ED-6AC2-5E211F09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create time for business owners</a:t>
            </a:r>
          </a:p>
          <a:p>
            <a:r>
              <a:rPr lang="en-CA" dirty="0"/>
              <a:t>To simplify life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86961-7302-F9B2-B156-A56F0382E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729" y="1890876"/>
            <a:ext cx="3891359" cy="389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4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graphicFrame>
        <p:nvGraphicFramePr>
          <p:cNvPr id="4" name="Content Placeholder 2" descr="timeline">
            <a:extLst>
              <a:ext uri="{FF2B5EF4-FFF2-40B4-BE49-F238E27FC236}">
                <a16:creationId xmlns:a16="http://schemas.microsoft.com/office/drawing/2014/main" id="{FF3F0D82-0AA6-45C3-8367-955CBFA02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232773"/>
              </p:ext>
            </p:extLst>
          </p:nvPr>
        </p:nvGraphicFramePr>
        <p:xfrm>
          <a:off x="581025" y="2341563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656-3388-27F0-0904-26AF71F1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51" y="307709"/>
            <a:ext cx="11029616" cy="1188720"/>
          </a:xfrm>
        </p:spPr>
        <p:txBody>
          <a:bodyPr/>
          <a:lstStyle/>
          <a:p>
            <a:r>
              <a:rPr lang="en-CA" dirty="0"/>
              <a:t>Linear and Ensemble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DEE49F-DA83-14C1-9DE5-53D384EC6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0585" y="1604006"/>
            <a:ext cx="9457748" cy="5017878"/>
          </a:xfrm>
        </p:spPr>
      </p:pic>
    </p:spTree>
    <p:extLst>
      <p:ext uri="{BB962C8B-B14F-4D97-AF65-F5344CB8AC3E}">
        <p14:creationId xmlns:p14="http://schemas.microsoft.com/office/powerpoint/2010/main" val="77519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794EC6-63AA-15EA-C3A0-610467CE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824" y="1097204"/>
            <a:ext cx="4876800" cy="487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A6066-962B-FAD5-0388-CB08A8CFD0C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CA" dirty="0"/>
              <a:t>Pre-Trained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880ACD-EB46-31ED-7E22-A95AD3777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77435" y="606090"/>
            <a:ext cx="6355445" cy="6254566"/>
          </a:xfrm>
        </p:spPr>
      </p:pic>
    </p:spTree>
    <p:extLst>
      <p:ext uri="{BB962C8B-B14F-4D97-AF65-F5344CB8AC3E}">
        <p14:creationId xmlns:p14="http://schemas.microsoft.com/office/powerpoint/2010/main" val="2238246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3F2B-007B-93F6-EDC0-2BC51DD1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Personal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696DE-9C2A-EE5F-CE98-CEA1A3394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1668" y="1890876"/>
            <a:ext cx="5734332" cy="48746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41602-4083-0BF1-A9D5-72E238070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3" y="1385047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3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7FD3-797E-7396-B59A-D0A875F1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837B-8E14-C5DB-5215-1A5F4BFD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With our trained model we could effectively sort all of our reviews by Positive, Negative and Neutral</a:t>
            </a:r>
          </a:p>
          <a:p>
            <a:r>
              <a:rPr lang="en-CA" dirty="0"/>
              <a:t>This allows Managers and Business owners to quickly and effectively just see the ones they need at any time,</a:t>
            </a:r>
          </a:p>
          <a:p>
            <a:pPr lvl="1"/>
            <a:r>
              <a:rPr lang="en-CA" dirty="0"/>
              <a:t>Staff morale? Let's get more positive reviews to show them!</a:t>
            </a:r>
          </a:p>
          <a:p>
            <a:pPr lvl="1"/>
            <a:r>
              <a:rPr lang="en-CA" dirty="0"/>
              <a:t>Need to reply to negative reviews? Let's focus on those!</a:t>
            </a:r>
          </a:p>
        </p:txBody>
      </p:sp>
    </p:spTree>
    <p:extLst>
      <p:ext uri="{BB962C8B-B14F-4D97-AF65-F5344CB8AC3E}">
        <p14:creationId xmlns:p14="http://schemas.microsoft.com/office/powerpoint/2010/main" val="16300357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{74FED427-2BCB-4C6C-A11A-AE13C0D5425B}tf33552983_win32</Template>
  <TotalTime>71</TotalTime>
  <Words>334</Words>
  <Application>Microsoft Office PowerPoint</Application>
  <PresentationFormat>Widescreen</PresentationFormat>
  <Paragraphs>39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Franklin Gothic Book</vt:lpstr>
      <vt:lpstr>Franklin Gothic Demi</vt:lpstr>
      <vt:lpstr>Wingdings 2</vt:lpstr>
      <vt:lpstr>DividendVTI</vt:lpstr>
      <vt:lpstr>Reviews</vt:lpstr>
      <vt:lpstr>Goal:</vt:lpstr>
      <vt:lpstr>The Process</vt:lpstr>
      <vt:lpstr>Linear and Ensemble methods</vt:lpstr>
      <vt:lpstr>Pre-Trained Model</vt:lpstr>
      <vt:lpstr>Personal Model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Finch Finch</dc:creator>
  <cp:lastModifiedBy>Finch Finch</cp:lastModifiedBy>
  <cp:revision>2</cp:revision>
  <dcterms:created xsi:type="dcterms:W3CDTF">2025-03-18T19:50:16Z</dcterms:created>
  <dcterms:modified xsi:type="dcterms:W3CDTF">2025-03-18T21:02:06Z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