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oppins"/>
      <p:regular r:id="rId15"/>
      <p:bold r:id="rId16"/>
      <p:italic r:id="rId17"/>
      <p:boldItalic r:id="rId18"/>
    </p:embeddedFont>
    <p:embeddedFont>
      <p:font typeface="Source Code Pro"/>
      <p:regular r:id="rId19"/>
      <p:bold r:id="rId20"/>
      <p:italic r:id="rId21"/>
      <p:boldItalic r:id="rId22"/>
    </p:embeddedFont>
    <p:embeddedFont>
      <p:font typeface="PT Sans"/>
      <p:regular r:id="rId23"/>
      <p:bold r:id="rId24"/>
      <p:italic r:id="rId25"/>
      <p:boldItalic r:id="rId26"/>
    </p:embeddedFont>
    <p:embeddedFont>
      <p:font typeface="IBM Plex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22" Type="http://schemas.openxmlformats.org/officeDocument/2006/relationships/font" Target="fonts/SourceCodePro-boldItalic.fntdata"/><Relationship Id="rId21" Type="http://schemas.openxmlformats.org/officeDocument/2006/relationships/font" Target="fonts/SourceCodePro-italic.fntdata"/><Relationship Id="rId24" Type="http://schemas.openxmlformats.org/officeDocument/2006/relationships/font" Target="fonts/PTSans-bold.fntdata"/><Relationship Id="rId23" Type="http://schemas.openxmlformats.org/officeDocument/2006/relationships/font" Target="fonts/PT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TSans-boldItalic.fntdata"/><Relationship Id="rId25" Type="http://schemas.openxmlformats.org/officeDocument/2006/relationships/font" Target="fonts/PTSans-italic.fntdata"/><Relationship Id="rId28" Type="http://schemas.openxmlformats.org/officeDocument/2006/relationships/font" Target="fonts/IBMPlexMono-bold.fntdata"/><Relationship Id="rId27" Type="http://schemas.openxmlformats.org/officeDocument/2006/relationships/font" Target="fonts/IBMPlexMon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BMPlex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IBMPlex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oppins-regular.fntdata"/><Relationship Id="rId14" Type="http://schemas.openxmlformats.org/officeDocument/2006/relationships/slide" Target="slides/slide8.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SourceCodePro-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333eca94219_2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8" name="Google Shape;1468;g333eca94219_2_1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333eca94219_2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5" name="Google Shape;1495;g333eca94219_2_1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333eca94219_2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1" name="Google Shape;1541;g333eca94219_2_16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333eca94219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3" name="Google Shape;1603;g333eca94219_5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333eca94219_5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5" name="Google Shape;1665;g333eca94219_5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333eca94219_5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0" name="Google Shape;1730;g333eca94219_5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Havent bc of time + resources, huge time investment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333eca94219_2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6" name="Google Shape;1736;g333eca94219_2_16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333eca94219_2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6" name="Google Shape;1766;g333eca94219_2_1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255181" y="-2900775"/>
            <a:ext cx="10039931" cy="6871129"/>
            <a:chOff x="-3102781" y="-2727750"/>
            <a:chExt cx="10039931" cy="6871129"/>
          </a:xfrm>
        </p:grpSpPr>
        <p:grpSp>
          <p:nvGrpSpPr>
            <p:cNvPr id="55" name="Google Shape;55;p14"/>
            <p:cNvGrpSpPr/>
            <p:nvPr/>
          </p:nvGrpSpPr>
          <p:grpSpPr>
            <a:xfrm rot="-7778255">
              <a:off x="-2414440" y="-1445047"/>
              <a:ext cx="5355679" cy="4305725"/>
              <a:chOff x="7103825" y="-713112"/>
              <a:chExt cx="3785226" cy="3043150"/>
            </a:xfrm>
          </p:grpSpPr>
          <p:sp>
            <p:nvSpPr>
              <p:cNvPr id="56" name="Google Shape;56;p1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14"/>
              <p:cNvPicPr preferRelativeResize="0"/>
              <p:nvPr/>
            </p:nvPicPr>
            <p:blipFill rotWithShape="1">
              <a:blip r:embed="rId2">
                <a:alphaModFix/>
              </a:blip>
              <a:srcRect b="17662" l="0" r="0" t="17657"/>
              <a:stretch/>
            </p:blipFill>
            <p:spPr>
              <a:xfrm>
                <a:off x="7103825" y="-713112"/>
                <a:ext cx="3785226" cy="2888974"/>
              </a:xfrm>
              <a:prstGeom prst="rect">
                <a:avLst/>
              </a:prstGeom>
              <a:noFill/>
              <a:ln>
                <a:noFill/>
              </a:ln>
            </p:spPr>
          </p:pic>
        </p:grpSp>
        <p:sp>
          <p:nvSpPr>
            <p:cNvPr id="58" name="Google Shape;58;p14"/>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sm" w="sm" type="none"/>
              <a:tailEnd len="sm" w="sm" type="none"/>
            </a:ln>
          </p:spPr>
        </p:sp>
        <p:sp>
          <p:nvSpPr>
            <p:cNvPr id="61" name="Google Shape;61;p14"/>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4"/>
            <p:cNvGrpSpPr/>
            <p:nvPr/>
          </p:nvGrpSpPr>
          <p:grpSpPr>
            <a:xfrm flipH="1">
              <a:off x="4446909" y="391151"/>
              <a:ext cx="134044" cy="134013"/>
              <a:chOff x="1101075" y="2142375"/>
              <a:chExt cx="439200" cy="439100"/>
            </a:xfrm>
          </p:grpSpPr>
          <p:sp>
            <p:nvSpPr>
              <p:cNvPr id="64" name="Google Shape;64;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14"/>
            <p:cNvGrpSpPr/>
            <p:nvPr/>
          </p:nvGrpSpPr>
          <p:grpSpPr>
            <a:xfrm flipH="1">
              <a:off x="1373609" y="694563"/>
              <a:ext cx="134044" cy="134013"/>
              <a:chOff x="1101075" y="2142375"/>
              <a:chExt cx="439200" cy="439100"/>
            </a:xfrm>
          </p:grpSpPr>
          <p:sp>
            <p:nvSpPr>
              <p:cNvPr id="67" name="Google Shape;67;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14"/>
            <p:cNvGrpSpPr/>
            <p:nvPr/>
          </p:nvGrpSpPr>
          <p:grpSpPr>
            <a:xfrm flipH="1">
              <a:off x="1086834" y="957463"/>
              <a:ext cx="134044" cy="134013"/>
              <a:chOff x="1101075" y="2142375"/>
              <a:chExt cx="439200" cy="439100"/>
            </a:xfrm>
          </p:grpSpPr>
          <p:sp>
            <p:nvSpPr>
              <p:cNvPr id="70" name="Google Shape;70;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14"/>
            <p:cNvGrpSpPr/>
            <p:nvPr/>
          </p:nvGrpSpPr>
          <p:grpSpPr>
            <a:xfrm flipH="1">
              <a:off x="277709" y="957463"/>
              <a:ext cx="134044" cy="134013"/>
              <a:chOff x="1101075" y="2142375"/>
              <a:chExt cx="439200" cy="439100"/>
            </a:xfrm>
          </p:grpSpPr>
          <p:sp>
            <p:nvSpPr>
              <p:cNvPr id="73" name="Google Shape;73;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14"/>
            <p:cNvGrpSpPr/>
            <p:nvPr/>
          </p:nvGrpSpPr>
          <p:grpSpPr>
            <a:xfrm flipH="1">
              <a:off x="277709" y="640813"/>
              <a:ext cx="134044" cy="134013"/>
              <a:chOff x="1101075" y="2142375"/>
              <a:chExt cx="439200" cy="439100"/>
            </a:xfrm>
          </p:grpSpPr>
          <p:sp>
            <p:nvSpPr>
              <p:cNvPr id="76" name="Google Shape;76;p1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 name="Google Shape;78;p14"/>
          <p:cNvGrpSpPr/>
          <p:nvPr/>
        </p:nvGrpSpPr>
        <p:grpSpPr>
          <a:xfrm>
            <a:off x="6385735" y="3039700"/>
            <a:ext cx="3920501" cy="3213899"/>
            <a:chOff x="6309535" y="2842975"/>
            <a:chExt cx="3920501" cy="3213899"/>
          </a:xfrm>
        </p:grpSpPr>
        <p:pic>
          <p:nvPicPr>
            <p:cNvPr id="79" name="Google Shape;79;p14"/>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80" name="Google Shape;80;p14"/>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14"/>
            <p:cNvGrpSpPr/>
            <p:nvPr/>
          </p:nvGrpSpPr>
          <p:grpSpPr>
            <a:xfrm>
              <a:off x="7280400" y="3719575"/>
              <a:ext cx="582050" cy="582425"/>
              <a:chOff x="959750" y="3039275"/>
              <a:chExt cx="582050" cy="582425"/>
            </a:xfrm>
          </p:grpSpPr>
          <p:sp>
            <p:nvSpPr>
              <p:cNvPr id="83" name="Google Shape;83;p1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4"/>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4"/>
            <p:cNvGrpSpPr/>
            <p:nvPr/>
          </p:nvGrpSpPr>
          <p:grpSpPr>
            <a:xfrm>
              <a:off x="8337812" y="3492483"/>
              <a:ext cx="699928" cy="1651024"/>
              <a:chOff x="8337812" y="3492483"/>
              <a:chExt cx="699928" cy="1651024"/>
            </a:xfrm>
          </p:grpSpPr>
          <p:sp>
            <p:nvSpPr>
              <p:cNvPr id="92" name="Google Shape;92;p1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4"/>
            <p:cNvGrpSpPr/>
            <p:nvPr/>
          </p:nvGrpSpPr>
          <p:grpSpPr>
            <a:xfrm>
              <a:off x="7945225" y="4302000"/>
              <a:ext cx="904666" cy="726121"/>
              <a:chOff x="7945225" y="4302000"/>
              <a:chExt cx="904666" cy="726121"/>
            </a:xfrm>
          </p:grpSpPr>
          <p:sp>
            <p:nvSpPr>
              <p:cNvPr id="96" name="Google Shape;96;p1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9" name="Google Shape;99;p14"/>
          <p:cNvSpPr txBox="1"/>
          <p:nvPr>
            <p:ph type="ctrTitle"/>
          </p:nvPr>
        </p:nvSpPr>
        <p:spPr>
          <a:xfrm>
            <a:off x="1096850" y="816324"/>
            <a:ext cx="6974700" cy="2326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191919"/>
              </a:buClr>
              <a:buSzPts val="5200"/>
              <a:buNone/>
              <a:defRPr sz="4500"/>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sp>
        <p:nvSpPr>
          <p:cNvPr id="100" name="Google Shape;100;p14"/>
          <p:cNvSpPr txBox="1"/>
          <p:nvPr>
            <p:ph idx="1" type="subTitle"/>
          </p:nvPr>
        </p:nvSpPr>
        <p:spPr>
          <a:xfrm>
            <a:off x="1096850" y="3456250"/>
            <a:ext cx="4882500" cy="47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01" name="Google Shape;101;p14"/>
          <p:cNvGrpSpPr/>
          <p:nvPr/>
        </p:nvGrpSpPr>
        <p:grpSpPr>
          <a:xfrm>
            <a:off x="-309885" y="3617406"/>
            <a:ext cx="1448824" cy="2238805"/>
            <a:chOff x="-309885" y="3617406"/>
            <a:chExt cx="1448824" cy="2238805"/>
          </a:xfrm>
        </p:grpSpPr>
        <p:grpSp>
          <p:nvGrpSpPr>
            <p:cNvPr id="102" name="Google Shape;102;p14"/>
            <p:cNvGrpSpPr/>
            <p:nvPr/>
          </p:nvGrpSpPr>
          <p:grpSpPr>
            <a:xfrm>
              <a:off x="-277007" y="3870159"/>
              <a:ext cx="981772" cy="1986052"/>
              <a:chOff x="-293545" y="3454371"/>
              <a:chExt cx="981772" cy="1986052"/>
            </a:xfrm>
          </p:grpSpPr>
          <p:sp>
            <p:nvSpPr>
              <p:cNvPr id="103" name="Google Shape;103;p14"/>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14"/>
            <p:cNvGrpSpPr/>
            <p:nvPr/>
          </p:nvGrpSpPr>
          <p:grpSpPr>
            <a:xfrm>
              <a:off x="363249" y="4906873"/>
              <a:ext cx="699940" cy="478601"/>
              <a:chOff x="39723" y="4349021"/>
              <a:chExt cx="1061964" cy="726143"/>
            </a:xfrm>
          </p:grpSpPr>
          <p:grpSp>
            <p:nvGrpSpPr>
              <p:cNvPr id="106" name="Google Shape;106;p14"/>
              <p:cNvGrpSpPr/>
              <p:nvPr/>
            </p:nvGrpSpPr>
            <p:grpSpPr>
              <a:xfrm rot="2700000">
                <a:off x="140502" y="4460924"/>
                <a:ext cx="524584" cy="502337"/>
                <a:chOff x="1189791" y="-1767331"/>
                <a:chExt cx="904284" cy="865933"/>
              </a:xfrm>
            </p:grpSpPr>
            <p:sp>
              <p:nvSpPr>
                <p:cNvPr id="107" name="Google Shape;107;p1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14"/>
                <p:cNvGrpSpPr/>
                <p:nvPr/>
              </p:nvGrpSpPr>
              <p:grpSpPr>
                <a:xfrm>
                  <a:off x="1232795" y="-1740829"/>
                  <a:ext cx="717622" cy="717393"/>
                  <a:chOff x="1483457" y="3953671"/>
                  <a:chExt cx="717622" cy="717393"/>
                </a:xfrm>
              </p:grpSpPr>
              <p:sp>
                <p:nvSpPr>
                  <p:cNvPr id="109" name="Google Shape;109;p1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4" name="Google Shape;114;p1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4"/>
            <p:cNvGrpSpPr/>
            <p:nvPr/>
          </p:nvGrpSpPr>
          <p:grpSpPr>
            <a:xfrm rot="-5400000">
              <a:off x="-461872" y="3769394"/>
              <a:ext cx="1351491" cy="1047516"/>
              <a:chOff x="-2460210" y="2758494"/>
              <a:chExt cx="1351491" cy="1047516"/>
            </a:xfrm>
          </p:grpSpPr>
          <p:sp>
            <p:nvSpPr>
              <p:cNvPr id="116" name="Google Shape;116;p14"/>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srgbClr>
                  </a:gs>
                  <a:gs pos="100000">
                    <a:srgbClr val="FFFFFF">
                      <a:alpha val="4666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srgbClr>
                  </a:gs>
                  <a:gs pos="100000">
                    <a:srgbClr val="FFFFFF">
                      <a:alpha val="4666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srgbClr>
                  </a:gs>
                  <a:gs pos="100000">
                    <a:srgbClr val="FFFFFF">
                      <a:alpha val="4666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srgbClr>
                  </a:gs>
                  <a:gs pos="100000">
                    <a:srgbClr val="FFFFFF">
                      <a:alpha val="4666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14"/>
            <p:cNvGrpSpPr/>
            <p:nvPr/>
          </p:nvGrpSpPr>
          <p:grpSpPr>
            <a:xfrm>
              <a:off x="438999" y="4567398"/>
              <a:ext cx="699940" cy="478601"/>
              <a:chOff x="39723" y="4349021"/>
              <a:chExt cx="1061964" cy="726143"/>
            </a:xfrm>
          </p:grpSpPr>
          <p:grpSp>
            <p:nvGrpSpPr>
              <p:cNvPr id="121" name="Google Shape;121;p14"/>
              <p:cNvGrpSpPr/>
              <p:nvPr/>
            </p:nvGrpSpPr>
            <p:grpSpPr>
              <a:xfrm rot="2700000">
                <a:off x="140502" y="4460924"/>
                <a:ext cx="524584" cy="502337"/>
                <a:chOff x="1189791" y="-1767331"/>
                <a:chExt cx="904284" cy="865933"/>
              </a:xfrm>
            </p:grpSpPr>
            <p:sp>
              <p:nvSpPr>
                <p:cNvPr id="122" name="Google Shape;122;p1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14"/>
                <p:cNvGrpSpPr/>
                <p:nvPr/>
              </p:nvGrpSpPr>
              <p:grpSpPr>
                <a:xfrm>
                  <a:off x="1232795" y="-1740829"/>
                  <a:ext cx="717622" cy="717393"/>
                  <a:chOff x="1483457" y="3953671"/>
                  <a:chExt cx="717622" cy="717393"/>
                </a:xfrm>
              </p:grpSpPr>
              <p:sp>
                <p:nvSpPr>
                  <p:cNvPr id="124" name="Google Shape;124;p1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9" name="Google Shape;129;p1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14"/>
            <p:cNvGrpSpPr/>
            <p:nvPr/>
          </p:nvGrpSpPr>
          <p:grpSpPr>
            <a:xfrm>
              <a:off x="-65076" y="4623886"/>
              <a:ext cx="699940" cy="478601"/>
              <a:chOff x="39723" y="4349021"/>
              <a:chExt cx="1061964" cy="726143"/>
            </a:xfrm>
          </p:grpSpPr>
          <p:grpSp>
            <p:nvGrpSpPr>
              <p:cNvPr id="131" name="Google Shape;131;p14"/>
              <p:cNvGrpSpPr/>
              <p:nvPr/>
            </p:nvGrpSpPr>
            <p:grpSpPr>
              <a:xfrm rot="2700000">
                <a:off x="140502" y="4460924"/>
                <a:ext cx="524584" cy="502337"/>
                <a:chOff x="1189791" y="-1767331"/>
                <a:chExt cx="904284" cy="865933"/>
              </a:xfrm>
            </p:grpSpPr>
            <p:sp>
              <p:nvSpPr>
                <p:cNvPr id="132" name="Google Shape;132;p14"/>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14"/>
                <p:cNvGrpSpPr/>
                <p:nvPr/>
              </p:nvGrpSpPr>
              <p:grpSpPr>
                <a:xfrm>
                  <a:off x="1232795" y="-1740829"/>
                  <a:ext cx="717622" cy="717393"/>
                  <a:chOff x="1483457" y="3953671"/>
                  <a:chExt cx="717622" cy="717393"/>
                </a:xfrm>
              </p:grpSpPr>
              <p:sp>
                <p:nvSpPr>
                  <p:cNvPr id="134" name="Google Shape;134;p14"/>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9" name="Google Shape;139;p14"/>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2" name="Google Shape;142;p15"/>
          <p:cNvSpPr txBox="1"/>
          <p:nvPr>
            <p:ph idx="1" type="body"/>
          </p:nvPr>
        </p:nvSpPr>
        <p:spPr>
          <a:xfrm>
            <a:off x="720000" y="1139551"/>
            <a:ext cx="7704000" cy="411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AutoNum type="arabicPeriod"/>
              <a:defRPr>
                <a:solidFill>
                  <a:srgbClr val="191919"/>
                </a:solidFill>
              </a:defRPr>
            </a:lvl1pPr>
            <a:lvl2pPr indent="-317500" lvl="1" marL="914400" algn="l">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algn="l">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algn="l">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algn="l">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algn="l">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algn="l">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algn="l">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algn="l">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15"/>
          <p:cNvGrpSpPr/>
          <p:nvPr/>
        </p:nvGrpSpPr>
        <p:grpSpPr>
          <a:xfrm>
            <a:off x="7365150" y="-1147799"/>
            <a:ext cx="3733124" cy="6537004"/>
            <a:chOff x="7212750" y="-1147799"/>
            <a:chExt cx="3733124" cy="6537004"/>
          </a:xfrm>
        </p:grpSpPr>
        <p:pic>
          <p:nvPicPr>
            <p:cNvPr id="144" name="Google Shape;144;p15"/>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15"/>
            <p:cNvGrpSpPr/>
            <p:nvPr/>
          </p:nvGrpSpPr>
          <p:grpSpPr>
            <a:xfrm>
              <a:off x="7392021" y="539499"/>
              <a:ext cx="1518472" cy="3030657"/>
              <a:chOff x="7785196" y="342199"/>
              <a:chExt cx="1518472" cy="3030657"/>
            </a:xfrm>
          </p:grpSpPr>
          <p:sp>
            <p:nvSpPr>
              <p:cNvPr id="146" name="Google Shape;146;p15"/>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5"/>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15"/>
            <p:cNvGrpSpPr/>
            <p:nvPr/>
          </p:nvGrpSpPr>
          <p:grpSpPr>
            <a:xfrm>
              <a:off x="7740801" y="270000"/>
              <a:ext cx="3153315" cy="5119205"/>
              <a:chOff x="7740801" y="270000"/>
              <a:chExt cx="3153315" cy="5119205"/>
            </a:xfrm>
          </p:grpSpPr>
          <p:sp>
            <p:nvSpPr>
              <p:cNvPr id="150" name="Google Shape;150;p15"/>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15"/>
              <p:cNvGrpSpPr/>
              <p:nvPr/>
            </p:nvGrpSpPr>
            <p:grpSpPr>
              <a:xfrm>
                <a:off x="8192886" y="4736397"/>
                <a:ext cx="134004" cy="134004"/>
                <a:chOff x="8356813" y="1074288"/>
                <a:chExt cx="351900" cy="351900"/>
              </a:xfrm>
            </p:grpSpPr>
            <p:sp>
              <p:nvSpPr>
                <p:cNvPr id="152" name="Google Shape;152;p1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5"/>
              <p:cNvGrpSpPr/>
              <p:nvPr/>
            </p:nvGrpSpPr>
            <p:grpSpPr>
              <a:xfrm>
                <a:off x="8788211" y="3794722"/>
                <a:ext cx="134004" cy="134004"/>
                <a:chOff x="8356813" y="1074288"/>
                <a:chExt cx="351900" cy="351900"/>
              </a:xfrm>
            </p:grpSpPr>
            <p:sp>
              <p:nvSpPr>
                <p:cNvPr id="155" name="Google Shape;155;p1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15"/>
              <p:cNvGrpSpPr/>
              <p:nvPr/>
            </p:nvGrpSpPr>
            <p:grpSpPr>
              <a:xfrm>
                <a:off x="8654186" y="2424672"/>
                <a:ext cx="134004" cy="134004"/>
                <a:chOff x="8356813" y="1074288"/>
                <a:chExt cx="351900" cy="351900"/>
              </a:xfrm>
            </p:grpSpPr>
            <p:sp>
              <p:nvSpPr>
                <p:cNvPr id="158" name="Google Shape;158;p1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60" name="Google Shape;160;p15"/>
          <p:cNvGrpSpPr/>
          <p:nvPr/>
        </p:nvGrpSpPr>
        <p:grpSpPr>
          <a:xfrm rot="-2529045">
            <a:off x="105741" y="3680210"/>
            <a:ext cx="591691" cy="2260270"/>
            <a:chOff x="-132364" y="1829399"/>
            <a:chExt cx="591677" cy="2260214"/>
          </a:xfrm>
        </p:grpSpPr>
        <p:sp>
          <p:nvSpPr>
            <p:cNvPr id="161" name="Google Shape;161;p15"/>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5"/>
          <p:cNvGrpSpPr/>
          <p:nvPr/>
        </p:nvGrpSpPr>
        <p:grpSpPr>
          <a:xfrm>
            <a:off x="-520148" y="-573164"/>
            <a:ext cx="1502291" cy="2806842"/>
            <a:chOff x="-367748" y="-573164"/>
            <a:chExt cx="1502291" cy="2806842"/>
          </a:xfrm>
        </p:grpSpPr>
        <p:grpSp>
          <p:nvGrpSpPr>
            <p:cNvPr id="164" name="Google Shape;164;p15"/>
            <p:cNvGrpSpPr/>
            <p:nvPr/>
          </p:nvGrpSpPr>
          <p:grpSpPr>
            <a:xfrm rot="10800000">
              <a:off x="-191449" y="1507557"/>
              <a:ext cx="904666" cy="726121"/>
              <a:chOff x="7945225" y="4302000"/>
              <a:chExt cx="904666" cy="726121"/>
            </a:xfrm>
          </p:grpSpPr>
          <p:sp>
            <p:nvSpPr>
              <p:cNvPr id="165" name="Google Shape;165;p1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15"/>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15"/>
            <p:cNvGrpSpPr/>
            <p:nvPr/>
          </p:nvGrpSpPr>
          <p:grpSpPr>
            <a:xfrm rot="10800000">
              <a:off x="-367748" y="-467133"/>
              <a:ext cx="699928" cy="1651024"/>
              <a:chOff x="8337812" y="3492483"/>
              <a:chExt cx="699928" cy="1651024"/>
            </a:xfrm>
          </p:grpSpPr>
          <p:sp>
            <p:nvSpPr>
              <p:cNvPr id="171" name="Google Shape;171;p15"/>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74" name="Shape 174"/>
        <p:cNvGrpSpPr/>
        <p:nvPr/>
      </p:nvGrpSpPr>
      <p:grpSpPr>
        <a:xfrm>
          <a:off x="0" y="0"/>
          <a:ext cx="0" cy="0"/>
          <a:chOff x="0" y="0"/>
          <a:chExt cx="0" cy="0"/>
        </a:xfrm>
      </p:grpSpPr>
      <p:sp>
        <p:nvSpPr>
          <p:cNvPr id="175" name="Google Shape;175;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76" name="Google Shape;176;p16"/>
          <p:cNvSpPr txBox="1"/>
          <p:nvPr>
            <p:ph idx="1" type="subTitle"/>
          </p:nvPr>
        </p:nvSpPr>
        <p:spPr>
          <a:xfrm>
            <a:off x="720000" y="2244725"/>
            <a:ext cx="2661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16"/>
          <p:cNvSpPr txBox="1"/>
          <p:nvPr>
            <p:ph idx="2" type="subTitle"/>
          </p:nvPr>
        </p:nvSpPr>
        <p:spPr>
          <a:xfrm>
            <a:off x="4366700" y="2244725"/>
            <a:ext cx="2661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 name="Google Shape;178;p16"/>
          <p:cNvSpPr txBox="1"/>
          <p:nvPr>
            <p:ph idx="3" type="subTitle"/>
          </p:nvPr>
        </p:nvSpPr>
        <p:spPr>
          <a:xfrm>
            <a:off x="720000" y="3940900"/>
            <a:ext cx="2661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9" name="Google Shape;179;p16"/>
          <p:cNvSpPr txBox="1"/>
          <p:nvPr>
            <p:ph idx="4" type="subTitle"/>
          </p:nvPr>
        </p:nvSpPr>
        <p:spPr>
          <a:xfrm>
            <a:off x="4366700" y="3940900"/>
            <a:ext cx="26610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0" name="Google Shape;180;p16"/>
          <p:cNvSpPr txBox="1"/>
          <p:nvPr>
            <p:ph idx="5" type="title"/>
          </p:nvPr>
        </p:nvSpPr>
        <p:spPr>
          <a:xfrm>
            <a:off x="720003" y="1344775"/>
            <a:ext cx="10575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p:txBody>
      </p:sp>
      <p:sp>
        <p:nvSpPr>
          <p:cNvPr id="181" name="Google Shape;181;p16"/>
          <p:cNvSpPr txBox="1"/>
          <p:nvPr>
            <p:ph idx="6" type="title"/>
          </p:nvPr>
        </p:nvSpPr>
        <p:spPr>
          <a:xfrm>
            <a:off x="720003" y="3040971"/>
            <a:ext cx="10575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p:txBody>
      </p:sp>
      <p:sp>
        <p:nvSpPr>
          <p:cNvPr id="182" name="Google Shape;182;p16"/>
          <p:cNvSpPr txBox="1"/>
          <p:nvPr>
            <p:ph idx="7" type="title"/>
          </p:nvPr>
        </p:nvSpPr>
        <p:spPr>
          <a:xfrm>
            <a:off x="4366698" y="1344775"/>
            <a:ext cx="10575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p:txBody>
      </p:sp>
      <p:sp>
        <p:nvSpPr>
          <p:cNvPr id="183" name="Google Shape;183;p16"/>
          <p:cNvSpPr txBox="1"/>
          <p:nvPr>
            <p:ph idx="8" type="title"/>
          </p:nvPr>
        </p:nvSpPr>
        <p:spPr>
          <a:xfrm>
            <a:off x="4366698" y="3040971"/>
            <a:ext cx="10575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p:txBody>
      </p:sp>
      <p:sp>
        <p:nvSpPr>
          <p:cNvPr id="184" name="Google Shape;184;p16"/>
          <p:cNvSpPr txBox="1"/>
          <p:nvPr>
            <p:ph idx="9" type="subTitle"/>
          </p:nvPr>
        </p:nvSpPr>
        <p:spPr>
          <a:xfrm>
            <a:off x="720000" y="1918675"/>
            <a:ext cx="32337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Source Code Pro"/>
              <a:buNone/>
              <a:defRPr b="1" sz="1900">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185" name="Google Shape;185;p16"/>
          <p:cNvSpPr txBox="1"/>
          <p:nvPr>
            <p:ph idx="13" type="subTitle"/>
          </p:nvPr>
        </p:nvSpPr>
        <p:spPr>
          <a:xfrm>
            <a:off x="4366698" y="1918675"/>
            <a:ext cx="32337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Source Code Pro"/>
              <a:buNone/>
              <a:defRPr b="1" sz="1900">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186" name="Google Shape;186;p16"/>
          <p:cNvSpPr txBox="1"/>
          <p:nvPr>
            <p:ph idx="14" type="subTitle"/>
          </p:nvPr>
        </p:nvSpPr>
        <p:spPr>
          <a:xfrm>
            <a:off x="720000" y="3614801"/>
            <a:ext cx="32337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19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87" name="Google Shape;187;p16"/>
          <p:cNvSpPr txBox="1"/>
          <p:nvPr>
            <p:ph idx="15" type="subTitle"/>
          </p:nvPr>
        </p:nvSpPr>
        <p:spPr>
          <a:xfrm>
            <a:off x="4366698" y="3614801"/>
            <a:ext cx="32337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19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8" name="Google Shape;188;p16"/>
          <p:cNvGrpSpPr/>
          <p:nvPr/>
        </p:nvGrpSpPr>
        <p:grpSpPr>
          <a:xfrm>
            <a:off x="-808923" y="2711464"/>
            <a:ext cx="2097951" cy="3309499"/>
            <a:chOff x="-656523" y="2711464"/>
            <a:chExt cx="2097951" cy="3309499"/>
          </a:xfrm>
        </p:grpSpPr>
        <p:sp>
          <p:nvSpPr>
            <p:cNvPr id="189" name="Google Shape;189;p16"/>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16"/>
            <p:cNvGrpSpPr/>
            <p:nvPr/>
          </p:nvGrpSpPr>
          <p:grpSpPr>
            <a:xfrm>
              <a:off x="323479" y="4682324"/>
              <a:ext cx="328346" cy="328531"/>
              <a:chOff x="3678700" y="407275"/>
              <a:chExt cx="708100" cy="708500"/>
            </a:xfrm>
          </p:grpSpPr>
          <p:sp>
            <p:nvSpPr>
              <p:cNvPr id="191" name="Google Shape;191;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6"/>
            <p:cNvGrpSpPr/>
            <p:nvPr/>
          </p:nvGrpSpPr>
          <p:grpSpPr>
            <a:xfrm>
              <a:off x="-541317" y="2711464"/>
              <a:ext cx="1117945" cy="1598548"/>
              <a:chOff x="-541317" y="2711464"/>
              <a:chExt cx="1117945" cy="1598548"/>
            </a:xfrm>
          </p:grpSpPr>
          <p:sp>
            <p:nvSpPr>
              <p:cNvPr id="199" name="Google Shape;199;p16"/>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dk2">
                  <a:alpha val="3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 name="Google Shape;200;p16"/>
              <p:cNvGrpSpPr/>
              <p:nvPr/>
            </p:nvGrpSpPr>
            <p:grpSpPr>
              <a:xfrm>
                <a:off x="442584" y="4120912"/>
                <a:ext cx="134044" cy="134013"/>
                <a:chOff x="1101075" y="2142375"/>
                <a:chExt cx="439200" cy="439100"/>
              </a:xfrm>
            </p:grpSpPr>
            <p:sp>
              <p:nvSpPr>
                <p:cNvPr id="201" name="Google Shape;201;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862"/>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862"/>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3" name="Google Shape;203;p16"/>
            <p:cNvGrpSpPr/>
            <p:nvPr/>
          </p:nvGrpSpPr>
          <p:grpSpPr>
            <a:xfrm rot="-9080766">
              <a:off x="-341725" y="3731687"/>
              <a:ext cx="1117904" cy="1598489"/>
              <a:chOff x="-541317" y="2711464"/>
              <a:chExt cx="1117945" cy="1598548"/>
            </a:xfrm>
          </p:grpSpPr>
          <p:sp>
            <p:nvSpPr>
              <p:cNvPr id="204" name="Google Shape;204;p16"/>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dk2">
                  <a:alpha val="3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16"/>
              <p:cNvGrpSpPr/>
              <p:nvPr/>
            </p:nvGrpSpPr>
            <p:grpSpPr>
              <a:xfrm>
                <a:off x="442584" y="4120912"/>
                <a:ext cx="134044" cy="134013"/>
                <a:chOff x="1101075" y="2142375"/>
                <a:chExt cx="439200" cy="439100"/>
              </a:xfrm>
            </p:grpSpPr>
            <p:sp>
              <p:nvSpPr>
                <p:cNvPr id="206" name="Google Shape;206;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862"/>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862"/>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8" name="Google Shape;208;p16"/>
            <p:cNvGrpSpPr/>
            <p:nvPr/>
          </p:nvGrpSpPr>
          <p:grpSpPr>
            <a:xfrm rot="10800000">
              <a:off x="323483" y="4422415"/>
              <a:ext cx="1117945" cy="1598548"/>
              <a:chOff x="-541317" y="2711464"/>
              <a:chExt cx="1117945" cy="1598548"/>
            </a:xfrm>
          </p:grpSpPr>
          <p:sp>
            <p:nvSpPr>
              <p:cNvPr id="209" name="Google Shape;209;p16"/>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dk2">
                  <a:alpha val="3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p16"/>
              <p:cNvGrpSpPr/>
              <p:nvPr/>
            </p:nvGrpSpPr>
            <p:grpSpPr>
              <a:xfrm>
                <a:off x="442584" y="4120912"/>
                <a:ext cx="134044" cy="134013"/>
                <a:chOff x="1101075" y="2142375"/>
                <a:chExt cx="439200" cy="439100"/>
              </a:xfrm>
            </p:grpSpPr>
            <p:sp>
              <p:nvSpPr>
                <p:cNvPr id="211" name="Google Shape;211;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862"/>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862"/>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13" name="Google Shape;213;p16"/>
          <p:cNvGrpSpPr/>
          <p:nvPr/>
        </p:nvGrpSpPr>
        <p:grpSpPr>
          <a:xfrm>
            <a:off x="6470875" y="-1735181"/>
            <a:ext cx="4257001" cy="4171657"/>
            <a:chOff x="6394675" y="-1658981"/>
            <a:chExt cx="4257001" cy="4171657"/>
          </a:xfrm>
        </p:grpSpPr>
        <p:grpSp>
          <p:nvGrpSpPr>
            <p:cNvPr id="214" name="Google Shape;214;p16"/>
            <p:cNvGrpSpPr/>
            <p:nvPr/>
          </p:nvGrpSpPr>
          <p:grpSpPr>
            <a:xfrm flipH="1" rot="-2700000">
              <a:off x="7289785" y="-1246897"/>
              <a:ext cx="2552124" cy="3347490"/>
              <a:chOff x="2976325" y="908175"/>
              <a:chExt cx="4028179" cy="5283555"/>
            </a:xfrm>
          </p:grpSpPr>
          <p:sp>
            <p:nvSpPr>
              <p:cNvPr id="215" name="Google Shape;215;p16"/>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6"/>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6"/>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16"/>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16"/>
          <p:cNvGrpSpPr/>
          <p:nvPr/>
        </p:nvGrpSpPr>
        <p:grpSpPr>
          <a:xfrm>
            <a:off x="783712" y="-601348"/>
            <a:ext cx="993792" cy="1795200"/>
            <a:chOff x="783712" y="-601348"/>
            <a:chExt cx="993792" cy="1795200"/>
          </a:xfrm>
        </p:grpSpPr>
        <p:sp>
          <p:nvSpPr>
            <p:cNvPr id="221" name="Google Shape;221;p16"/>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16"/>
            <p:cNvCxnSpPr/>
            <p:nvPr/>
          </p:nvCxnSpPr>
          <p:spPr>
            <a:xfrm rot="10800000">
              <a:off x="783712" y="-601348"/>
              <a:ext cx="0" cy="1795200"/>
            </a:xfrm>
            <a:prstGeom prst="straightConnector1">
              <a:avLst/>
            </a:prstGeom>
            <a:noFill/>
            <a:ln cap="flat" cmpd="sng" w="9525">
              <a:solidFill>
                <a:schemeClr val="dk2"/>
              </a:solidFill>
              <a:prstDash val="solid"/>
              <a:round/>
              <a:headEnd len="sm" w="sm" type="none"/>
              <a:tailEnd len="sm" w="sm" type="none"/>
            </a:ln>
          </p:spPr>
        </p:cxnSp>
        <p:sp>
          <p:nvSpPr>
            <p:cNvPr id="223" name="Google Shape;223;p16"/>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4" name="Shape 224"/>
        <p:cNvGrpSpPr/>
        <p:nvPr/>
      </p:nvGrpSpPr>
      <p:grpSpPr>
        <a:xfrm>
          <a:off x="0" y="0"/>
          <a:ext cx="0" cy="0"/>
          <a:chOff x="0" y="0"/>
          <a:chExt cx="0" cy="0"/>
        </a:xfrm>
      </p:grpSpPr>
      <p:sp>
        <p:nvSpPr>
          <p:cNvPr id="225" name="Google Shape;225;p17"/>
          <p:cNvSpPr txBox="1"/>
          <p:nvPr>
            <p:ph type="title"/>
          </p:nvPr>
        </p:nvSpPr>
        <p:spPr>
          <a:xfrm>
            <a:off x="720000" y="2079325"/>
            <a:ext cx="5598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6" name="Google Shape;226;p17"/>
          <p:cNvSpPr txBox="1"/>
          <p:nvPr>
            <p:ph idx="2" type="title"/>
          </p:nvPr>
        </p:nvSpPr>
        <p:spPr>
          <a:xfrm>
            <a:off x="720000" y="1025725"/>
            <a:ext cx="1702500" cy="9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200">
                <a:latin typeface="Poppins"/>
                <a:ea typeface="Poppins"/>
                <a:cs typeface="Poppins"/>
                <a:sym typeface="Poppins"/>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27" name="Google Shape;227;p17"/>
          <p:cNvSpPr txBox="1"/>
          <p:nvPr>
            <p:ph idx="1" type="subTitle"/>
          </p:nvPr>
        </p:nvSpPr>
        <p:spPr>
          <a:xfrm>
            <a:off x="720000" y="3252375"/>
            <a:ext cx="5598000" cy="4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28" name="Google Shape;228;p17"/>
          <p:cNvGrpSpPr/>
          <p:nvPr/>
        </p:nvGrpSpPr>
        <p:grpSpPr>
          <a:xfrm>
            <a:off x="-539205" y="-1717975"/>
            <a:ext cx="4397193" cy="4171657"/>
            <a:chOff x="-494405" y="-1584825"/>
            <a:chExt cx="4397193" cy="4171657"/>
          </a:xfrm>
        </p:grpSpPr>
        <p:grpSp>
          <p:nvGrpSpPr>
            <p:cNvPr id="229" name="Google Shape;229;p17"/>
            <p:cNvGrpSpPr/>
            <p:nvPr/>
          </p:nvGrpSpPr>
          <p:grpSpPr>
            <a:xfrm>
              <a:off x="-494405" y="-252396"/>
              <a:ext cx="1741563" cy="1288563"/>
              <a:chOff x="-494405" y="-252396"/>
              <a:chExt cx="1741563" cy="1288563"/>
            </a:xfrm>
          </p:grpSpPr>
          <p:sp>
            <p:nvSpPr>
              <p:cNvPr id="230" name="Google Shape;230;p17"/>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7"/>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17"/>
            <p:cNvGrpSpPr/>
            <p:nvPr/>
          </p:nvGrpSpPr>
          <p:grpSpPr>
            <a:xfrm>
              <a:off x="245875" y="-51824"/>
              <a:ext cx="208200" cy="1824700"/>
              <a:chOff x="1040050" y="3812126"/>
              <a:chExt cx="208200" cy="1824700"/>
            </a:xfrm>
          </p:grpSpPr>
          <p:sp>
            <p:nvSpPr>
              <p:cNvPr id="233" name="Google Shape;233;p17"/>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7"/>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17"/>
            <p:cNvGrpSpPr/>
            <p:nvPr/>
          </p:nvGrpSpPr>
          <p:grpSpPr>
            <a:xfrm>
              <a:off x="441574" y="-36652"/>
              <a:ext cx="699940" cy="478601"/>
              <a:chOff x="39723" y="4349021"/>
              <a:chExt cx="1061964" cy="726143"/>
            </a:xfrm>
          </p:grpSpPr>
          <p:grpSp>
            <p:nvGrpSpPr>
              <p:cNvPr id="236" name="Google Shape;236;p17"/>
              <p:cNvGrpSpPr/>
              <p:nvPr/>
            </p:nvGrpSpPr>
            <p:grpSpPr>
              <a:xfrm rot="2700000">
                <a:off x="140502" y="4460924"/>
                <a:ext cx="524584" cy="502337"/>
                <a:chOff x="1189791" y="-1767331"/>
                <a:chExt cx="904284" cy="865933"/>
              </a:xfrm>
            </p:grpSpPr>
            <p:sp>
              <p:nvSpPr>
                <p:cNvPr id="237" name="Google Shape;237;p17"/>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17"/>
                <p:cNvGrpSpPr/>
                <p:nvPr/>
              </p:nvGrpSpPr>
              <p:grpSpPr>
                <a:xfrm>
                  <a:off x="1232795" y="-1740829"/>
                  <a:ext cx="717622" cy="717393"/>
                  <a:chOff x="1483457" y="3953671"/>
                  <a:chExt cx="717622" cy="717393"/>
                </a:xfrm>
              </p:grpSpPr>
              <p:sp>
                <p:nvSpPr>
                  <p:cNvPr id="239" name="Google Shape;239;p1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4" name="Google Shape;244;p17"/>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17"/>
            <p:cNvGrpSpPr/>
            <p:nvPr/>
          </p:nvGrpSpPr>
          <p:grpSpPr>
            <a:xfrm>
              <a:off x="955673" y="11"/>
              <a:ext cx="592576" cy="405260"/>
              <a:chOff x="39723" y="4349021"/>
              <a:chExt cx="1061964" cy="726143"/>
            </a:xfrm>
          </p:grpSpPr>
          <p:grpSp>
            <p:nvGrpSpPr>
              <p:cNvPr id="246" name="Google Shape;246;p17"/>
              <p:cNvGrpSpPr/>
              <p:nvPr/>
            </p:nvGrpSpPr>
            <p:grpSpPr>
              <a:xfrm rot="2700000">
                <a:off x="140502" y="4460924"/>
                <a:ext cx="524584" cy="502337"/>
                <a:chOff x="1189791" y="-1767331"/>
                <a:chExt cx="904284" cy="865933"/>
              </a:xfrm>
            </p:grpSpPr>
            <p:sp>
              <p:nvSpPr>
                <p:cNvPr id="247" name="Google Shape;247;p17"/>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17"/>
                <p:cNvGrpSpPr/>
                <p:nvPr/>
              </p:nvGrpSpPr>
              <p:grpSpPr>
                <a:xfrm>
                  <a:off x="1232795" y="-1740829"/>
                  <a:ext cx="717622" cy="717393"/>
                  <a:chOff x="1483457" y="3953671"/>
                  <a:chExt cx="717622" cy="717393"/>
                </a:xfrm>
              </p:grpSpPr>
              <p:sp>
                <p:nvSpPr>
                  <p:cNvPr id="249" name="Google Shape;249;p1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4" name="Google Shape;254;p17"/>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17"/>
            <p:cNvGrpSpPr/>
            <p:nvPr/>
          </p:nvGrpSpPr>
          <p:grpSpPr>
            <a:xfrm>
              <a:off x="-1" y="621223"/>
              <a:ext cx="699940" cy="478601"/>
              <a:chOff x="39723" y="4349021"/>
              <a:chExt cx="1061964" cy="726143"/>
            </a:xfrm>
          </p:grpSpPr>
          <p:grpSp>
            <p:nvGrpSpPr>
              <p:cNvPr id="256" name="Google Shape;256;p17"/>
              <p:cNvGrpSpPr/>
              <p:nvPr/>
            </p:nvGrpSpPr>
            <p:grpSpPr>
              <a:xfrm rot="2700000">
                <a:off x="140502" y="4460924"/>
                <a:ext cx="524584" cy="502337"/>
                <a:chOff x="1189791" y="-1767331"/>
                <a:chExt cx="904284" cy="865933"/>
              </a:xfrm>
            </p:grpSpPr>
            <p:sp>
              <p:nvSpPr>
                <p:cNvPr id="257" name="Google Shape;257;p17"/>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17"/>
                <p:cNvGrpSpPr/>
                <p:nvPr/>
              </p:nvGrpSpPr>
              <p:grpSpPr>
                <a:xfrm>
                  <a:off x="1232795" y="-1740829"/>
                  <a:ext cx="717622" cy="717393"/>
                  <a:chOff x="1483457" y="3953671"/>
                  <a:chExt cx="717622" cy="717393"/>
                </a:xfrm>
              </p:grpSpPr>
              <p:sp>
                <p:nvSpPr>
                  <p:cNvPr id="259" name="Google Shape;259;p17"/>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7"/>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7"/>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7"/>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7"/>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4" name="Google Shape;264;p17"/>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17"/>
            <p:cNvGrpSpPr/>
            <p:nvPr/>
          </p:nvGrpSpPr>
          <p:grpSpPr>
            <a:xfrm rot="-8100000">
              <a:off x="540898" y="-1172741"/>
              <a:ext cx="2552124" cy="3347490"/>
              <a:chOff x="2976325" y="908175"/>
              <a:chExt cx="4028179" cy="5283555"/>
            </a:xfrm>
          </p:grpSpPr>
          <p:sp>
            <p:nvSpPr>
              <p:cNvPr id="266" name="Google Shape;266;p1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269" name="Shape 269"/>
        <p:cNvGrpSpPr/>
        <p:nvPr/>
      </p:nvGrpSpPr>
      <p:grpSpPr>
        <a:xfrm>
          <a:off x="0" y="0"/>
          <a:ext cx="0" cy="0"/>
          <a:chOff x="0" y="0"/>
          <a:chExt cx="0" cy="0"/>
        </a:xfrm>
      </p:grpSpPr>
      <p:sp>
        <p:nvSpPr>
          <p:cNvPr id="270" name="Google Shape;270;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71" name="Google Shape;271;p18"/>
          <p:cNvSpPr txBox="1"/>
          <p:nvPr>
            <p:ph idx="1" type="subTitle"/>
          </p:nvPr>
        </p:nvSpPr>
        <p:spPr>
          <a:xfrm>
            <a:off x="4881006" y="1786675"/>
            <a:ext cx="3543000" cy="183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2" name="Google Shape;272;p18"/>
          <p:cNvSpPr txBox="1"/>
          <p:nvPr>
            <p:ph idx="2" type="subTitle"/>
          </p:nvPr>
        </p:nvSpPr>
        <p:spPr>
          <a:xfrm>
            <a:off x="720000" y="1786675"/>
            <a:ext cx="3543000" cy="183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73" name="Google Shape;273;p18"/>
          <p:cNvGrpSpPr/>
          <p:nvPr/>
        </p:nvGrpSpPr>
        <p:grpSpPr>
          <a:xfrm>
            <a:off x="-96328" y="4888563"/>
            <a:ext cx="1590409" cy="88126"/>
            <a:chOff x="124625" y="4953514"/>
            <a:chExt cx="1137388" cy="88143"/>
          </a:xfrm>
        </p:grpSpPr>
        <p:sp>
          <p:nvSpPr>
            <p:cNvPr id="274" name="Google Shape;274;p18"/>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18"/>
          <p:cNvGrpSpPr/>
          <p:nvPr/>
        </p:nvGrpSpPr>
        <p:grpSpPr>
          <a:xfrm>
            <a:off x="6883700" y="1385725"/>
            <a:ext cx="4028179" cy="5283555"/>
            <a:chOff x="6883700" y="1385725"/>
            <a:chExt cx="4028179" cy="5283555"/>
          </a:xfrm>
        </p:grpSpPr>
        <p:sp>
          <p:nvSpPr>
            <p:cNvPr id="277" name="Google Shape;277;p18"/>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18"/>
          <p:cNvGrpSpPr/>
          <p:nvPr/>
        </p:nvGrpSpPr>
        <p:grpSpPr>
          <a:xfrm>
            <a:off x="4598006" y="-1699037"/>
            <a:ext cx="5579795" cy="3203424"/>
            <a:chOff x="4521806" y="-1546637"/>
            <a:chExt cx="5579795" cy="3203424"/>
          </a:xfrm>
        </p:grpSpPr>
        <p:grpSp>
          <p:nvGrpSpPr>
            <p:cNvPr id="282" name="Google Shape;282;p18"/>
            <p:cNvGrpSpPr/>
            <p:nvPr/>
          </p:nvGrpSpPr>
          <p:grpSpPr>
            <a:xfrm>
              <a:off x="4619858" y="-154439"/>
              <a:ext cx="916824" cy="700199"/>
              <a:chOff x="4619858" y="-154439"/>
              <a:chExt cx="916824" cy="700199"/>
            </a:xfrm>
          </p:grpSpPr>
          <p:sp>
            <p:nvSpPr>
              <p:cNvPr id="283" name="Google Shape;283;p18"/>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6" name="Google Shape;286;p18"/>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287" name="Google Shape;287;p18"/>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274"/>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18"/>
            <p:cNvGrpSpPr/>
            <p:nvPr/>
          </p:nvGrpSpPr>
          <p:grpSpPr>
            <a:xfrm rot="10800000">
              <a:off x="8323179" y="210224"/>
              <a:ext cx="1493504" cy="88126"/>
              <a:chOff x="124625" y="4953514"/>
              <a:chExt cx="1137388" cy="88143"/>
            </a:xfrm>
          </p:grpSpPr>
          <p:sp>
            <p:nvSpPr>
              <p:cNvPr id="290" name="Google Shape;290;p18"/>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18"/>
            <p:cNvGrpSpPr/>
            <p:nvPr/>
          </p:nvGrpSpPr>
          <p:grpSpPr>
            <a:xfrm>
              <a:off x="4619231" y="-32636"/>
              <a:ext cx="254987" cy="255131"/>
              <a:chOff x="3678700" y="407275"/>
              <a:chExt cx="708100" cy="708500"/>
            </a:xfrm>
          </p:grpSpPr>
          <p:sp>
            <p:nvSpPr>
              <p:cNvPr id="293" name="Google Shape;293;p1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 name="Google Shape;300;p18"/>
            <p:cNvGrpSpPr/>
            <p:nvPr/>
          </p:nvGrpSpPr>
          <p:grpSpPr>
            <a:xfrm>
              <a:off x="4521806" y="126714"/>
              <a:ext cx="254987" cy="255131"/>
              <a:chOff x="3678700" y="407275"/>
              <a:chExt cx="708100" cy="708500"/>
            </a:xfrm>
          </p:grpSpPr>
          <p:sp>
            <p:nvSpPr>
              <p:cNvPr id="301" name="Google Shape;301;p18"/>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08" name="Shape 308"/>
        <p:cNvGrpSpPr/>
        <p:nvPr/>
      </p:nvGrpSpPr>
      <p:grpSpPr>
        <a:xfrm>
          <a:off x="0" y="0"/>
          <a:ext cx="0" cy="0"/>
          <a:chOff x="0" y="0"/>
          <a:chExt cx="0" cy="0"/>
        </a:xfrm>
      </p:grpSpPr>
      <p:sp>
        <p:nvSpPr>
          <p:cNvPr id="309" name="Google Shape;309;p19"/>
          <p:cNvSpPr txBox="1"/>
          <p:nvPr>
            <p:ph type="title"/>
          </p:nvPr>
        </p:nvSpPr>
        <p:spPr>
          <a:xfrm>
            <a:off x="713225" y="3349250"/>
            <a:ext cx="6691200" cy="531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10" name="Google Shape;310;p19"/>
          <p:cNvSpPr txBox="1"/>
          <p:nvPr>
            <p:ph idx="1" type="subTitle"/>
          </p:nvPr>
        </p:nvSpPr>
        <p:spPr>
          <a:xfrm>
            <a:off x="713225" y="1511313"/>
            <a:ext cx="6691200" cy="1478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1" name="Shape 311"/>
        <p:cNvGrpSpPr/>
        <p:nvPr/>
      </p:nvGrpSpPr>
      <p:grpSpPr>
        <a:xfrm>
          <a:off x="0" y="0"/>
          <a:ext cx="0" cy="0"/>
          <a:chOff x="0" y="0"/>
          <a:chExt cx="0" cy="0"/>
        </a:xfrm>
      </p:grpSpPr>
      <p:sp>
        <p:nvSpPr>
          <p:cNvPr id="312" name="Google Shape;312;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3" name="Google Shape;313;p20"/>
          <p:cNvSpPr txBox="1"/>
          <p:nvPr>
            <p:ph idx="1" type="subTitle"/>
          </p:nvPr>
        </p:nvSpPr>
        <p:spPr>
          <a:xfrm>
            <a:off x="4999903" y="2372500"/>
            <a:ext cx="2340300" cy="13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14" name="Google Shape;314;p20"/>
          <p:cNvSpPr txBox="1"/>
          <p:nvPr>
            <p:ph idx="2" type="subTitle"/>
          </p:nvPr>
        </p:nvSpPr>
        <p:spPr>
          <a:xfrm>
            <a:off x="1803800" y="2372500"/>
            <a:ext cx="2340300" cy="13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15" name="Google Shape;315;p20"/>
          <p:cNvSpPr txBox="1"/>
          <p:nvPr>
            <p:ph idx="3" type="subTitle"/>
          </p:nvPr>
        </p:nvSpPr>
        <p:spPr>
          <a:xfrm>
            <a:off x="4999908" y="2048488"/>
            <a:ext cx="23403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16" name="Google Shape;316;p20"/>
          <p:cNvSpPr txBox="1"/>
          <p:nvPr>
            <p:ph idx="4" type="subTitle"/>
          </p:nvPr>
        </p:nvSpPr>
        <p:spPr>
          <a:xfrm>
            <a:off x="1803800" y="2048488"/>
            <a:ext cx="23403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317" name="Google Shape;317;p20"/>
          <p:cNvGrpSpPr/>
          <p:nvPr/>
        </p:nvGrpSpPr>
        <p:grpSpPr>
          <a:xfrm>
            <a:off x="7579113" y="-890400"/>
            <a:ext cx="2898275" cy="3032950"/>
            <a:chOff x="7198113" y="-890400"/>
            <a:chExt cx="2898275" cy="3032950"/>
          </a:xfrm>
        </p:grpSpPr>
        <p:pic>
          <p:nvPicPr>
            <p:cNvPr id="318" name="Google Shape;318;p20"/>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319" name="Google Shape;319;p20"/>
            <p:cNvGrpSpPr/>
            <p:nvPr/>
          </p:nvGrpSpPr>
          <p:grpSpPr>
            <a:xfrm>
              <a:off x="8319318" y="-249682"/>
              <a:ext cx="1460040" cy="1171886"/>
              <a:chOff x="7945225" y="4302000"/>
              <a:chExt cx="904666" cy="726121"/>
            </a:xfrm>
          </p:grpSpPr>
          <p:sp>
            <p:nvSpPr>
              <p:cNvPr id="320" name="Google Shape;320;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3" name="Google Shape;323;p20"/>
          <p:cNvGrpSpPr/>
          <p:nvPr/>
        </p:nvGrpSpPr>
        <p:grpSpPr>
          <a:xfrm>
            <a:off x="-613920" y="3693606"/>
            <a:ext cx="2048058" cy="2238805"/>
            <a:chOff x="-461520" y="3617406"/>
            <a:chExt cx="2048058" cy="2238805"/>
          </a:xfrm>
        </p:grpSpPr>
        <p:grpSp>
          <p:nvGrpSpPr>
            <p:cNvPr id="324" name="Google Shape;324;p20"/>
            <p:cNvGrpSpPr/>
            <p:nvPr/>
          </p:nvGrpSpPr>
          <p:grpSpPr>
            <a:xfrm>
              <a:off x="-461520" y="3617406"/>
              <a:ext cx="1916534" cy="2238805"/>
              <a:chOff x="-461520" y="3617406"/>
              <a:chExt cx="1916534" cy="2238805"/>
            </a:xfrm>
          </p:grpSpPr>
          <p:grpSp>
            <p:nvGrpSpPr>
              <p:cNvPr id="325" name="Google Shape;325;p20"/>
              <p:cNvGrpSpPr/>
              <p:nvPr/>
            </p:nvGrpSpPr>
            <p:grpSpPr>
              <a:xfrm flipH="1">
                <a:off x="-461520" y="4010132"/>
                <a:ext cx="1916534" cy="1538287"/>
                <a:chOff x="7945225" y="4302000"/>
                <a:chExt cx="904666" cy="726121"/>
              </a:xfrm>
            </p:grpSpPr>
            <p:sp>
              <p:nvSpPr>
                <p:cNvPr id="326" name="Google Shape;326;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20"/>
              <p:cNvGrpSpPr/>
              <p:nvPr/>
            </p:nvGrpSpPr>
            <p:grpSpPr>
              <a:xfrm>
                <a:off x="-309885" y="3617406"/>
                <a:ext cx="1448824" cy="2238805"/>
                <a:chOff x="-309885" y="3617406"/>
                <a:chExt cx="1448824" cy="2238805"/>
              </a:xfrm>
            </p:grpSpPr>
            <p:grpSp>
              <p:nvGrpSpPr>
                <p:cNvPr id="330" name="Google Shape;330;p20"/>
                <p:cNvGrpSpPr/>
                <p:nvPr/>
              </p:nvGrpSpPr>
              <p:grpSpPr>
                <a:xfrm>
                  <a:off x="-277007" y="3870159"/>
                  <a:ext cx="981772" cy="1986052"/>
                  <a:chOff x="-293545" y="3454371"/>
                  <a:chExt cx="981772" cy="1986052"/>
                </a:xfrm>
              </p:grpSpPr>
              <p:sp>
                <p:nvSpPr>
                  <p:cNvPr id="331" name="Google Shape;331;p20"/>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0"/>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20"/>
                <p:cNvGrpSpPr/>
                <p:nvPr/>
              </p:nvGrpSpPr>
              <p:grpSpPr>
                <a:xfrm>
                  <a:off x="363249" y="4906873"/>
                  <a:ext cx="699940" cy="478601"/>
                  <a:chOff x="39723" y="4349021"/>
                  <a:chExt cx="1061964" cy="726143"/>
                </a:xfrm>
              </p:grpSpPr>
              <p:grpSp>
                <p:nvGrpSpPr>
                  <p:cNvPr id="334" name="Google Shape;334;p20"/>
                  <p:cNvGrpSpPr/>
                  <p:nvPr/>
                </p:nvGrpSpPr>
                <p:grpSpPr>
                  <a:xfrm rot="2700000">
                    <a:off x="140502" y="4460924"/>
                    <a:ext cx="524584" cy="502337"/>
                    <a:chOff x="1189791" y="-1767331"/>
                    <a:chExt cx="904284" cy="865933"/>
                  </a:xfrm>
                </p:grpSpPr>
                <p:sp>
                  <p:nvSpPr>
                    <p:cNvPr id="335" name="Google Shape;335;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6" name="Google Shape;336;p20"/>
                    <p:cNvGrpSpPr/>
                    <p:nvPr/>
                  </p:nvGrpSpPr>
                  <p:grpSpPr>
                    <a:xfrm>
                      <a:off x="1232795" y="-1740829"/>
                      <a:ext cx="717622" cy="717393"/>
                      <a:chOff x="1483457" y="3953671"/>
                      <a:chExt cx="717622" cy="717393"/>
                    </a:xfrm>
                  </p:grpSpPr>
                  <p:sp>
                    <p:nvSpPr>
                      <p:cNvPr id="337" name="Google Shape;337;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2" name="Google Shape;342;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20"/>
                <p:cNvGrpSpPr/>
                <p:nvPr/>
              </p:nvGrpSpPr>
              <p:grpSpPr>
                <a:xfrm rot="-5400000">
                  <a:off x="-461872" y="3769394"/>
                  <a:ext cx="1351491" cy="1047516"/>
                  <a:chOff x="-2460210" y="2758494"/>
                  <a:chExt cx="1351491" cy="1047516"/>
                </a:xfrm>
              </p:grpSpPr>
              <p:sp>
                <p:nvSpPr>
                  <p:cNvPr id="344" name="Google Shape;344;p20"/>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srgbClr>
                      </a:gs>
                      <a:gs pos="100000">
                        <a:srgbClr val="FFFFFF">
                          <a:alpha val="4666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0"/>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srgbClr>
                      </a:gs>
                      <a:gs pos="100000">
                        <a:srgbClr val="FFFFFF">
                          <a:alpha val="4666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0"/>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srgbClr>
                      </a:gs>
                      <a:gs pos="100000">
                        <a:srgbClr val="FFFFFF">
                          <a:alpha val="4666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0"/>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srgbClr>
                      </a:gs>
                      <a:gs pos="100000">
                        <a:srgbClr val="FFFFFF">
                          <a:alpha val="46666"/>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20"/>
                <p:cNvGrpSpPr/>
                <p:nvPr/>
              </p:nvGrpSpPr>
              <p:grpSpPr>
                <a:xfrm>
                  <a:off x="438999" y="4567398"/>
                  <a:ext cx="699940" cy="478601"/>
                  <a:chOff x="39723" y="4349021"/>
                  <a:chExt cx="1061964" cy="726143"/>
                </a:xfrm>
              </p:grpSpPr>
              <p:grpSp>
                <p:nvGrpSpPr>
                  <p:cNvPr id="349" name="Google Shape;349;p20"/>
                  <p:cNvGrpSpPr/>
                  <p:nvPr/>
                </p:nvGrpSpPr>
                <p:grpSpPr>
                  <a:xfrm rot="2700000">
                    <a:off x="140502" y="4460924"/>
                    <a:ext cx="524584" cy="502337"/>
                    <a:chOff x="1189791" y="-1767331"/>
                    <a:chExt cx="904284" cy="865933"/>
                  </a:xfrm>
                </p:grpSpPr>
                <p:sp>
                  <p:nvSpPr>
                    <p:cNvPr id="350" name="Google Shape;350;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1" name="Google Shape;351;p20"/>
                    <p:cNvGrpSpPr/>
                    <p:nvPr/>
                  </p:nvGrpSpPr>
                  <p:grpSpPr>
                    <a:xfrm>
                      <a:off x="1232795" y="-1740829"/>
                      <a:ext cx="717622" cy="717393"/>
                      <a:chOff x="1483457" y="3953671"/>
                      <a:chExt cx="717622" cy="717393"/>
                    </a:xfrm>
                  </p:grpSpPr>
                  <p:sp>
                    <p:nvSpPr>
                      <p:cNvPr id="352" name="Google Shape;352;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7" name="Google Shape;357;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20"/>
                <p:cNvGrpSpPr/>
                <p:nvPr/>
              </p:nvGrpSpPr>
              <p:grpSpPr>
                <a:xfrm>
                  <a:off x="-65076" y="4623886"/>
                  <a:ext cx="699940" cy="478601"/>
                  <a:chOff x="39723" y="4349021"/>
                  <a:chExt cx="1061964" cy="726143"/>
                </a:xfrm>
              </p:grpSpPr>
              <p:grpSp>
                <p:nvGrpSpPr>
                  <p:cNvPr id="359" name="Google Shape;359;p20"/>
                  <p:cNvGrpSpPr/>
                  <p:nvPr/>
                </p:nvGrpSpPr>
                <p:grpSpPr>
                  <a:xfrm rot="2700000">
                    <a:off x="140502" y="4460924"/>
                    <a:ext cx="524584" cy="502337"/>
                    <a:chOff x="1189791" y="-1767331"/>
                    <a:chExt cx="904284" cy="865933"/>
                  </a:xfrm>
                </p:grpSpPr>
                <p:sp>
                  <p:nvSpPr>
                    <p:cNvPr id="360" name="Google Shape;360;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1" name="Google Shape;361;p20"/>
                    <p:cNvGrpSpPr/>
                    <p:nvPr/>
                  </p:nvGrpSpPr>
                  <p:grpSpPr>
                    <a:xfrm>
                      <a:off x="1232795" y="-1740829"/>
                      <a:ext cx="717622" cy="717393"/>
                      <a:chOff x="1483457" y="3953671"/>
                      <a:chExt cx="717622" cy="717393"/>
                    </a:xfrm>
                  </p:grpSpPr>
                  <p:sp>
                    <p:nvSpPr>
                      <p:cNvPr id="362" name="Google Shape;362;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7" name="Google Shape;367;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368" name="Google Shape;368;p20"/>
            <p:cNvGrpSpPr/>
            <p:nvPr/>
          </p:nvGrpSpPr>
          <p:grpSpPr>
            <a:xfrm rot="5400000">
              <a:off x="1147388" y="4839000"/>
              <a:ext cx="439200" cy="439100"/>
              <a:chOff x="1101075" y="2142375"/>
              <a:chExt cx="439200" cy="439100"/>
            </a:xfrm>
          </p:grpSpPr>
          <p:sp>
            <p:nvSpPr>
              <p:cNvPr id="369" name="Google Shape;369;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1" name="Google Shape;371;p20"/>
          <p:cNvGrpSpPr/>
          <p:nvPr/>
        </p:nvGrpSpPr>
        <p:grpSpPr>
          <a:xfrm>
            <a:off x="-2352525" y="-402069"/>
            <a:ext cx="5307515" cy="2438356"/>
            <a:chOff x="-2276325" y="-249669"/>
            <a:chExt cx="5307515" cy="2438356"/>
          </a:xfrm>
        </p:grpSpPr>
        <p:grpSp>
          <p:nvGrpSpPr>
            <p:cNvPr id="372" name="Google Shape;372;p20"/>
            <p:cNvGrpSpPr/>
            <p:nvPr/>
          </p:nvGrpSpPr>
          <p:grpSpPr>
            <a:xfrm rot="10800000">
              <a:off x="-1297788" y="-249669"/>
              <a:ext cx="2601921" cy="2438356"/>
              <a:chOff x="7340129" y="2866613"/>
              <a:chExt cx="2439225" cy="2438356"/>
            </a:xfrm>
          </p:grpSpPr>
          <p:sp>
            <p:nvSpPr>
              <p:cNvPr id="373" name="Google Shape;373;p20"/>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 name="Google Shape;375;p20"/>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6" name="Google Shape;376;p20"/>
            <p:cNvGrpSpPr/>
            <p:nvPr/>
          </p:nvGrpSpPr>
          <p:grpSpPr>
            <a:xfrm>
              <a:off x="-2276325" y="245976"/>
              <a:ext cx="4558967" cy="134100"/>
              <a:chOff x="796100" y="3019701"/>
              <a:chExt cx="4558967" cy="134100"/>
            </a:xfrm>
          </p:grpSpPr>
          <p:sp>
            <p:nvSpPr>
              <p:cNvPr id="377" name="Google Shape;377;p2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8" name="Google Shape;378;p20"/>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379" name="Google Shape;379;p2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80" name="Google Shape;380;p20"/>
          <p:cNvGrpSpPr/>
          <p:nvPr/>
        </p:nvGrpSpPr>
        <p:grpSpPr>
          <a:xfrm>
            <a:off x="6795100" y="3095213"/>
            <a:ext cx="4558967" cy="2438356"/>
            <a:chOff x="6490300" y="2866613"/>
            <a:chExt cx="4558967" cy="2438356"/>
          </a:xfrm>
        </p:grpSpPr>
        <p:grpSp>
          <p:nvGrpSpPr>
            <p:cNvPr id="381" name="Google Shape;381;p20"/>
            <p:cNvGrpSpPr/>
            <p:nvPr/>
          </p:nvGrpSpPr>
          <p:grpSpPr>
            <a:xfrm>
              <a:off x="7340129" y="2866613"/>
              <a:ext cx="2439225" cy="2438356"/>
              <a:chOff x="7340129" y="2866613"/>
              <a:chExt cx="2439225" cy="2438356"/>
            </a:xfrm>
          </p:grpSpPr>
          <p:sp>
            <p:nvSpPr>
              <p:cNvPr id="382" name="Google Shape;382;p20"/>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0"/>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p20"/>
            <p:cNvGrpSpPr/>
            <p:nvPr/>
          </p:nvGrpSpPr>
          <p:grpSpPr>
            <a:xfrm rot="10800000">
              <a:off x="6490300" y="4774026"/>
              <a:ext cx="4558967" cy="134100"/>
              <a:chOff x="796100" y="3019701"/>
              <a:chExt cx="4558967" cy="134100"/>
            </a:xfrm>
          </p:grpSpPr>
          <p:sp>
            <p:nvSpPr>
              <p:cNvPr id="385" name="Google Shape;385;p2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6" name="Google Shape;386;p20"/>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387" name="Google Shape;387;p2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88" name="Shape 388"/>
        <p:cNvGrpSpPr/>
        <p:nvPr/>
      </p:nvGrpSpPr>
      <p:grpSpPr>
        <a:xfrm>
          <a:off x="0" y="0"/>
          <a:ext cx="0" cy="0"/>
          <a:chOff x="0" y="0"/>
          <a:chExt cx="0" cy="0"/>
        </a:xfrm>
      </p:grpSpPr>
      <p:grpSp>
        <p:nvGrpSpPr>
          <p:cNvPr id="389" name="Google Shape;389;p21"/>
          <p:cNvGrpSpPr/>
          <p:nvPr/>
        </p:nvGrpSpPr>
        <p:grpSpPr>
          <a:xfrm>
            <a:off x="7059553" y="-2136807"/>
            <a:ext cx="4192757" cy="4558967"/>
            <a:chOff x="6983353" y="-2136807"/>
            <a:chExt cx="4192757" cy="4558967"/>
          </a:xfrm>
        </p:grpSpPr>
        <p:grpSp>
          <p:nvGrpSpPr>
            <p:cNvPr id="390" name="Google Shape;390;p21"/>
            <p:cNvGrpSpPr/>
            <p:nvPr/>
          </p:nvGrpSpPr>
          <p:grpSpPr>
            <a:xfrm rot="-509296">
              <a:off x="7187207" y="-982000"/>
              <a:ext cx="3785049" cy="3043008"/>
              <a:chOff x="7103825" y="-713112"/>
              <a:chExt cx="3785226" cy="3043150"/>
            </a:xfrm>
          </p:grpSpPr>
          <p:sp>
            <p:nvSpPr>
              <p:cNvPr id="391" name="Google Shape;391;p2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2" name="Google Shape;392;p21"/>
              <p:cNvPicPr preferRelativeResize="0"/>
              <p:nvPr/>
            </p:nvPicPr>
            <p:blipFill rotWithShape="1">
              <a:blip r:embed="rId2">
                <a:alphaModFix/>
              </a:blip>
              <a:srcRect b="17662" l="0" r="0" t="17657"/>
              <a:stretch/>
            </p:blipFill>
            <p:spPr>
              <a:xfrm>
                <a:off x="7103825" y="-713112"/>
                <a:ext cx="3785226" cy="2888974"/>
              </a:xfrm>
              <a:prstGeom prst="rect">
                <a:avLst/>
              </a:prstGeom>
              <a:noFill/>
              <a:ln>
                <a:noFill/>
              </a:ln>
            </p:spPr>
          </p:pic>
        </p:grpSp>
        <p:grpSp>
          <p:nvGrpSpPr>
            <p:cNvPr id="393" name="Google Shape;393;p21"/>
            <p:cNvGrpSpPr/>
            <p:nvPr/>
          </p:nvGrpSpPr>
          <p:grpSpPr>
            <a:xfrm rot="5400000">
              <a:off x="6489450" y="75626"/>
              <a:ext cx="4558967" cy="134100"/>
              <a:chOff x="796100" y="3019701"/>
              <a:chExt cx="4558967" cy="134100"/>
            </a:xfrm>
          </p:grpSpPr>
          <p:sp>
            <p:nvSpPr>
              <p:cNvPr id="394" name="Google Shape;394;p2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5" name="Google Shape;395;p2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396" name="Google Shape;396;p2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7" name="Google Shape;397;p21"/>
          <p:cNvSpPr txBox="1"/>
          <p:nvPr>
            <p:ph idx="1" type="subTitle"/>
          </p:nvPr>
        </p:nvSpPr>
        <p:spPr>
          <a:xfrm>
            <a:off x="720000" y="26499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8" name="Google Shape;398;p21"/>
          <p:cNvSpPr txBox="1"/>
          <p:nvPr>
            <p:ph idx="2" type="subTitle"/>
          </p:nvPr>
        </p:nvSpPr>
        <p:spPr>
          <a:xfrm>
            <a:off x="3584484" y="26499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9" name="Google Shape;399;p21"/>
          <p:cNvSpPr txBox="1"/>
          <p:nvPr>
            <p:ph idx="3" type="subTitle"/>
          </p:nvPr>
        </p:nvSpPr>
        <p:spPr>
          <a:xfrm>
            <a:off x="6448975" y="26499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0" name="Google Shape;400;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1" name="Google Shape;401;p21"/>
          <p:cNvSpPr txBox="1"/>
          <p:nvPr>
            <p:ph idx="4" type="subTitle"/>
          </p:nvPr>
        </p:nvSpPr>
        <p:spPr>
          <a:xfrm>
            <a:off x="720000" y="23238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02" name="Google Shape;402;p21"/>
          <p:cNvSpPr txBox="1"/>
          <p:nvPr>
            <p:ph idx="5" type="subTitle"/>
          </p:nvPr>
        </p:nvSpPr>
        <p:spPr>
          <a:xfrm>
            <a:off x="3584483" y="23238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03" name="Google Shape;403;p21"/>
          <p:cNvSpPr txBox="1"/>
          <p:nvPr>
            <p:ph idx="6" type="subTitle"/>
          </p:nvPr>
        </p:nvSpPr>
        <p:spPr>
          <a:xfrm>
            <a:off x="6448972" y="23238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404" name="Google Shape;404;p21"/>
          <p:cNvGrpSpPr/>
          <p:nvPr/>
        </p:nvGrpSpPr>
        <p:grpSpPr>
          <a:xfrm>
            <a:off x="6067575" y="2796625"/>
            <a:ext cx="4006263" cy="4771152"/>
            <a:chOff x="5915175" y="2339425"/>
            <a:chExt cx="4006263" cy="4771152"/>
          </a:xfrm>
        </p:grpSpPr>
        <p:sp>
          <p:nvSpPr>
            <p:cNvPr id="405" name="Google Shape;405;p21"/>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1"/>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7" name="Google Shape;407;p21"/>
            <p:cNvGrpSpPr/>
            <p:nvPr/>
          </p:nvGrpSpPr>
          <p:grpSpPr>
            <a:xfrm>
              <a:off x="7520550" y="4608575"/>
              <a:ext cx="582050" cy="582425"/>
              <a:chOff x="959750" y="3039275"/>
              <a:chExt cx="582050" cy="582425"/>
            </a:xfrm>
          </p:grpSpPr>
          <p:sp>
            <p:nvSpPr>
              <p:cNvPr id="408" name="Google Shape;408;p21"/>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1"/>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1"/>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1"/>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1"/>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1"/>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1"/>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21"/>
            <p:cNvGrpSpPr/>
            <p:nvPr/>
          </p:nvGrpSpPr>
          <p:grpSpPr>
            <a:xfrm>
              <a:off x="8484675" y="3658275"/>
              <a:ext cx="582050" cy="582425"/>
              <a:chOff x="959750" y="3039275"/>
              <a:chExt cx="582050" cy="582425"/>
            </a:xfrm>
          </p:grpSpPr>
          <p:sp>
            <p:nvSpPr>
              <p:cNvPr id="416" name="Google Shape;416;p21"/>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1"/>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1"/>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1"/>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1"/>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1"/>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1"/>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3" name="Google Shape;423;p21"/>
          <p:cNvGrpSpPr/>
          <p:nvPr/>
        </p:nvGrpSpPr>
        <p:grpSpPr>
          <a:xfrm>
            <a:off x="-235366" y="3828554"/>
            <a:ext cx="5249360" cy="2992224"/>
            <a:chOff x="-258616" y="3430829"/>
            <a:chExt cx="5249360" cy="2992224"/>
          </a:xfrm>
        </p:grpSpPr>
        <p:pic>
          <p:nvPicPr>
            <p:cNvPr id="424" name="Google Shape;424;p21"/>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425" name="Google Shape;425;p21"/>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1"/>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1"/>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1"/>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1"/>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0" name="Google Shape;430;p21"/>
            <p:cNvGrpSpPr/>
            <p:nvPr/>
          </p:nvGrpSpPr>
          <p:grpSpPr>
            <a:xfrm>
              <a:off x="736485" y="4387072"/>
              <a:ext cx="161977" cy="161940"/>
              <a:chOff x="1101075" y="2142375"/>
              <a:chExt cx="439200" cy="439100"/>
            </a:xfrm>
          </p:grpSpPr>
          <p:sp>
            <p:nvSpPr>
              <p:cNvPr id="431" name="Google Shape;431;p2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21"/>
            <p:cNvGrpSpPr/>
            <p:nvPr/>
          </p:nvGrpSpPr>
          <p:grpSpPr>
            <a:xfrm rot="10800000">
              <a:off x="2118901" y="4805293"/>
              <a:ext cx="161977" cy="161940"/>
              <a:chOff x="1101075" y="2142375"/>
              <a:chExt cx="439200" cy="439100"/>
            </a:xfrm>
          </p:grpSpPr>
          <p:sp>
            <p:nvSpPr>
              <p:cNvPr id="434" name="Google Shape;434;p2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6" name="Google Shape;436;p21"/>
          <p:cNvGrpSpPr/>
          <p:nvPr/>
        </p:nvGrpSpPr>
        <p:grpSpPr>
          <a:xfrm>
            <a:off x="-515562" y="-797997"/>
            <a:ext cx="1433416" cy="2584783"/>
            <a:chOff x="-363162" y="-645597"/>
            <a:chExt cx="1433416" cy="2584783"/>
          </a:xfrm>
        </p:grpSpPr>
        <p:grpSp>
          <p:nvGrpSpPr>
            <p:cNvPr id="437" name="Google Shape;437;p21"/>
            <p:cNvGrpSpPr/>
            <p:nvPr/>
          </p:nvGrpSpPr>
          <p:grpSpPr>
            <a:xfrm rot="10800000">
              <a:off x="-64596" y="-645597"/>
              <a:ext cx="1134850" cy="2370192"/>
              <a:chOff x="-575575" y="3685599"/>
              <a:chExt cx="1421049" cy="2967933"/>
            </a:xfrm>
          </p:grpSpPr>
          <p:sp>
            <p:nvSpPr>
              <p:cNvPr id="438" name="Google Shape;438;p21"/>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1"/>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Google Shape;440;p21"/>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1"/>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21"/>
            <p:cNvGrpSpPr/>
            <p:nvPr/>
          </p:nvGrpSpPr>
          <p:grpSpPr>
            <a:xfrm flipH="1" rot="-2700000">
              <a:off x="-216370" y="1084101"/>
              <a:ext cx="708093" cy="708493"/>
              <a:chOff x="3678700" y="407275"/>
              <a:chExt cx="708100" cy="708500"/>
            </a:xfrm>
          </p:grpSpPr>
          <p:sp>
            <p:nvSpPr>
              <p:cNvPr id="443" name="Google Shape;443;p2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50" name="Shape 450"/>
        <p:cNvGrpSpPr/>
        <p:nvPr/>
      </p:nvGrpSpPr>
      <p:grpSpPr>
        <a:xfrm>
          <a:off x="0" y="0"/>
          <a:ext cx="0" cy="0"/>
          <a:chOff x="0" y="0"/>
          <a:chExt cx="0" cy="0"/>
        </a:xfrm>
      </p:grpSpPr>
      <p:sp>
        <p:nvSpPr>
          <p:cNvPr id="451" name="Google Shape;451;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2" name="Google Shape;452;p22"/>
          <p:cNvSpPr txBox="1"/>
          <p:nvPr>
            <p:ph idx="1" type="subTitle"/>
          </p:nvPr>
        </p:nvSpPr>
        <p:spPr>
          <a:xfrm>
            <a:off x="1804750" y="1935218"/>
            <a:ext cx="21021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3" name="Google Shape;453;p22"/>
          <p:cNvSpPr txBox="1"/>
          <p:nvPr>
            <p:ph idx="2" type="subTitle"/>
          </p:nvPr>
        </p:nvSpPr>
        <p:spPr>
          <a:xfrm>
            <a:off x="5237152" y="1935218"/>
            <a:ext cx="21021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4" name="Google Shape;454;p22"/>
          <p:cNvSpPr txBox="1"/>
          <p:nvPr>
            <p:ph idx="3" type="subTitle"/>
          </p:nvPr>
        </p:nvSpPr>
        <p:spPr>
          <a:xfrm>
            <a:off x="1804750" y="3561374"/>
            <a:ext cx="21021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5" name="Google Shape;455;p22"/>
          <p:cNvSpPr txBox="1"/>
          <p:nvPr>
            <p:ph idx="4" type="subTitle"/>
          </p:nvPr>
        </p:nvSpPr>
        <p:spPr>
          <a:xfrm>
            <a:off x="5237152" y="3561374"/>
            <a:ext cx="2102100" cy="66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6" name="Google Shape;456;p22"/>
          <p:cNvSpPr txBox="1"/>
          <p:nvPr>
            <p:ph idx="5" type="subTitle"/>
          </p:nvPr>
        </p:nvSpPr>
        <p:spPr>
          <a:xfrm>
            <a:off x="1804750" y="1605775"/>
            <a:ext cx="2102100" cy="405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57" name="Google Shape;457;p22"/>
          <p:cNvSpPr txBox="1"/>
          <p:nvPr>
            <p:ph idx="6" type="subTitle"/>
          </p:nvPr>
        </p:nvSpPr>
        <p:spPr>
          <a:xfrm>
            <a:off x="5237150" y="1605775"/>
            <a:ext cx="2102100" cy="405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58" name="Google Shape;458;p22"/>
          <p:cNvSpPr txBox="1"/>
          <p:nvPr>
            <p:ph idx="7" type="subTitle"/>
          </p:nvPr>
        </p:nvSpPr>
        <p:spPr>
          <a:xfrm>
            <a:off x="1804750" y="3231981"/>
            <a:ext cx="2102100" cy="405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59" name="Google Shape;459;p22"/>
          <p:cNvSpPr txBox="1"/>
          <p:nvPr>
            <p:ph idx="8" type="subTitle"/>
          </p:nvPr>
        </p:nvSpPr>
        <p:spPr>
          <a:xfrm>
            <a:off x="5237150" y="3231981"/>
            <a:ext cx="2102100" cy="405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460" name="Google Shape;460;p22"/>
          <p:cNvGrpSpPr/>
          <p:nvPr/>
        </p:nvGrpSpPr>
        <p:grpSpPr>
          <a:xfrm>
            <a:off x="-2902028" y="1271890"/>
            <a:ext cx="6191221" cy="6191221"/>
            <a:chOff x="-2825828" y="1271890"/>
            <a:chExt cx="6191221" cy="6191221"/>
          </a:xfrm>
        </p:grpSpPr>
        <p:pic>
          <p:nvPicPr>
            <p:cNvPr id="461" name="Google Shape;461;p22"/>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462" name="Google Shape;462;p22"/>
            <p:cNvGrpSpPr/>
            <p:nvPr/>
          </p:nvGrpSpPr>
          <p:grpSpPr>
            <a:xfrm>
              <a:off x="-2825828" y="1271890"/>
              <a:ext cx="6191221" cy="6191221"/>
              <a:chOff x="-2825828" y="1271890"/>
              <a:chExt cx="6191221" cy="6191221"/>
            </a:xfrm>
          </p:grpSpPr>
          <p:sp>
            <p:nvSpPr>
              <p:cNvPr id="463" name="Google Shape;463;p22"/>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2"/>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5" name="Google Shape;465;p22"/>
              <p:cNvGrpSpPr/>
              <p:nvPr/>
            </p:nvGrpSpPr>
            <p:grpSpPr>
              <a:xfrm rot="10800000">
                <a:off x="384881" y="3042905"/>
                <a:ext cx="134100" cy="134100"/>
                <a:chOff x="-1999139" y="3143772"/>
                <a:chExt cx="134100" cy="134100"/>
              </a:xfrm>
            </p:grpSpPr>
            <p:sp>
              <p:nvSpPr>
                <p:cNvPr id="466" name="Google Shape;466;p22"/>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2"/>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p22"/>
              <p:cNvGrpSpPr/>
              <p:nvPr/>
            </p:nvGrpSpPr>
            <p:grpSpPr>
              <a:xfrm rot="10800000">
                <a:off x="146106" y="3710980"/>
                <a:ext cx="134100" cy="134100"/>
                <a:chOff x="-1999139" y="3143772"/>
                <a:chExt cx="134100" cy="134100"/>
              </a:xfrm>
            </p:grpSpPr>
            <p:sp>
              <p:nvSpPr>
                <p:cNvPr id="469" name="Google Shape;469;p22"/>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2"/>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22"/>
              <p:cNvGrpSpPr/>
              <p:nvPr/>
            </p:nvGrpSpPr>
            <p:grpSpPr>
              <a:xfrm>
                <a:off x="-102297" y="3780153"/>
                <a:ext cx="939901" cy="2449421"/>
                <a:chOff x="-102297" y="3780153"/>
                <a:chExt cx="939901" cy="2449421"/>
              </a:xfrm>
            </p:grpSpPr>
            <p:sp>
              <p:nvSpPr>
                <p:cNvPr id="472" name="Google Shape;472;p22"/>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2"/>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4" name="Google Shape;474;p22"/>
                <p:cNvGrpSpPr/>
                <p:nvPr/>
              </p:nvGrpSpPr>
              <p:grpSpPr>
                <a:xfrm rot="10800000">
                  <a:off x="532825" y="5492502"/>
                  <a:ext cx="134004" cy="134004"/>
                  <a:chOff x="8356813" y="1074288"/>
                  <a:chExt cx="351900" cy="351900"/>
                </a:xfrm>
              </p:grpSpPr>
              <p:sp>
                <p:nvSpPr>
                  <p:cNvPr id="475" name="Google Shape;475;p2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477" name="Google Shape;477;p22"/>
          <p:cNvGrpSpPr/>
          <p:nvPr/>
        </p:nvGrpSpPr>
        <p:grpSpPr>
          <a:xfrm>
            <a:off x="5650172" y="-1036475"/>
            <a:ext cx="6191221" cy="6865136"/>
            <a:chOff x="5497772" y="-1036475"/>
            <a:chExt cx="6191221" cy="6865136"/>
          </a:xfrm>
        </p:grpSpPr>
        <p:grpSp>
          <p:nvGrpSpPr>
            <p:cNvPr id="478" name="Google Shape;478;p22"/>
            <p:cNvGrpSpPr/>
            <p:nvPr/>
          </p:nvGrpSpPr>
          <p:grpSpPr>
            <a:xfrm>
              <a:off x="5497772" y="-362560"/>
              <a:ext cx="6191221" cy="6191221"/>
              <a:chOff x="5584372" y="-362560"/>
              <a:chExt cx="6191221" cy="6191221"/>
            </a:xfrm>
          </p:grpSpPr>
          <p:grpSp>
            <p:nvGrpSpPr>
              <p:cNvPr id="479" name="Google Shape;479;p22"/>
              <p:cNvGrpSpPr/>
              <p:nvPr/>
            </p:nvGrpSpPr>
            <p:grpSpPr>
              <a:xfrm>
                <a:off x="5584372" y="-362560"/>
                <a:ext cx="6191221" cy="6191221"/>
                <a:chOff x="5443672" y="-405860"/>
                <a:chExt cx="6191221" cy="6191221"/>
              </a:xfrm>
            </p:grpSpPr>
            <p:sp>
              <p:nvSpPr>
                <p:cNvPr id="480" name="Google Shape;480;p22"/>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2"/>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2"/>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2"/>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22"/>
              <p:cNvGrpSpPr/>
              <p:nvPr/>
            </p:nvGrpSpPr>
            <p:grpSpPr>
              <a:xfrm>
                <a:off x="8430786" y="3923547"/>
                <a:ext cx="134100" cy="134100"/>
                <a:chOff x="-1999139" y="3143772"/>
                <a:chExt cx="134100" cy="134100"/>
              </a:xfrm>
            </p:grpSpPr>
            <p:sp>
              <p:nvSpPr>
                <p:cNvPr id="485" name="Google Shape;485;p22"/>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2"/>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22"/>
              <p:cNvGrpSpPr/>
              <p:nvPr/>
            </p:nvGrpSpPr>
            <p:grpSpPr>
              <a:xfrm>
                <a:off x="8669561" y="3255472"/>
                <a:ext cx="134100" cy="134100"/>
                <a:chOff x="-1999139" y="3143772"/>
                <a:chExt cx="134100" cy="134100"/>
              </a:xfrm>
            </p:grpSpPr>
            <p:sp>
              <p:nvSpPr>
                <p:cNvPr id="488" name="Google Shape;488;p22"/>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2"/>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p22"/>
              <p:cNvGrpSpPr/>
              <p:nvPr/>
            </p:nvGrpSpPr>
            <p:grpSpPr>
              <a:xfrm>
                <a:off x="8612986" y="311022"/>
                <a:ext cx="134004" cy="134004"/>
                <a:chOff x="8356813" y="1074288"/>
                <a:chExt cx="351900" cy="351900"/>
              </a:xfrm>
            </p:grpSpPr>
            <p:sp>
              <p:nvSpPr>
                <p:cNvPr id="491" name="Google Shape;491;p2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2"/>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493" name="Google Shape;493;p22"/>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494" name="Google Shape;494;p22"/>
          <p:cNvGrpSpPr/>
          <p:nvPr/>
        </p:nvGrpSpPr>
        <p:grpSpPr>
          <a:xfrm>
            <a:off x="3983988" y="4933175"/>
            <a:ext cx="667915" cy="439200"/>
            <a:chOff x="3983988" y="4933175"/>
            <a:chExt cx="667915" cy="439200"/>
          </a:xfrm>
        </p:grpSpPr>
        <p:grpSp>
          <p:nvGrpSpPr>
            <p:cNvPr id="495" name="Google Shape;495;p22"/>
            <p:cNvGrpSpPr/>
            <p:nvPr/>
          </p:nvGrpSpPr>
          <p:grpSpPr>
            <a:xfrm rot="5400000">
              <a:off x="3983938" y="4933225"/>
              <a:ext cx="439200" cy="439100"/>
              <a:chOff x="1101075" y="2142375"/>
              <a:chExt cx="439200" cy="439100"/>
            </a:xfrm>
          </p:grpSpPr>
          <p:sp>
            <p:nvSpPr>
              <p:cNvPr id="496" name="Google Shape;496;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8" name="Google Shape;498;p22"/>
            <p:cNvGrpSpPr/>
            <p:nvPr/>
          </p:nvGrpSpPr>
          <p:grpSpPr>
            <a:xfrm rot="5400000">
              <a:off x="4423062" y="5038369"/>
              <a:ext cx="228867" cy="228815"/>
              <a:chOff x="1101075" y="2142375"/>
              <a:chExt cx="439200" cy="439100"/>
            </a:xfrm>
          </p:grpSpPr>
          <p:sp>
            <p:nvSpPr>
              <p:cNvPr id="499" name="Google Shape;49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501" name="Shape 501"/>
        <p:cNvGrpSpPr/>
        <p:nvPr/>
      </p:nvGrpSpPr>
      <p:grpSpPr>
        <a:xfrm>
          <a:off x="0" y="0"/>
          <a:ext cx="0" cy="0"/>
          <a:chOff x="0" y="0"/>
          <a:chExt cx="0" cy="0"/>
        </a:xfrm>
      </p:grpSpPr>
      <p:sp>
        <p:nvSpPr>
          <p:cNvPr id="502" name="Google Shape;502;p23"/>
          <p:cNvSpPr txBox="1"/>
          <p:nvPr>
            <p:ph idx="1" type="subTitle"/>
          </p:nvPr>
        </p:nvSpPr>
        <p:spPr>
          <a:xfrm>
            <a:off x="720000" y="35204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3" name="Google Shape;503;p23"/>
          <p:cNvSpPr txBox="1"/>
          <p:nvPr>
            <p:ph idx="2" type="subTitle"/>
          </p:nvPr>
        </p:nvSpPr>
        <p:spPr>
          <a:xfrm>
            <a:off x="3584484" y="35204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4" name="Google Shape;504;p23"/>
          <p:cNvSpPr txBox="1"/>
          <p:nvPr>
            <p:ph idx="3" type="subTitle"/>
          </p:nvPr>
        </p:nvSpPr>
        <p:spPr>
          <a:xfrm>
            <a:off x="6448975" y="3520475"/>
            <a:ext cx="1981800" cy="108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5" name="Google Shape;505;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6" name="Google Shape;506;p23"/>
          <p:cNvSpPr txBox="1"/>
          <p:nvPr>
            <p:ph idx="4" type="subTitle"/>
          </p:nvPr>
        </p:nvSpPr>
        <p:spPr>
          <a:xfrm>
            <a:off x="720000" y="31943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23"/>
          <p:cNvSpPr txBox="1"/>
          <p:nvPr>
            <p:ph idx="5" type="subTitle"/>
          </p:nvPr>
        </p:nvSpPr>
        <p:spPr>
          <a:xfrm>
            <a:off x="3584483" y="31943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8" name="Google Shape;508;p23"/>
          <p:cNvSpPr txBox="1"/>
          <p:nvPr>
            <p:ph idx="6" type="subTitle"/>
          </p:nvPr>
        </p:nvSpPr>
        <p:spPr>
          <a:xfrm>
            <a:off x="6448972" y="3194375"/>
            <a:ext cx="19818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9" name="Google Shape;509;p23"/>
          <p:cNvSpPr/>
          <p:nvPr>
            <p:ph idx="7" type="pic"/>
          </p:nvPr>
        </p:nvSpPr>
        <p:spPr>
          <a:xfrm>
            <a:off x="720000" y="1236800"/>
            <a:ext cx="1981800" cy="1662300"/>
          </a:xfrm>
          <a:prstGeom prst="snip1Rect">
            <a:avLst>
              <a:gd fmla="val 16667" name="adj"/>
            </a:avLst>
          </a:prstGeom>
          <a:noFill/>
          <a:ln>
            <a:noFill/>
          </a:ln>
        </p:spPr>
      </p:sp>
      <p:sp>
        <p:nvSpPr>
          <p:cNvPr id="510" name="Google Shape;510;p23"/>
          <p:cNvSpPr/>
          <p:nvPr>
            <p:ph idx="8" type="pic"/>
          </p:nvPr>
        </p:nvSpPr>
        <p:spPr>
          <a:xfrm>
            <a:off x="3584475" y="1236800"/>
            <a:ext cx="1981800" cy="1662300"/>
          </a:xfrm>
          <a:prstGeom prst="snip1Rect">
            <a:avLst>
              <a:gd fmla="val 16667" name="adj"/>
            </a:avLst>
          </a:prstGeom>
          <a:noFill/>
          <a:ln>
            <a:noFill/>
          </a:ln>
        </p:spPr>
      </p:sp>
      <p:sp>
        <p:nvSpPr>
          <p:cNvPr id="511" name="Google Shape;511;p23"/>
          <p:cNvSpPr/>
          <p:nvPr>
            <p:ph idx="9" type="pic"/>
          </p:nvPr>
        </p:nvSpPr>
        <p:spPr>
          <a:xfrm>
            <a:off x="6448950" y="1236800"/>
            <a:ext cx="1981800" cy="1662300"/>
          </a:xfrm>
          <a:prstGeom prst="snip1Rect">
            <a:avLst>
              <a:gd fmla="val 16667" name="adj"/>
            </a:avLst>
          </a:prstGeom>
          <a:noFill/>
          <a:ln>
            <a:noFill/>
          </a:ln>
        </p:spPr>
      </p:sp>
      <p:grpSp>
        <p:nvGrpSpPr>
          <p:cNvPr id="512" name="Google Shape;512;p23"/>
          <p:cNvGrpSpPr/>
          <p:nvPr/>
        </p:nvGrpSpPr>
        <p:grpSpPr>
          <a:xfrm>
            <a:off x="-928041" y="3925887"/>
            <a:ext cx="2833357" cy="1517787"/>
            <a:chOff x="-623241" y="3849687"/>
            <a:chExt cx="2833357" cy="1517787"/>
          </a:xfrm>
        </p:grpSpPr>
        <p:grpSp>
          <p:nvGrpSpPr>
            <p:cNvPr id="513" name="Google Shape;513;p23"/>
            <p:cNvGrpSpPr/>
            <p:nvPr/>
          </p:nvGrpSpPr>
          <p:grpSpPr>
            <a:xfrm rot="5400000">
              <a:off x="-879113" y="4155104"/>
              <a:ext cx="1517787" cy="906953"/>
              <a:chOff x="-55500" y="4835979"/>
              <a:chExt cx="1517787" cy="906953"/>
            </a:xfrm>
          </p:grpSpPr>
          <p:sp>
            <p:nvSpPr>
              <p:cNvPr id="514" name="Google Shape;514;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23"/>
            <p:cNvGrpSpPr/>
            <p:nvPr/>
          </p:nvGrpSpPr>
          <p:grpSpPr>
            <a:xfrm>
              <a:off x="-623241" y="3946425"/>
              <a:ext cx="2833357" cy="1421047"/>
              <a:chOff x="-677366" y="4067275"/>
              <a:chExt cx="2833357" cy="1421047"/>
            </a:xfrm>
          </p:grpSpPr>
          <p:sp>
            <p:nvSpPr>
              <p:cNvPr id="519" name="Google Shape;519;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0" name="Google Shape;520;p23"/>
              <p:cNvGrpSpPr/>
              <p:nvPr/>
            </p:nvGrpSpPr>
            <p:grpSpPr>
              <a:xfrm>
                <a:off x="317735" y="4614472"/>
                <a:ext cx="161977" cy="161940"/>
                <a:chOff x="1101075" y="2142375"/>
                <a:chExt cx="439200" cy="439100"/>
              </a:xfrm>
            </p:grpSpPr>
            <p:sp>
              <p:nvSpPr>
                <p:cNvPr id="521" name="Google Shape;521;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23"/>
              <p:cNvGrpSpPr/>
              <p:nvPr/>
            </p:nvGrpSpPr>
            <p:grpSpPr>
              <a:xfrm rot="10800000">
                <a:off x="1700151" y="5032693"/>
                <a:ext cx="161977" cy="161940"/>
                <a:chOff x="1101075" y="2142375"/>
                <a:chExt cx="439200" cy="439100"/>
              </a:xfrm>
            </p:grpSpPr>
            <p:sp>
              <p:nvSpPr>
                <p:cNvPr id="524" name="Google Shape;524;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26" name="Google Shape;526;p23"/>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23"/>
          <p:cNvGrpSpPr/>
          <p:nvPr/>
        </p:nvGrpSpPr>
        <p:grpSpPr>
          <a:xfrm>
            <a:off x="6400126" y="-1754449"/>
            <a:ext cx="4189198" cy="3065874"/>
            <a:chOff x="6171526" y="-1678249"/>
            <a:chExt cx="4189198" cy="3065874"/>
          </a:xfrm>
        </p:grpSpPr>
        <p:sp>
          <p:nvSpPr>
            <p:cNvPr id="528" name="Google Shape;528;p23"/>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9" name="Google Shape;529;p23"/>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530" name="Google Shape;530;p23"/>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1" name="Google Shape;531;p23"/>
            <p:cNvGrpSpPr/>
            <p:nvPr/>
          </p:nvGrpSpPr>
          <p:grpSpPr>
            <a:xfrm rot="-2700000">
              <a:off x="8302147" y="61289"/>
              <a:ext cx="582044" cy="582419"/>
              <a:chOff x="959750" y="3039275"/>
              <a:chExt cx="582050" cy="582425"/>
            </a:xfrm>
          </p:grpSpPr>
          <p:sp>
            <p:nvSpPr>
              <p:cNvPr id="532" name="Google Shape;532;p2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9" name="Google Shape;539;p23"/>
            <p:cNvGrpSpPr/>
            <p:nvPr/>
          </p:nvGrpSpPr>
          <p:grpSpPr>
            <a:xfrm rot="-2700000">
              <a:off x="8551447" y="61289"/>
              <a:ext cx="582044" cy="582419"/>
              <a:chOff x="959750" y="3039275"/>
              <a:chExt cx="582050" cy="582425"/>
            </a:xfrm>
          </p:grpSpPr>
          <p:sp>
            <p:nvSpPr>
              <p:cNvPr id="540" name="Google Shape;540;p2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47" name="Google Shape;547;p23"/>
          <p:cNvGrpSpPr/>
          <p:nvPr/>
        </p:nvGrpSpPr>
        <p:grpSpPr>
          <a:xfrm rot="2700000">
            <a:off x="8945322" y="2352177"/>
            <a:ext cx="439196" cy="439096"/>
            <a:chOff x="1101075" y="2142375"/>
            <a:chExt cx="439200" cy="439100"/>
          </a:xfrm>
        </p:grpSpPr>
        <p:sp>
          <p:nvSpPr>
            <p:cNvPr id="548" name="Google Shape;548;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0" name="Google Shape;550;p23"/>
          <p:cNvGrpSpPr/>
          <p:nvPr/>
        </p:nvGrpSpPr>
        <p:grpSpPr>
          <a:xfrm rot="10800000">
            <a:off x="4995775" y="180626"/>
            <a:ext cx="4558967" cy="134100"/>
            <a:chOff x="796100" y="3019701"/>
            <a:chExt cx="4558967" cy="134100"/>
          </a:xfrm>
        </p:grpSpPr>
        <p:sp>
          <p:nvSpPr>
            <p:cNvPr id="551" name="Google Shape;551;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2" name="Google Shape;552;p23"/>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553" name="Google Shape;553;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54" name="Shape 554"/>
        <p:cNvGrpSpPr/>
        <p:nvPr/>
      </p:nvGrpSpPr>
      <p:grpSpPr>
        <a:xfrm>
          <a:off x="0" y="0"/>
          <a:ext cx="0" cy="0"/>
          <a:chOff x="0" y="0"/>
          <a:chExt cx="0" cy="0"/>
        </a:xfrm>
      </p:grpSpPr>
      <p:sp>
        <p:nvSpPr>
          <p:cNvPr id="555" name="Google Shape;555;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56" name="Google Shape;556;p24"/>
          <p:cNvSpPr txBox="1"/>
          <p:nvPr>
            <p:ph idx="1" type="subTitle"/>
          </p:nvPr>
        </p:nvSpPr>
        <p:spPr>
          <a:xfrm>
            <a:off x="720000" y="2113784"/>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7" name="Google Shape;557;p24"/>
          <p:cNvSpPr txBox="1"/>
          <p:nvPr>
            <p:ph idx="2" type="subTitle"/>
          </p:nvPr>
        </p:nvSpPr>
        <p:spPr>
          <a:xfrm>
            <a:off x="3469872" y="2113784"/>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8" name="Google Shape;558;p24"/>
          <p:cNvSpPr txBox="1"/>
          <p:nvPr>
            <p:ph idx="3" type="subTitle"/>
          </p:nvPr>
        </p:nvSpPr>
        <p:spPr>
          <a:xfrm>
            <a:off x="720000" y="3859222"/>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9" name="Google Shape;559;p24"/>
          <p:cNvSpPr txBox="1"/>
          <p:nvPr>
            <p:ph idx="4" type="subTitle"/>
          </p:nvPr>
        </p:nvSpPr>
        <p:spPr>
          <a:xfrm>
            <a:off x="3469872" y="3859222"/>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0" name="Google Shape;560;p24"/>
          <p:cNvSpPr txBox="1"/>
          <p:nvPr>
            <p:ph idx="5" type="subTitle"/>
          </p:nvPr>
        </p:nvSpPr>
        <p:spPr>
          <a:xfrm>
            <a:off x="6219751" y="2113784"/>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1" name="Google Shape;561;p24"/>
          <p:cNvSpPr txBox="1"/>
          <p:nvPr>
            <p:ph idx="6" type="subTitle"/>
          </p:nvPr>
        </p:nvSpPr>
        <p:spPr>
          <a:xfrm>
            <a:off x="6219751" y="3859222"/>
            <a:ext cx="22041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2" name="Google Shape;562;p24"/>
          <p:cNvSpPr txBox="1"/>
          <p:nvPr>
            <p:ph idx="7" type="subTitle"/>
          </p:nvPr>
        </p:nvSpPr>
        <p:spPr>
          <a:xfrm>
            <a:off x="720000" y="1787675"/>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63" name="Google Shape;563;p24"/>
          <p:cNvSpPr txBox="1"/>
          <p:nvPr>
            <p:ph idx="8" type="subTitle"/>
          </p:nvPr>
        </p:nvSpPr>
        <p:spPr>
          <a:xfrm>
            <a:off x="3469873" y="1787675"/>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64" name="Google Shape;564;p24"/>
          <p:cNvSpPr txBox="1"/>
          <p:nvPr>
            <p:ph idx="9" type="subTitle"/>
          </p:nvPr>
        </p:nvSpPr>
        <p:spPr>
          <a:xfrm>
            <a:off x="720000" y="3533123"/>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65" name="Google Shape;565;p24"/>
          <p:cNvSpPr txBox="1"/>
          <p:nvPr>
            <p:ph idx="13" type="subTitle"/>
          </p:nvPr>
        </p:nvSpPr>
        <p:spPr>
          <a:xfrm>
            <a:off x="3469873" y="3533123"/>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66" name="Google Shape;566;p24"/>
          <p:cNvSpPr txBox="1"/>
          <p:nvPr>
            <p:ph idx="14" type="subTitle"/>
          </p:nvPr>
        </p:nvSpPr>
        <p:spPr>
          <a:xfrm>
            <a:off x="6219752" y="1787675"/>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67" name="Google Shape;567;p24"/>
          <p:cNvSpPr txBox="1"/>
          <p:nvPr>
            <p:ph idx="15" type="subTitle"/>
          </p:nvPr>
        </p:nvSpPr>
        <p:spPr>
          <a:xfrm>
            <a:off x="6219752" y="3533123"/>
            <a:ext cx="22041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68" name="Google Shape;568;p24"/>
          <p:cNvGrpSpPr/>
          <p:nvPr/>
        </p:nvGrpSpPr>
        <p:grpSpPr>
          <a:xfrm>
            <a:off x="6102850" y="-1735181"/>
            <a:ext cx="4625026" cy="4171657"/>
            <a:chOff x="6026650" y="-1658981"/>
            <a:chExt cx="4625026" cy="4171657"/>
          </a:xfrm>
        </p:grpSpPr>
        <p:pic>
          <p:nvPicPr>
            <p:cNvPr id="569" name="Google Shape;569;p24"/>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570" name="Google Shape;570;p24"/>
            <p:cNvGrpSpPr/>
            <p:nvPr/>
          </p:nvGrpSpPr>
          <p:grpSpPr>
            <a:xfrm flipH="1" rot="-2700000">
              <a:off x="7289785" y="-1246897"/>
              <a:ext cx="2552124" cy="3347490"/>
              <a:chOff x="2976325" y="908175"/>
              <a:chExt cx="4028179" cy="5283555"/>
            </a:xfrm>
          </p:grpSpPr>
          <p:sp>
            <p:nvSpPr>
              <p:cNvPr id="571" name="Google Shape;571;p24"/>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4"/>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24"/>
            <p:cNvGrpSpPr/>
            <p:nvPr/>
          </p:nvGrpSpPr>
          <p:grpSpPr>
            <a:xfrm>
              <a:off x="6026650" y="-49075"/>
              <a:ext cx="803471" cy="494095"/>
              <a:chOff x="6394675" y="-49075"/>
              <a:chExt cx="803471" cy="494095"/>
            </a:xfrm>
          </p:grpSpPr>
          <p:sp>
            <p:nvSpPr>
              <p:cNvPr id="575" name="Google Shape;575;p24"/>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4"/>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77" name="Google Shape;577;p24"/>
          <p:cNvGrpSpPr/>
          <p:nvPr/>
        </p:nvGrpSpPr>
        <p:grpSpPr>
          <a:xfrm>
            <a:off x="-1089100" y="4200325"/>
            <a:ext cx="5368850" cy="1863749"/>
            <a:chOff x="-1089100" y="4200325"/>
            <a:chExt cx="5368850" cy="1863749"/>
          </a:xfrm>
        </p:grpSpPr>
        <p:grpSp>
          <p:nvGrpSpPr>
            <p:cNvPr id="578" name="Google Shape;578;p24"/>
            <p:cNvGrpSpPr/>
            <p:nvPr/>
          </p:nvGrpSpPr>
          <p:grpSpPr>
            <a:xfrm>
              <a:off x="-185037" y="4598363"/>
              <a:ext cx="904666" cy="726121"/>
              <a:chOff x="7945225" y="4302000"/>
              <a:chExt cx="904666" cy="726121"/>
            </a:xfrm>
          </p:grpSpPr>
          <p:sp>
            <p:nvSpPr>
              <p:cNvPr id="579" name="Google Shape;579;p2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82" name="Google Shape;582;p24"/>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583" name="Google Shape;583;p24"/>
            <p:cNvGrpSpPr/>
            <p:nvPr/>
          </p:nvGrpSpPr>
          <p:grpSpPr>
            <a:xfrm rot="-2700000">
              <a:off x="390377" y="4688868"/>
              <a:ext cx="299453" cy="545119"/>
              <a:chOff x="-66426" y="1151064"/>
              <a:chExt cx="299455" cy="545125"/>
            </a:xfrm>
          </p:grpSpPr>
          <p:grpSp>
            <p:nvGrpSpPr>
              <p:cNvPr id="584" name="Google Shape;584;p24"/>
              <p:cNvGrpSpPr/>
              <p:nvPr/>
            </p:nvGrpSpPr>
            <p:grpSpPr>
              <a:xfrm>
                <a:off x="-66426" y="1396564"/>
                <a:ext cx="299455" cy="299625"/>
                <a:chOff x="3678700" y="407275"/>
                <a:chExt cx="708100" cy="708500"/>
              </a:xfrm>
            </p:grpSpPr>
            <p:sp>
              <p:nvSpPr>
                <p:cNvPr id="585" name="Google Shape;585;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p24"/>
              <p:cNvGrpSpPr/>
              <p:nvPr/>
            </p:nvGrpSpPr>
            <p:grpSpPr>
              <a:xfrm>
                <a:off x="-66426" y="1151064"/>
                <a:ext cx="299455" cy="299625"/>
                <a:chOff x="3678700" y="407275"/>
                <a:chExt cx="708100" cy="708500"/>
              </a:xfrm>
            </p:grpSpPr>
            <p:sp>
              <p:nvSpPr>
                <p:cNvPr id="593" name="Google Shape;593;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00" name="Google Shape;600;p24"/>
            <p:cNvGrpSpPr/>
            <p:nvPr/>
          </p:nvGrpSpPr>
          <p:grpSpPr>
            <a:xfrm>
              <a:off x="-1089100" y="4894376"/>
              <a:ext cx="4558967" cy="134100"/>
              <a:chOff x="796100" y="3019701"/>
              <a:chExt cx="4558967" cy="134100"/>
            </a:xfrm>
          </p:grpSpPr>
          <p:sp>
            <p:nvSpPr>
              <p:cNvPr id="601" name="Google Shape;601;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2" name="Google Shape;602;p24"/>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603" name="Google Shape;603;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4" name="Shape 604"/>
        <p:cNvGrpSpPr/>
        <p:nvPr/>
      </p:nvGrpSpPr>
      <p:grpSpPr>
        <a:xfrm>
          <a:off x="0" y="0"/>
          <a:ext cx="0" cy="0"/>
          <a:chOff x="0" y="0"/>
          <a:chExt cx="0" cy="0"/>
        </a:xfrm>
      </p:grpSpPr>
      <p:sp>
        <p:nvSpPr>
          <p:cNvPr id="605" name="Google Shape;605;p25"/>
          <p:cNvSpPr txBox="1"/>
          <p:nvPr>
            <p:ph type="title"/>
          </p:nvPr>
        </p:nvSpPr>
        <p:spPr>
          <a:xfrm>
            <a:off x="720000" y="919750"/>
            <a:ext cx="3145200" cy="14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06" name="Google Shape;606;p25"/>
          <p:cNvSpPr txBox="1"/>
          <p:nvPr>
            <p:ph idx="1" type="subTitle"/>
          </p:nvPr>
        </p:nvSpPr>
        <p:spPr>
          <a:xfrm>
            <a:off x="720000" y="2628350"/>
            <a:ext cx="3145200" cy="159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800"/>
              <a:buFont typeface="Open Sans"/>
              <a:buChar char="●"/>
              <a:defRPr/>
            </a:lvl1pPr>
            <a:lvl2pPr lvl="1" algn="ctr">
              <a:lnSpc>
                <a:spcPct val="100000"/>
              </a:lnSpc>
              <a:spcBef>
                <a:spcPts val="0"/>
              </a:spcBef>
              <a:spcAft>
                <a:spcPts val="0"/>
              </a:spcAft>
              <a:buSzPts val="800"/>
              <a:buFont typeface="Open Sans"/>
              <a:buChar char="○"/>
              <a:defRPr/>
            </a:lvl2pPr>
            <a:lvl3pPr lvl="2" algn="ctr">
              <a:lnSpc>
                <a:spcPct val="100000"/>
              </a:lnSpc>
              <a:spcBef>
                <a:spcPts val="0"/>
              </a:spcBef>
              <a:spcAft>
                <a:spcPts val="0"/>
              </a:spcAft>
              <a:buSzPts val="800"/>
              <a:buFont typeface="Open Sans"/>
              <a:buChar char="■"/>
              <a:defRPr/>
            </a:lvl3pPr>
            <a:lvl4pPr lvl="3" algn="ctr">
              <a:lnSpc>
                <a:spcPct val="100000"/>
              </a:lnSpc>
              <a:spcBef>
                <a:spcPts val="0"/>
              </a:spcBef>
              <a:spcAft>
                <a:spcPts val="0"/>
              </a:spcAft>
              <a:buSzPts val="800"/>
              <a:buFont typeface="Open Sans"/>
              <a:buChar char="●"/>
              <a:defRPr/>
            </a:lvl4pPr>
            <a:lvl5pPr lvl="4" algn="ctr">
              <a:lnSpc>
                <a:spcPct val="100000"/>
              </a:lnSpc>
              <a:spcBef>
                <a:spcPts val="0"/>
              </a:spcBef>
              <a:spcAft>
                <a:spcPts val="0"/>
              </a:spcAft>
              <a:buSzPts val="1200"/>
              <a:buFont typeface="Open Sans"/>
              <a:buChar char="○"/>
              <a:defRPr/>
            </a:lvl5pPr>
            <a:lvl6pPr lvl="5" algn="ctr">
              <a:lnSpc>
                <a:spcPct val="100000"/>
              </a:lnSpc>
              <a:spcBef>
                <a:spcPts val="0"/>
              </a:spcBef>
              <a:spcAft>
                <a:spcPts val="0"/>
              </a:spcAft>
              <a:buSzPts val="1200"/>
              <a:buFont typeface="Open Sans"/>
              <a:buChar char="■"/>
              <a:defRPr/>
            </a:lvl6pPr>
            <a:lvl7pPr lvl="6" algn="ctr">
              <a:lnSpc>
                <a:spcPct val="100000"/>
              </a:lnSpc>
              <a:spcBef>
                <a:spcPts val="0"/>
              </a:spcBef>
              <a:spcAft>
                <a:spcPts val="0"/>
              </a:spcAft>
              <a:buSzPts val="700"/>
              <a:buFont typeface="Open Sans"/>
              <a:buChar char="●"/>
              <a:defRPr/>
            </a:lvl7pPr>
            <a:lvl8pPr lvl="7" algn="ctr">
              <a:lnSpc>
                <a:spcPct val="100000"/>
              </a:lnSpc>
              <a:spcBef>
                <a:spcPts val="0"/>
              </a:spcBef>
              <a:spcAft>
                <a:spcPts val="0"/>
              </a:spcAft>
              <a:buSzPts val="700"/>
              <a:buFont typeface="Open Sans"/>
              <a:buChar char="○"/>
              <a:defRPr/>
            </a:lvl8pPr>
            <a:lvl9pPr lvl="8" algn="ctr">
              <a:lnSpc>
                <a:spcPct val="100000"/>
              </a:lnSpc>
              <a:spcBef>
                <a:spcPts val="0"/>
              </a:spcBef>
              <a:spcAft>
                <a:spcPts val="0"/>
              </a:spcAft>
              <a:buSzPts val="600"/>
              <a:buFont typeface="Open Sans"/>
              <a:buChar char="■"/>
              <a:defRPr/>
            </a:lvl9pPr>
          </a:lstStyle>
          <a:p/>
        </p:txBody>
      </p:sp>
      <p:sp>
        <p:nvSpPr>
          <p:cNvPr id="607" name="Google Shape;607;p25"/>
          <p:cNvSpPr/>
          <p:nvPr>
            <p:ph idx="2" type="pic"/>
          </p:nvPr>
        </p:nvSpPr>
        <p:spPr>
          <a:xfrm>
            <a:off x="4135800" y="539500"/>
            <a:ext cx="4295100" cy="4069200"/>
          </a:xfrm>
          <a:prstGeom prst="snip1Rect">
            <a:avLst>
              <a:gd fmla="val 16667" name="adj"/>
            </a:avLst>
          </a:prstGeom>
          <a:noFill/>
          <a:ln>
            <a:noFill/>
          </a:ln>
        </p:spPr>
      </p:sp>
      <p:grpSp>
        <p:nvGrpSpPr>
          <p:cNvPr id="608" name="Google Shape;608;p25"/>
          <p:cNvGrpSpPr/>
          <p:nvPr/>
        </p:nvGrpSpPr>
        <p:grpSpPr>
          <a:xfrm>
            <a:off x="-2393465" y="-1635538"/>
            <a:ext cx="4710415" cy="5344655"/>
            <a:chOff x="-2317265" y="-1559338"/>
            <a:chExt cx="4710415" cy="5344655"/>
          </a:xfrm>
        </p:grpSpPr>
        <p:pic>
          <p:nvPicPr>
            <p:cNvPr id="609" name="Google Shape;609;p25"/>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610" name="Google Shape;610;p25"/>
            <p:cNvGrpSpPr/>
            <p:nvPr/>
          </p:nvGrpSpPr>
          <p:grpSpPr>
            <a:xfrm>
              <a:off x="-1322674" y="-1333888"/>
              <a:ext cx="3153315" cy="5119205"/>
              <a:chOff x="6643701" y="816087"/>
              <a:chExt cx="3153315" cy="5119205"/>
            </a:xfrm>
          </p:grpSpPr>
          <p:sp>
            <p:nvSpPr>
              <p:cNvPr id="611" name="Google Shape;611;p25"/>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p25"/>
              <p:cNvGrpSpPr/>
              <p:nvPr/>
            </p:nvGrpSpPr>
            <p:grpSpPr>
              <a:xfrm>
                <a:off x="8671986" y="2443197"/>
                <a:ext cx="134004" cy="134004"/>
                <a:chOff x="8356813" y="1074288"/>
                <a:chExt cx="351900" cy="351900"/>
              </a:xfrm>
            </p:grpSpPr>
            <p:sp>
              <p:nvSpPr>
                <p:cNvPr id="613" name="Google Shape;613;p2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25"/>
              <p:cNvGrpSpPr/>
              <p:nvPr/>
            </p:nvGrpSpPr>
            <p:grpSpPr>
              <a:xfrm>
                <a:off x="7678536" y="3129397"/>
                <a:ext cx="134004" cy="134004"/>
                <a:chOff x="8356813" y="1074288"/>
                <a:chExt cx="351900" cy="351900"/>
              </a:xfrm>
            </p:grpSpPr>
            <p:sp>
              <p:nvSpPr>
                <p:cNvPr id="616" name="Google Shape;616;p2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8" name="Google Shape;618;p25"/>
              <p:cNvGrpSpPr/>
              <p:nvPr/>
            </p:nvGrpSpPr>
            <p:grpSpPr>
              <a:xfrm>
                <a:off x="8062611" y="3503222"/>
                <a:ext cx="134004" cy="134004"/>
                <a:chOff x="8356813" y="1074288"/>
                <a:chExt cx="351900" cy="351900"/>
              </a:xfrm>
            </p:grpSpPr>
            <p:sp>
              <p:nvSpPr>
                <p:cNvPr id="619" name="Google Shape;619;p2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1" name="Google Shape;621;p25"/>
            <p:cNvGrpSpPr/>
            <p:nvPr/>
          </p:nvGrpSpPr>
          <p:grpSpPr>
            <a:xfrm>
              <a:off x="121568" y="-846844"/>
              <a:ext cx="88152" cy="2151709"/>
              <a:chOff x="3054755" y="4367024"/>
              <a:chExt cx="88143" cy="1137387"/>
            </a:xfrm>
          </p:grpSpPr>
          <p:sp>
            <p:nvSpPr>
              <p:cNvPr id="622" name="Google Shape;622;p2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EB9109">
                      <a:alpha val="46666"/>
                    </a:srgbClr>
                  </a:gs>
                  <a:gs pos="40000">
                    <a:srgbClr val="FF9900">
                      <a:alpha val="46666"/>
                    </a:srgbClr>
                  </a:gs>
                  <a:gs pos="100000">
                    <a:srgbClr val="FFFFFF">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EB9109">
                      <a:alpha val="46666"/>
                    </a:srgbClr>
                  </a:gs>
                  <a:gs pos="40000">
                    <a:srgbClr val="FF9900">
                      <a:alpha val="46666"/>
                    </a:srgbClr>
                  </a:gs>
                  <a:gs pos="100000">
                    <a:srgbClr val="FFFFFF">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4" name="Google Shape;624;p25"/>
            <p:cNvGrpSpPr/>
            <p:nvPr/>
          </p:nvGrpSpPr>
          <p:grpSpPr>
            <a:xfrm>
              <a:off x="361243" y="-718832"/>
              <a:ext cx="88152" cy="2151709"/>
              <a:chOff x="3054755" y="4367024"/>
              <a:chExt cx="88143" cy="1137387"/>
            </a:xfrm>
          </p:grpSpPr>
          <p:sp>
            <p:nvSpPr>
              <p:cNvPr id="625" name="Google Shape;625;p2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7" name="Google Shape;627;p25"/>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8" name="Google Shape;628;p25"/>
            <p:cNvGrpSpPr/>
            <p:nvPr/>
          </p:nvGrpSpPr>
          <p:grpSpPr>
            <a:xfrm>
              <a:off x="-175967" y="337269"/>
              <a:ext cx="480890" cy="481200"/>
              <a:chOff x="959750" y="3039275"/>
              <a:chExt cx="582050" cy="582425"/>
            </a:xfrm>
          </p:grpSpPr>
          <p:sp>
            <p:nvSpPr>
              <p:cNvPr id="629" name="Google Shape;629;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6" name="Google Shape;636;p25"/>
          <p:cNvGrpSpPr/>
          <p:nvPr/>
        </p:nvGrpSpPr>
        <p:grpSpPr>
          <a:xfrm>
            <a:off x="6719910" y="2898312"/>
            <a:ext cx="3920501" cy="3213898"/>
            <a:chOff x="6643710" y="2822113"/>
            <a:chExt cx="3920501" cy="3213898"/>
          </a:xfrm>
        </p:grpSpPr>
        <p:sp>
          <p:nvSpPr>
            <p:cNvPr id="637" name="Google Shape;637;p25"/>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8" name="Google Shape;638;p25"/>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639" name="Google Shape;639;p25"/>
            <p:cNvGrpSpPr/>
            <p:nvPr/>
          </p:nvGrpSpPr>
          <p:grpSpPr>
            <a:xfrm>
              <a:off x="8671987" y="3471620"/>
              <a:ext cx="699928" cy="1651024"/>
              <a:chOff x="8337812" y="3492483"/>
              <a:chExt cx="699928" cy="1651024"/>
            </a:xfrm>
          </p:grpSpPr>
          <p:sp>
            <p:nvSpPr>
              <p:cNvPr id="640" name="Google Shape;640;p25"/>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5"/>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5"/>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3" name="Google Shape;643;p25"/>
            <p:cNvGrpSpPr/>
            <p:nvPr/>
          </p:nvGrpSpPr>
          <p:grpSpPr>
            <a:xfrm>
              <a:off x="8279400" y="4281138"/>
              <a:ext cx="904666" cy="726121"/>
              <a:chOff x="7945225" y="4302000"/>
              <a:chExt cx="904666" cy="726121"/>
            </a:xfrm>
          </p:grpSpPr>
          <p:sp>
            <p:nvSpPr>
              <p:cNvPr id="644" name="Google Shape;644;p2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7" name="Google Shape;647;p25"/>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5"/>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9" name="Google Shape;649;p25"/>
          <p:cNvGrpSpPr/>
          <p:nvPr/>
        </p:nvGrpSpPr>
        <p:grpSpPr>
          <a:xfrm>
            <a:off x="-1953175" y="4816451"/>
            <a:ext cx="4558967" cy="134100"/>
            <a:chOff x="796100" y="3019701"/>
            <a:chExt cx="4558967" cy="134100"/>
          </a:xfrm>
        </p:grpSpPr>
        <p:sp>
          <p:nvSpPr>
            <p:cNvPr id="650" name="Google Shape;650;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1" name="Google Shape;651;p25"/>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652" name="Google Shape;652;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3" name="Shape 653"/>
        <p:cNvGrpSpPr/>
        <p:nvPr/>
      </p:nvGrpSpPr>
      <p:grpSpPr>
        <a:xfrm>
          <a:off x="0" y="0"/>
          <a:ext cx="0" cy="0"/>
          <a:chOff x="0" y="0"/>
          <a:chExt cx="0" cy="0"/>
        </a:xfrm>
      </p:grpSpPr>
      <p:sp>
        <p:nvSpPr>
          <p:cNvPr id="654" name="Google Shape;654;p26"/>
          <p:cNvSpPr txBox="1"/>
          <p:nvPr>
            <p:ph hasCustomPrompt="1" type="title"/>
          </p:nvPr>
        </p:nvSpPr>
        <p:spPr>
          <a:xfrm>
            <a:off x="713225" y="1766475"/>
            <a:ext cx="6576000" cy="103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Font typeface="Poppins"/>
              <a:buNone/>
              <a:defRPr sz="6000">
                <a:latin typeface="Poppins"/>
                <a:ea typeface="Poppins"/>
                <a:cs typeface="Poppins"/>
                <a:sym typeface="Poppins"/>
              </a:defRPr>
            </a:lvl1pPr>
            <a:lvl2pPr lvl="1" algn="ctr">
              <a:lnSpc>
                <a:spcPct val="100000"/>
              </a:lnSpc>
              <a:spcBef>
                <a:spcPts val="0"/>
              </a:spcBef>
              <a:spcAft>
                <a:spcPts val="0"/>
              </a:spcAft>
              <a:buSzPts val="9600"/>
              <a:buFont typeface="Poppins"/>
              <a:buNone/>
              <a:defRPr sz="9600">
                <a:latin typeface="Poppins"/>
                <a:ea typeface="Poppins"/>
                <a:cs typeface="Poppins"/>
                <a:sym typeface="Poppins"/>
              </a:defRPr>
            </a:lvl2pPr>
            <a:lvl3pPr lvl="2" algn="ctr">
              <a:lnSpc>
                <a:spcPct val="100000"/>
              </a:lnSpc>
              <a:spcBef>
                <a:spcPts val="0"/>
              </a:spcBef>
              <a:spcAft>
                <a:spcPts val="0"/>
              </a:spcAft>
              <a:buSzPts val="9600"/>
              <a:buFont typeface="Poppins"/>
              <a:buNone/>
              <a:defRPr sz="9600">
                <a:latin typeface="Poppins"/>
                <a:ea typeface="Poppins"/>
                <a:cs typeface="Poppins"/>
                <a:sym typeface="Poppins"/>
              </a:defRPr>
            </a:lvl3pPr>
            <a:lvl4pPr lvl="3" algn="ctr">
              <a:lnSpc>
                <a:spcPct val="100000"/>
              </a:lnSpc>
              <a:spcBef>
                <a:spcPts val="0"/>
              </a:spcBef>
              <a:spcAft>
                <a:spcPts val="0"/>
              </a:spcAft>
              <a:buSzPts val="9600"/>
              <a:buFont typeface="Poppins"/>
              <a:buNone/>
              <a:defRPr sz="9600">
                <a:latin typeface="Poppins"/>
                <a:ea typeface="Poppins"/>
                <a:cs typeface="Poppins"/>
                <a:sym typeface="Poppins"/>
              </a:defRPr>
            </a:lvl4pPr>
            <a:lvl5pPr lvl="4" algn="ctr">
              <a:lnSpc>
                <a:spcPct val="100000"/>
              </a:lnSpc>
              <a:spcBef>
                <a:spcPts val="0"/>
              </a:spcBef>
              <a:spcAft>
                <a:spcPts val="0"/>
              </a:spcAft>
              <a:buSzPts val="9600"/>
              <a:buFont typeface="Poppins"/>
              <a:buNone/>
              <a:defRPr sz="9600">
                <a:latin typeface="Poppins"/>
                <a:ea typeface="Poppins"/>
                <a:cs typeface="Poppins"/>
                <a:sym typeface="Poppins"/>
              </a:defRPr>
            </a:lvl5pPr>
            <a:lvl6pPr lvl="5" algn="ctr">
              <a:lnSpc>
                <a:spcPct val="100000"/>
              </a:lnSpc>
              <a:spcBef>
                <a:spcPts val="0"/>
              </a:spcBef>
              <a:spcAft>
                <a:spcPts val="0"/>
              </a:spcAft>
              <a:buSzPts val="9600"/>
              <a:buFont typeface="Poppins"/>
              <a:buNone/>
              <a:defRPr sz="9600">
                <a:latin typeface="Poppins"/>
                <a:ea typeface="Poppins"/>
                <a:cs typeface="Poppins"/>
                <a:sym typeface="Poppins"/>
              </a:defRPr>
            </a:lvl6pPr>
            <a:lvl7pPr lvl="6" algn="ctr">
              <a:lnSpc>
                <a:spcPct val="100000"/>
              </a:lnSpc>
              <a:spcBef>
                <a:spcPts val="0"/>
              </a:spcBef>
              <a:spcAft>
                <a:spcPts val="0"/>
              </a:spcAft>
              <a:buSzPts val="9600"/>
              <a:buFont typeface="Poppins"/>
              <a:buNone/>
              <a:defRPr sz="9600">
                <a:latin typeface="Poppins"/>
                <a:ea typeface="Poppins"/>
                <a:cs typeface="Poppins"/>
                <a:sym typeface="Poppins"/>
              </a:defRPr>
            </a:lvl7pPr>
            <a:lvl8pPr lvl="7" algn="ctr">
              <a:lnSpc>
                <a:spcPct val="100000"/>
              </a:lnSpc>
              <a:spcBef>
                <a:spcPts val="0"/>
              </a:spcBef>
              <a:spcAft>
                <a:spcPts val="0"/>
              </a:spcAft>
              <a:buSzPts val="9600"/>
              <a:buFont typeface="Poppins"/>
              <a:buNone/>
              <a:defRPr sz="9600">
                <a:latin typeface="Poppins"/>
                <a:ea typeface="Poppins"/>
                <a:cs typeface="Poppins"/>
                <a:sym typeface="Poppins"/>
              </a:defRPr>
            </a:lvl8pPr>
            <a:lvl9pPr lvl="8" algn="ctr">
              <a:lnSpc>
                <a:spcPct val="100000"/>
              </a:lnSpc>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655" name="Google Shape;655;p26"/>
          <p:cNvSpPr txBox="1"/>
          <p:nvPr>
            <p:ph idx="1" type="subTitle"/>
          </p:nvPr>
        </p:nvSpPr>
        <p:spPr>
          <a:xfrm>
            <a:off x="713225" y="3118375"/>
            <a:ext cx="65760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656" name="Google Shape;656;p26"/>
          <p:cNvGrpSpPr/>
          <p:nvPr/>
        </p:nvGrpSpPr>
        <p:grpSpPr>
          <a:xfrm>
            <a:off x="-889904" y="4083136"/>
            <a:ext cx="4477057" cy="2336436"/>
            <a:chOff x="-889904" y="4006936"/>
            <a:chExt cx="4477057" cy="2336436"/>
          </a:xfrm>
        </p:grpSpPr>
        <p:grpSp>
          <p:nvGrpSpPr>
            <p:cNvPr id="657" name="Google Shape;657;p26"/>
            <p:cNvGrpSpPr/>
            <p:nvPr/>
          </p:nvGrpSpPr>
          <p:grpSpPr>
            <a:xfrm>
              <a:off x="-889904" y="4006936"/>
              <a:ext cx="4477057" cy="2336436"/>
              <a:chOff x="-900729" y="3974486"/>
              <a:chExt cx="4477057" cy="2336436"/>
            </a:xfrm>
          </p:grpSpPr>
          <p:sp>
            <p:nvSpPr>
              <p:cNvPr id="658" name="Google Shape;658;p26"/>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6"/>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0" name="Google Shape;660;p26"/>
              <p:cNvGrpSpPr/>
              <p:nvPr/>
            </p:nvGrpSpPr>
            <p:grpSpPr>
              <a:xfrm>
                <a:off x="63440" y="4608566"/>
                <a:ext cx="496803" cy="497084"/>
                <a:chOff x="3678700" y="407275"/>
                <a:chExt cx="708100" cy="708500"/>
              </a:xfrm>
            </p:grpSpPr>
            <p:sp>
              <p:nvSpPr>
                <p:cNvPr id="661" name="Google Shape;661;p2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26"/>
              <p:cNvGrpSpPr/>
              <p:nvPr/>
            </p:nvGrpSpPr>
            <p:grpSpPr>
              <a:xfrm>
                <a:off x="464815" y="4608566"/>
                <a:ext cx="496803" cy="497084"/>
                <a:chOff x="3678700" y="407275"/>
                <a:chExt cx="708100" cy="708500"/>
              </a:xfrm>
            </p:grpSpPr>
            <p:sp>
              <p:nvSpPr>
                <p:cNvPr id="669" name="Google Shape;669;p2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6" name="Google Shape;676;p26"/>
            <p:cNvGrpSpPr/>
            <p:nvPr/>
          </p:nvGrpSpPr>
          <p:grpSpPr>
            <a:xfrm rot="5400000">
              <a:off x="1017275" y="4934200"/>
              <a:ext cx="439200" cy="439100"/>
              <a:chOff x="1101075" y="2142375"/>
              <a:chExt cx="439200" cy="439100"/>
            </a:xfrm>
          </p:grpSpPr>
          <p:sp>
            <p:nvSpPr>
              <p:cNvPr id="677" name="Google Shape;677;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9" name="Google Shape;679;p26"/>
          <p:cNvGrpSpPr/>
          <p:nvPr/>
        </p:nvGrpSpPr>
        <p:grpSpPr>
          <a:xfrm>
            <a:off x="-2613416" y="-2882410"/>
            <a:ext cx="8164418" cy="6343458"/>
            <a:chOff x="-2613416" y="-2806210"/>
            <a:chExt cx="8164418" cy="6343458"/>
          </a:xfrm>
        </p:grpSpPr>
        <p:grpSp>
          <p:nvGrpSpPr>
            <p:cNvPr id="680" name="Google Shape;680;p26"/>
            <p:cNvGrpSpPr/>
            <p:nvPr/>
          </p:nvGrpSpPr>
          <p:grpSpPr>
            <a:xfrm>
              <a:off x="-191059" y="95963"/>
              <a:ext cx="1538562" cy="971589"/>
              <a:chOff x="-191059" y="95963"/>
              <a:chExt cx="1538562" cy="971589"/>
            </a:xfrm>
          </p:grpSpPr>
          <p:grpSp>
            <p:nvGrpSpPr>
              <p:cNvPr id="681" name="Google Shape;681;p26"/>
              <p:cNvGrpSpPr/>
              <p:nvPr/>
            </p:nvGrpSpPr>
            <p:grpSpPr>
              <a:xfrm>
                <a:off x="-191059" y="201619"/>
                <a:ext cx="904284" cy="865933"/>
                <a:chOff x="2038491" y="-937756"/>
                <a:chExt cx="904284" cy="865933"/>
              </a:xfrm>
            </p:grpSpPr>
            <p:grpSp>
              <p:nvGrpSpPr>
                <p:cNvPr id="682" name="Google Shape;682;p26"/>
                <p:cNvGrpSpPr/>
                <p:nvPr/>
              </p:nvGrpSpPr>
              <p:grpSpPr>
                <a:xfrm>
                  <a:off x="2096570" y="-863491"/>
                  <a:ext cx="717622" cy="717393"/>
                  <a:chOff x="1483457" y="3953671"/>
                  <a:chExt cx="717622" cy="717393"/>
                </a:xfrm>
              </p:grpSpPr>
              <p:sp>
                <p:nvSpPr>
                  <p:cNvPr id="683" name="Google Shape;683;p2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8" name="Google Shape;688;p26"/>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9" name="Google Shape;689;p26"/>
              <p:cNvGrpSpPr/>
              <p:nvPr/>
            </p:nvGrpSpPr>
            <p:grpSpPr>
              <a:xfrm>
                <a:off x="584533" y="95963"/>
                <a:ext cx="473483" cy="453403"/>
                <a:chOff x="2038491" y="-937756"/>
                <a:chExt cx="904284" cy="865933"/>
              </a:xfrm>
            </p:grpSpPr>
            <p:grpSp>
              <p:nvGrpSpPr>
                <p:cNvPr id="690" name="Google Shape;690;p26"/>
                <p:cNvGrpSpPr/>
                <p:nvPr/>
              </p:nvGrpSpPr>
              <p:grpSpPr>
                <a:xfrm>
                  <a:off x="2096570" y="-863491"/>
                  <a:ext cx="717622" cy="717393"/>
                  <a:chOff x="1483457" y="3953671"/>
                  <a:chExt cx="717622" cy="717393"/>
                </a:xfrm>
              </p:grpSpPr>
              <p:sp>
                <p:nvSpPr>
                  <p:cNvPr id="691" name="Google Shape;691;p2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6" name="Google Shape;696;p26"/>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7" name="Google Shape;697;p26"/>
              <p:cNvGrpSpPr/>
              <p:nvPr/>
            </p:nvGrpSpPr>
            <p:grpSpPr>
              <a:xfrm>
                <a:off x="530445" y="481913"/>
                <a:ext cx="473483" cy="453403"/>
                <a:chOff x="2038491" y="-937756"/>
                <a:chExt cx="904284" cy="865933"/>
              </a:xfrm>
            </p:grpSpPr>
            <p:grpSp>
              <p:nvGrpSpPr>
                <p:cNvPr id="698" name="Google Shape;698;p26"/>
                <p:cNvGrpSpPr/>
                <p:nvPr/>
              </p:nvGrpSpPr>
              <p:grpSpPr>
                <a:xfrm>
                  <a:off x="2096570" y="-863491"/>
                  <a:ext cx="717622" cy="717393"/>
                  <a:chOff x="1483457" y="3953671"/>
                  <a:chExt cx="717622" cy="717393"/>
                </a:xfrm>
              </p:grpSpPr>
              <p:sp>
                <p:nvSpPr>
                  <p:cNvPr id="699" name="Google Shape;699;p2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4" name="Google Shape;704;p26"/>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26"/>
              <p:cNvGrpSpPr/>
              <p:nvPr/>
            </p:nvGrpSpPr>
            <p:grpSpPr>
              <a:xfrm>
                <a:off x="874020" y="312788"/>
                <a:ext cx="473483" cy="453403"/>
                <a:chOff x="2038491" y="-937756"/>
                <a:chExt cx="904284" cy="865933"/>
              </a:xfrm>
            </p:grpSpPr>
            <p:grpSp>
              <p:nvGrpSpPr>
                <p:cNvPr id="706" name="Google Shape;706;p26"/>
                <p:cNvGrpSpPr/>
                <p:nvPr/>
              </p:nvGrpSpPr>
              <p:grpSpPr>
                <a:xfrm>
                  <a:off x="2096570" y="-863491"/>
                  <a:ext cx="717622" cy="717393"/>
                  <a:chOff x="1483457" y="3953671"/>
                  <a:chExt cx="717622" cy="717393"/>
                </a:xfrm>
              </p:grpSpPr>
              <p:sp>
                <p:nvSpPr>
                  <p:cNvPr id="707" name="Google Shape;707;p2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2" name="Google Shape;712;p26"/>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13" name="Google Shape;713;p26"/>
            <p:cNvGrpSpPr/>
            <p:nvPr/>
          </p:nvGrpSpPr>
          <p:grpSpPr>
            <a:xfrm rot="-7479050">
              <a:off x="-2051246" y="-1642948"/>
              <a:ext cx="4889863" cy="3931229"/>
              <a:chOff x="7103825" y="-713112"/>
              <a:chExt cx="3785226" cy="3043150"/>
            </a:xfrm>
          </p:grpSpPr>
          <p:sp>
            <p:nvSpPr>
              <p:cNvPr id="714" name="Google Shape;714;p2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5" name="Google Shape;715;p26"/>
              <p:cNvPicPr preferRelativeResize="0"/>
              <p:nvPr/>
            </p:nvPicPr>
            <p:blipFill rotWithShape="1">
              <a:blip r:embed="rId2">
                <a:alphaModFix/>
              </a:blip>
              <a:srcRect b="17662" l="0" r="0" t="17657"/>
              <a:stretch/>
            </p:blipFill>
            <p:spPr>
              <a:xfrm>
                <a:off x="7103825" y="-713112"/>
                <a:ext cx="3785226" cy="2888974"/>
              </a:xfrm>
              <a:prstGeom prst="rect">
                <a:avLst/>
              </a:prstGeom>
              <a:noFill/>
              <a:ln>
                <a:noFill/>
              </a:ln>
            </p:spPr>
          </p:pic>
        </p:grpSp>
        <p:grpSp>
          <p:nvGrpSpPr>
            <p:cNvPr id="716" name="Google Shape;716;p26"/>
            <p:cNvGrpSpPr/>
            <p:nvPr/>
          </p:nvGrpSpPr>
          <p:grpSpPr>
            <a:xfrm>
              <a:off x="-640220" y="-2653973"/>
              <a:ext cx="6191221" cy="6191221"/>
              <a:chOff x="-640220" y="-2502423"/>
              <a:chExt cx="6191221" cy="6191221"/>
            </a:xfrm>
          </p:grpSpPr>
          <p:sp>
            <p:nvSpPr>
              <p:cNvPr id="717" name="Google Shape;717;p26"/>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6"/>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19" name="Shape 719"/>
        <p:cNvGrpSpPr/>
        <p:nvPr/>
      </p:nvGrpSpPr>
      <p:grpSpPr>
        <a:xfrm>
          <a:off x="0" y="0"/>
          <a:ext cx="0" cy="0"/>
          <a:chOff x="0" y="0"/>
          <a:chExt cx="0" cy="0"/>
        </a:xfrm>
      </p:grpSpPr>
      <p:sp>
        <p:nvSpPr>
          <p:cNvPr id="720" name="Google Shape;720;p27"/>
          <p:cNvSpPr txBox="1"/>
          <p:nvPr>
            <p:ph type="title"/>
          </p:nvPr>
        </p:nvSpPr>
        <p:spPr>
          <a:xfrm>
            <a:off x="2358450" y="664988"/>
            <a:ext cx="4696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21" name="Google Shape;721;p27"/>
          <p:cNvSpPr txBox="1"/>
          <p:nvPr>
            <p:ph idx="1" type="subTitle"/>
          </p:nvPr>
        </p:nvSpPr>
        <p:spPr>
          <a:xfrm>
            <a:off x="2358450" y="1282313"/>
            <a:ext cx="4696800" cy="5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22" name="Google Shape;722;p27"/>
          <p:cNvSpPr txBox="1"/>
          <p:nvPr>
            <p:ph idx="2" type="title"/>
          </p:nvPr>
        </p:nvSpPr>
        <p:spPr>
          <a:xfrm>
            <a:off x="2358450" y="2027244"/>
            <a:ext cx="4696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23" name="Google Shape;723;p27"/>
          <p:cNvSpPr txBox="1"/>
          <p:nvPr>
            <p:ph idx="3" type="subTitle"/>
          </p:nvPr>
        </p:nvSpPr>
        <p:spPr>
          <a:xfrm>
            <a:off x="2358450" y="2645558"/>
            <a:ext cx="4696800" cy="5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24" name="Google Shape;724;p27"/>
          <p:cNvSpPr txBox="1"/>
          <p:nvPr>
            <p:ph idx="4" type="title"/>
          </p:nvPr>
        </p:nvSpPr>
        <p:spPr>
          <a:xfrm>
            <a:off x="2358450" y="3390475"/>
            <a:ext cx="4696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25" name="Google Shape;725;p27"/>
          <p:cNvSpPr txBox="1"/>
          <p:nvPr>
            <p:ph idx="5" type="subTitle"/>
          </p:nvPr>
        </p:nvSpPr>
        <p:spPr>
          <a:xfrm>
            <a:off x="2358450" y="4009779"/>
            <a:ext cx="4696800" cy="5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26" name="Google Shape;726;p27"/>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7" name="Google Shape;727;p27"/>
          <p:cNvGrpSpPr/>
          <p:nvPr/>
        </p:nvGrpSpPr>
        <p:grpSpPr>
          <a:xfrm rot="5400000">
            <a:off x="8359950" y="-226050"/>
            <a:ext cx="439200" cy="439100"/>
            <a:chOff x="1101075" y="2142375"/>
            <a:chExt cx="439200" cy="439100"/>
          </a:xfrm>
        </p:grpSpPr>
        <p:sp>
          <p:nvSpPr>
            <p:cNvPr id="728" name="Google Shape;728;p2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0" name="Google Shape;730;p27"/>
          <p:cNvGrpSpPr/>
          <p:nvPr/>
        </p:nvGrpSpPr>
        <p:grpSpPr>
          <a:xfrm>
            <a:off x="-903250" y="4838101"/>
            <a:ext cx="4558967" cy="134100"/>
            <a:chOff x="796100" y="3019701"/>
            <a:chExt cx="4558967" cy="134100"/>
          </a:xfrm>
        </p:grpSpPr>
        <p:sp>
          <p:nvSpPr>
            <p:cNvPr id="731" name="Google Shape;731;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2" name="Google Shape;732;p27"/>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733" name="Google Shape;733;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4" name="Shape 734"/>
        <p:cNvGrpSpPr/>
        <p:nvPr/>
      </p:nvGrpSpPr>
      <p:grpSpPr>
        <a:xfrm>
          <a:off x="0" y="0"/>
          <a:ext cx="0" cy="0"/>
          <a:chOff x="0" y="0"/>
          <a:chExt cx="0" cy="0"/>
        </a:xfrm>
      </p:grpSpPr>
      <p:sp>
        <p:nvSpPr>
          <p:cNvPr id="735" name="Google Shape;735;p28"/>
          <p:cNvSpPr txBox="1"/>
          <p:nvPr>
            <p:ph type="title"/>
          </p:nvPr>
        </p:nvSpPr>
        <p:spPr>
          <a:xfrm>
            <a:off x="713225" y="2122600"/>
            <a:ext cx="7297500" cy="9102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736" name="Google Shape;736;p28"/>
          <p:cNvGrpSpPr/>
          <p:nvPr/>
        </p:nvGrpSpPr>
        <p:grpSpPr>
          <a:xfrm>
            <a:off x="6475810" y="-1541622"/>
            <a:ext cx="2583361" cy="2409685"/>
            <a:chOff x="6475810" y="-1541622"/>
            <a:chExt cx="2583361" cy="2409685"/>
          </a:xfrm>
        </p:grpSpPr>
        <p:grpSp>
          <p:nvGrpSpPr>
            <p:cNvPr id="737" name="Google Shape;737;p28"/>
            <p:cNvGrpSpPr/>
            <p:nvPr/>
          </p:nvGrpSpPr>
          <p:grpSpPr>
            <a:xfrm rot="-5400000">
              <a:off x="5879041" y="-944853"/>
              <a:ext cx="2133442" cy="939904"/>
              <a:chOff x="-149983" y="3754784"/>
              <a:chExt cx="2133442" cy="939904"/>
            </a:xfrm>
          </p:grpSpPr>
          <p:sp>
            <p:nvSpPr>
              <p:cNvPr id="738" name="Google Shape;738;p2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0" name="Google Shape;740;p2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2" name="Google Shape;742;p28"/>
            <p:cNvGrpSpPr/>
            <p:nvPr/>
          </p:nvGrpSpPr>
          <p:grpSpPr>
            <a:xfrm>
              <a:off x="7741638" y="-258450"/>
              <a:ext cx="439200" cy="439100"/>
              <a:chOff x="1101075" y="2142375"/>
              <a:chExt cx="439200" cy="439100"/>
            </a:xfrm>
          </p:grpSpPr>
          <p:sp>
            <p:nvSpPr>
              <p:cNvPr id="743" name="Google Shape;743;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5" name="Shape 745"/>
        <p:cNvGrpSpPr/>
        <p:nvPr/>
      </p:nvGrpSpPr>
      <p:grpSpPr>
        <a:xfrm>
          <a:off x="0" y="0"/>
          <a:ext cx="0" cy="0"/>
          <a:chOff x="0" y="0"/>
          <a:chExt cx="0" cy="0"/>
        </a:xfrm>
      </p:grpSpPr>
      <p:sp>
        <p:nvSpPr>
          <p:cNvPr id="746" name="Google Shape;746;p29"/>
          <p:cNvSpPr/>
          <p:nvPr>
            <p:ph idx="2" type="pic"/>
          </p:nvPr>
        </p:nvSpPr>
        <p:spPr>
          <a:xfrm>
            <a:off x="0" y="0"/>
            <a:ext cx="9144000" cy="5143500"/>
          </a:xfrm>
          <a:prstGeom prst="rect">
            <a:avLst/>
          </a:prstGeom>
          <a:noFill/>
          <a:ln>
            <a:noFill/>
          </a:ln>
        </p:spPr>
      </p:sp>
      <p:sp>
        <p:nvSpPr>
          <p:cNvPr id="747" name="Google Shape;747;p29"/>
          <p:cNvSpPr txBox="1"/>
          <p:nvPr>
            <p:ph type="title"/>
          </p:nvPr>
        </p:nvSpPr>
        <p:spPr>
          <a:xfrm>
            <a:off x="720000" y="539500"/>
            <a:ext cx="3672000" cy="93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8" name="Shape 748"/>
        <p:cNvGrpSpPr/>
        <p:nvPr/>
      </p:nvGrpSpPr>
      <p:grpSpPr>
        <a:xfrm>
          <a:off x="0" y="0"/>
          <a:ext cx="0" cy="0"/>
          <a:chOff x="0" y="0"/>
          <a:chExt cx="0" cy="0"/>
        </a:xfrm>
      </p:grpSpPr>
      <p:sp>
        <p:nvSpPr>
          <p:cNvPr id="749" name="Google Shape;749;p30"/>
          <p:cNvSpPr txBox="1"/>
          <p:nvPr>
            <p:ph idx="1" type="subTitle"/>
          </p:nvPr>
        </p:nvSpPr>
        <p:spPr>
          <a:xfrm>
            <a:off x="713225" y="1160775"/>
            <a:ext cx="7710900" cy="3455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AutoNum type="arabicPeriod"/>
              <a:defRPr sz="1400"/>
            </a:lvl1pPr>
            <a:lvl2pPr lvl="1" algn="l">
              <a:lnSpc>
                <a:spcPct val="100000"/>
              </a:lnSpc>
              <a:spcBef>
                <a:spcPts val="0"/>
              </a:spcBef>
              <a:spcAft>
                <a:spcPts val="0"/>
              </a:spcAft>
              <a:buClr>
                <a:srgbClr val="999999"/>
              </a:buClr>
              <a:buSzPts val="800"/>
              <a:buFont typeface="Open Sans"/>
              <a:buAutoNum type="alphaLcPeriod"/>
              <a:defRPr/>
            </a:lvl2pPr>
            <a:lvl3pPr lvl="2" algn="l">
              <a:lnSpc>
                <a:spcPct val="100000"/>
              </a:lnSpc>
              <a:spcBef>
                <a:spcPts val="0"/>
              </a:spcBef>
              <a:spcAft>
                <a:spcPts val="0"/>
              </a:spcAft>
              <a:buClr>
                <a:srgbClr val="999999"/>
              </a:buClr>
              <a:buSzPts val="800"/>
              <a:buFont typeface="Open Sans"/>
              <a:buAutoNum type="romanLcPeriod"/>
              <a:defRPr/>
            </a:lvl3pPr>
            <a:lvl4pPr lvl="3" algn="l">
              <a:lnSpc>
                <a:spcPct val="100000"/>
              </a:lnSpc>
              <a:spcBef>
                <a:spcPts val="0"/>
              </a:spcBef>
              <a:spcAft>
                <a:spcPts val="0"/>
              </a:spcAft>
              <a:buClr>
                <a:srgbClr val="999999"/>
              </a:buClr>
              <a:buSzPts val="800"/>
              <a:buFont typeface="Open Sans"/>
              <a:buAutoNum type="arabicPeriod"/>
              <a:defRPr/>
            </a:lvl4pPr>
            <a:lvl5pPr lvl="4" algn="l">
              <a:lnSpc>
                <a:spcPct val="100000"/>
              </a:lnSpc>
              <a:spcBef>
                <a:spcPts val="0"/>
              </a:spcBef>
              <a:spcAft>
                <a:spcPts val="0"/>
              </a:spcAft>
              <a:buClr>
                <a:srgbClr val="999999"/>
              </a:buClr>
              <a:buSzPts val="1200"/>
              <a:buFont typeface="Open Sans"/>
              <a:buAutoNum type="alphaLcPeriod"/>
              <a:defRPr/>
            </a:lvl5pPr>
            <a:lvl6pPr lvl="5" algn="l">
              <a:lnSpc>
                <a:spcPct val="100000"/>
              </a:lnSpc>
              <a:spcBef>
                <a:spcPts val="0"/>
              </a:spcBef>
              <a:spcAft>
                <a:spcPts val="0"/>
              </a:spcAft>
              <a:buClr>
                <a:srgbClr val="999999"/>
              </a:buClr>
              <a:buSzPts val="1200"/>
              <a:buFont typeface="Open Sans"/>
              <a:buAutoNum type="romanLcPeriod"/>
              <a:defRPr/>
            </a:lvl6pPr>
            <a:lvl7pPr lvl="6" algn="l">
              <a:lnSpc>
                <a:spcPct val="100000"/>
              </a:lnSpc>
              <a:spcBef>
                <a:spcPts val="0"/>
              </a:spcBef>
              <a:spcAft>
                <a:spcPts val="0"/>
              </a:spcAft>
              <a:buClr>
                <a:srgbClr val="999999"/>
              </a:buClr>
              <a:buSzPts val="700"/>
              <a:buFont typeface="Open Sans"/>
              <a:buAutoNum type="arabicPeriod"/>
              <a:defRPr/>
            </a:lvl7pPr>
            <a:lvl8pPr lvl="7" algn="l">
              <a:lnSpc>
                <a:spcPct val="100000"/>
              </a:lnSpc>
              <a:spcBef>
                <a:spcPts val="0"/>
              </a:spcBef>
              <a:spcAft>
                <a:spcPts val="0"/>
              </a:spcAft>
              <a:buClr>
                <a:srgbClr val="999999"/>
              </a:buClr>
              <a:buSzPts val="700"/>
              <a:buFont typeface="Open Sans"/>
              <a:buAutoNum type="alphaLcPeriod"/>
              <a:defRPr/>
            </a:lvl8pPr>
            <a:lvl9pPr lvl="8" algn="l">
              <a:lnSpc>
                <a:spcPct val="100000"/>
              </a:lnSpc>
              <a:spcBef>
                <a:spcPts val="0"/>
              </a:spcBef>
              <a:spcAft>
                <a:spcPts val="0"/>
              </a:spcAft>
              <a:buClr>
                <a:srgbClr val="999999"/>
              </a:buClr>
              <a:buSzPts val="600"/>
              <a:buFont typeface="Open Sans"/>
              <a:buAutoNum type="romanLcPeriod"/>
              <a:defRPr/>
            </a:lvl9pPr>
          </a:lstStyle>
          <a:p/>
        </p:txBody>
      </p:sp>
      <p:sp>
        <p:nvSpPr>
          <p:cNvPr id="750" name="Google Shape;750;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751" name="Google Shape;751;p30"/>
          <p:cNvGrpSpPr/>
          <p:nvPr/>
        </p:nvGrpSpPr>
        <p:grpSpPr>
          <a:xfrm>
            <a:off x="8934675" y="3943438"/>
            <a:ext cx="439200" cy="439100"/>
            <a:chOff x="1101075" y="2142375"/>
            <a:chExt cx="439200" cy="439100"/>
          </a:xfrm>
        </p:grpSpPr>
        <p:sp>
          <p:nvSpPr>
            <p:cNvPr id="752" name="Google Shape;7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4" name="Google Shape;754;p30"/>
          <p:cNvGrpSpPr/>
          <p:nvPr/>
        </p:nvGrpSpPr>
        <p:grpSpPr>
          <a:xfrm>
            <a:off x="5481594" y="-3117614"/>
            <a:ext cx="5954334" cy="6142759"/>
            <a:chOff x="5329194" y="-2965214"/>
            <a:chExt cx="5954334" cy="6142759"/>
          </a:xfrm>
        </p:grpSpPr>
        <p:sp>
          <p:nvSpPr>
            <p:cNvPr id="755" name="Google Shape;755;p30"/>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274"/>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0"/>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7" name="Google Shape;757;p30"/>
            <p:cNvGrpSpPr/>
            <p:nvPr/>
          </p:nvGrpSpPr>
          <p:grpSpPr>
            <a:xfrm rot="10800000">
              <a:off x="5710125" y="185651"/>
              <a:ext cx="4558967" cy="134100"/>
              <a:chOff x="796100" y="3019701"/>
              <a:chExt cx="4558967" cy="134100"/>
            </a:xfrm>
          </p:grpSpPr>
          <p:sp>
            <p:nvSpPr>
              <p:cNvPr id="758" name="Google Shape;758;p3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9" name="Google Shape;759;p30"/>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760" name="Google Shape;760;p3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61" name="Google Shape;761;p30"/>
          <p:cNvGrpSpPr/>
          <p:nvPr/>
        </p:nvGrpSpPr>
        <p:grpSpPr>
          <a:xfrm flipH="1">
            <a:off x="-503517" y="3986929"/>
            <a:ext cx="5249360" cy="2992224"/>
            <a:chOff x="-258616" y="3430829"/>
            <a:chExt cx="5249360" cy="2992224"/>
          </a:xfrm>
        </p:grpSpPr>
        <p:pic>
          <p:nvPicPr>
            <p:cNvPr id="762" name="Google Shape;762;p30"/>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763" name="Google Shape;763;p30"/>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0"/>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0"/>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0"/>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0"/>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8" name="Google Shape;768;p30"/>
            <p:cNvGrpSpPr/>
            <p:nvPr/>
          </p:nvGrpSpPr>
          <p:grpSpPr>
            <a:xfrm>
              <a:off x="736485" y="4387072"/>
              <a:ext cx="161977" cy="161940"/>
              <a:chOff x="1101075" y="2142375"/>
              <a:chExt cx="439200" cy="439100"/>
            </a:xfrm>
          </p:grpSpPr>
          <p:sp>
            <p:nvSpPr>
              <p:cNvPr id="769" name="Google Shape;76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1" name="Google Shape;771;p30"/>
            <p:cNvGrpSpPr/>
            <p:nvPr/>
          </p:nvGrpSpPr>
          <p:grpSpPr>
            <a:xfrm rot="10800000">
              <a:off x="2118901" y="4805293"/>
              <a:ext cx="161977" cy="161940"/>
              <a:chOff x="1101075" y="2142375"/>
              <a:chExt cx="439200" cy="439100"/>
            </a:xfrm>
          </p:grpSpPr>
          <p:sp>
            <p:nvSpPr>
              <p:cNvPr id="772" name="Google Shape;77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4" name="Shape 774"/>
        <p:cNvGrpSpPr/>
        <p:nvPr/>
      </p:nvGrpSpPr>
      <p:grpSpPr>
        <a:xfrm>
          <a:off x="0" y="0"/>
          <a:ext cx="0" cy="0"/>
          <a:chOff x="0" y="0"/>
          <a:chExt cx="0" cy="0"/>
        </a:xfrm>
      </p:grpSpPr>
      <p:grpSp>
        <p:nvGrpSpPr>
          <p:cNvPr id="775" name="Google Shape;775;p31"/>
          <p:cNvGrpSpPr/>
          <p:nvPr/>
        </p:nvGrpSpPr>
        <p:grpSpPr>
          <a:xfrm rot="-8100000">
            <a:off x="-1629951" y="-1138306"/>
            <a:ext cx="3785189" cy="3043121"/>
            <a:chOff x="7103825" y="-713112"/>
            <a:chExt cx="3785226" cy="3043150"/>
          </a:xfrm>
        </p:grpSpPr>
        <p:sp>
          <p:nvSpPr>
            <p:cNvPr id="776" name="Google Shape;776;p3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7" name="Google Shape;777;p31"/>
            <p:cNvPicPr preferRelativeResize="0"/>
            <p:nvPr/>
          </p:nvPicPr>
          <p:blipFill rotWithShape="1">
            <a:blip r:embed="rId2">
              <a:alphaModFix/>
            </a:blip>
            <a:srcRect b="17662" l="0" r="0" t="17657"/>
            <a:stretch/>
          </p:blipFill>
          <p:spPr>
            <a:xfrm>
              <a:off x="7103825" y="-713112"/>
              <a:ext cx="3785226" cy="2888974"/>
            </a:xfrm>
            <a:prstGeom prst="rect">
              <a:avLst/>
            </a:prstGeom>
            <a:noFill/>
            <a:ln>
              <a:noFill/>
            </a:ln>
          </p:spPr>
        </p:pic>
      </p:grpSp>
      <p:sp>
        <p:nvSpPr>
          <p:cNvPr id="778" name="Google Shape;778;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779" name="Google Shape;779;p31"/>
          <p:cNvGrpSpPr/>
          <p:nvPr/>
        </p:nvGrpSpPr>
        <p:grpSpPr>
          <a:xfrm>
            <a:off x="8106279" y="-844414"/>
            <a:ext cx="1791131" cy="2767834"/>
            <a:chOff x="8030079" y="-844414"/>
            <a:chExt cx="1791131" cy="2767834"/>
          </a:xfrm>
        </p:grpSpPr>
        <p:grpSp>
          <p:nvGrpSpPr>
            <p:cNvPr id="780" name="Google Shape;780;p31"/>
            <p:cNvGrpSpPr/>
            <p:nvPr/>
          </p:nvGrpSpPr>
          <p:grpSpPr>
            <a:xfrm rot="10800000">
              <a:off x="8566799" y="-844414"/>
              <a:ext cx="1213764" cy="2455356"/>
              <a:chOff x="-293545" y="3454371"/>
              <a:chExt cx="981772" cy="1986052"/>
            </a:xfrm>
          </p:grpSpPr>
          <p:sp>
            <p:nvSpPr>
              <p:cNvPr id="781" name="Google Shape;781;p31"/>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1"/>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3" name="Google Shape;783;p31"/>
            <p:cNvGrpSpPr/>
            <p:nvPr/>
          </p:nvGrpSpPr>
          <p:grpSpPr>
            <a:xfrm rot="10800000">
              <a:off x="8123728" y="-262212"/>
              <a:ext cx="865288" cy="591661"/>
              <a:chOff x="39723" y="4349021"/>
              <a:chExt cx="1061964" cy="726143"/>
            </a:xfrm>
          </p:grpSpPr>
          <p:grpSp>
            <p:nvGrpSpPr>
              <p:cNvPr id="784" name="Google Shape;784;p31"/>
              <p:cNvGrpSpPr/>
              <p:nvPr/>
            </p:nvGrpSpPr>
            <p:grpSpPr>
              <a:xfrm rot="2700000">
                <a:off x="140502" y="4460924"/>
                <a:ext cx="524584" cy="502337"/>
                <a:chOff x="1189791" y="-1767331"/>
                <a:chExt cx="904284" cy="865933"/>
              </a:xfrm>
            </p:grpSpPr>
            <p:sp>
              <p:nvSpPr>
                <p:cNvPr id="785" name="Google Shape;785;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6" name="Google Shape;786;p31"/>
                <p:cNvGrpSpPr/>
                <p:nvPr/>
              </p:nvGrpSpPr>
              <p:grpSpPr>
                <a:xfrm>
                  <a:off x="1232795" y="-1740829"/>
                  <a:ext cx="717622" cy="717393"/>
                  <a:chOff x="1483457" y="3953671"/>
                  <a:chExt cx="717622" cy="717393"/>
                </a:xfrm>
              </p:grpSpPr>
              <p:sp>
                <p:nvSpPr>
                  <p:cNvPr id="787" name="Google Shape;787;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92" name="Google Shape;792;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3" name="Google Shape;793;p31"/>
            <p:cNvGrpSpPr/>
            <p:nvPr/>
          </p:nvGrpSpPr>
          <p:grpSpPr>
            <a:xfrm rot="5400000">
              <a:off x="8338263" y="440473"/>
              <a:ext cx="1670849" cy="1295044"/>
              <a:chOff x="-2460210" y="2758494"/>
              <a:chExt cx="1351491" cy="1047516"/>
            </a:xfrm>
          </p:grpSpPr>
          <p:sp>
            <p:nvSpPr>
              <p:cNvPr id="794" name="Google Shape;794;p31"/>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1"/>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1"/>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1"/>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8" name="Google Shape;798;p31"/>
            <p:cNvGrpSpPr/>
            <p:nvPr/>
          </p:nvGrpSpPr>
          <p:grpSpPr>
            <a:xfrm rot="10800000">
              <a:off x="8030079" y="157481"/>
              <a:ext cx="865288" cy="591661"/>
              <a:chOff x="39723" y="4349021"/>
              <a:chExt cx="1061964" cy="726143"/>
            </a:xfrm>
          </p:grpSpPr>
          <p:grpSp>
            <p:nvGrpSpPr>
              <p:cNvPr id="799" name="Google Shape;799;p31"/>
              <p:cNvGrpSpPr/>
              <p:nvPr/>
            </p:nvGrpSpPr>
            <p:grpSpPr>
              <a:xfrm rot="2700000">
                <a:off x="140502" y="4460924"/>
                <a:ext cx="524584" cy="502337"/>
                <a:chOff x="1189791" y="-1767331"/>
                <a:chExt cx="904284" cy="865933"/>
              </a:xfrm>
            </p:grpSpPr>
            <p:sp>
              <p:nvSpPr>
                <p:cNvPr id="800" name="Google Shape;800;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1" name="Google Shape;801;p31"/>
                <p:cNvGrpSpPr/>
                <p:nvPr/>
              </p:nvGrpSpPr>
              <p:grpSpPr>
                <a:xfrm>
                  <a:off x="1232795" y="-1740829"/>
                  <a:ext cx="717622" cy="717393"/>
                  <a:chOff x="1483457" y="3953671"/>
                  <a:chExt cx="717622" cy="717393"/>
                </a:xfrm>
              </p:grpSpPr>
              <p:sp>
                <p:nvSpPr>
                  <p:cNvPr id="802" name="Google Shape;802;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07" name="Google Shape;807;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31"/>
            <p:cNvGrpSpPr/>
            <p:nvPr/>
          </p:nvGrpSpPr>
          <p:grpSpPr>
            <a:xfrm rot="10800000">
              <a:off x="8653266" y="87645"/>
              <a:ext cx="865288" cy="591661"/>
              <a:chOff x="39723" y="4349021"/>
              <a:chExt cx="1061964" cy="726143"/>
            </a:xfrm>
          </p:grpSpPr>
          <p:grpSp>
            <p:nvGrpSpPr>
              <p:cNvPr id="809" name="Google Shape;809;p31"/>
              <p:cNvGrpSpPr/>
              <p:nvPr/>
            </p:nvGrpSpPr>
            <p:grpSpPr>
              <a:xfrm rot="2700000">
                <a:off x="140502" y="4460924"/>
                <a:ext cx="524584" cy="502337"/>
                <a:chOff x="1189791" y="-1767331"/>
                <a:chExt cx="904284" cy="865933"/>
              </a:xfrm>
            </p:grpSpPr>
            <p:sp>
              <p:nvSpPr>
                <p:cNvPr id="810" name="Google Shape;810;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1" name="Google Shape;811;p31"/>
                <p:cNvGrpSpPr/>
                <p:nvPr/>
              </p:nvGrpSpPr>
              <p:grpSpPr>
                <a:xfrm>
                  <a:off x="1232795" y="-1740829"/>
                  <a:ext cx="717622" cy="717393"/>
                  <a:chOff x="1483457" y="3953671"/>
                  <a:chExt cx="717622" cy="717393"/>
                </a:xfrm>
              </p:grpSpPr>
              <p:sp>
                <p:nvSpPr>
                  <p:cNvPr id="812" name="Google Shape;812;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17" name="Google Shape;817;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18" name="Google Shape;818;p31"/>
          <p:cNvGrpSpPr/>
          <p:nvPr/>
        </p:nvGrpSpPr>
        <p:grpSpPr>
          <a:xfrm>
            <a:off x="-1499000" y="3182552"/>
            <a:ext cx="4558967" cy="3356865"/>
            <a:chOff x="-1422800" y="3106352"/>
            <a:chExt cx="4558967" cy="3356865"/>
          </a:xfrm>
        </p:grpSpPr>
        <p:grpSp>
          <p:nvGrpSpPr>
            <p:cNvPr id="819" name="Google Shape;819;p31"/>
            <p:cNvGrpSpPr/>
            <p:nvPr/>
          </p:nvGrpSpPr>
          <p:grpSpPr>
            <a:xfrm>
              <a:off x="-474664" y="3485331"/>
              <a:ext cx="1472068" cy="2977886"/>
              <a:chOff x="-293545" y="3454371"/>
              <a:chExt cx="981772" cy="1986052"/>
            </a:xfrm>
          </p:grpSpPr>
          <p:sp>
            <p:nvSpPr>
              <p:cNvPr id="820" name="Google Shape;820;p31"/>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1"/>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31"/>
            <p:cNvGrpSpPr/>
            <p:nvPr/>
          </p:nvGrpSpPr>
          <p:grpSpPr>
            <a:xfrm>
              <a:off x="485338" y="5039978"/>
              <a:ext cx="1049539" cy="717647"/>
              <a:chOff x="39723" y="4349021"/>
              <a:chExt cx="1061964" cy="726143"/>
            </a:xfrm>
          </p:grpSpPr>
          <p:grpSp>
            <p:nvGrpSpPr>
              <p:cNvPr id="823" name="Google Shape;823;p31"/>
              <p:cNvGrpSpPr/>
              <p:nvPr/>
            </p:nvGrpSpPr>
            <p:grpSpPr>
              <a:xfrm rot="2700000">
                <a:off x="140502" y="4460924"/>
                <a:ext cx="524584" cy="502337"/>
                <a:chOff x="1189791" y="-1767331"/>
                <a:chExt cx="904284" cy="865933"/>
              </a:xfrm>
            </p:grpSpPr>
            <p:sp>
              <p:nvSpPr>
                <p:cNvPr id="824" name="Google Shape;824;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5" name="Google Shape;825;p31"/>
                <p:cNvGrpSpPr/>
                <p:nvPr/>
              </p:nvGrpSpPr>
              <p:grpSpPr>
                <a:xfrm>
                  <a:off x="1232795" y="-1740829"/>
                  <a:ext cx="717622" cy="717393"/>
                  <a:chOff x="1483457" y="3953671"/>
                  <a:chExt cx="717622" cy="717393"/>
                </a:xfrm>
              </p:grpSpPr>
              <p:sp>
                <p:nvSpPr>
                  <p:cNvPr id="826" name="Google Shape;826;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31" name="Google Shape;831;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2" name="Google Shape;832;p31"/>
            <p:cNvGrpSpPr/>
            <p:nvPr/>
          </p:nvGrpSpPr>
          <p:grpSpPr>
            <a:xfrm rot="5400000">
              <a:off x="-645365" y="3334242"/>
              <a:ext cx="2026426" cy="1570646"/>
              <a:chOff x="-2460210" y="2758494"/>
              <a:chExt cx="1351491" cy="1047516"/>
            </a:xfrm>
          </p:grpSpPr>
          <p:sp>
            <p:nvSpPr>
              <p:cNvPr id="833" name="Google Shape;833;p31"/>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1"/>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1"/>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1"/>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7" name="Google Shape;837;p31"/>
            <p:cNvGrpSpPr/>
            <p:nvPr/>
          </p:nvGrpSpPr>
          <p:grpSpPr>
            <a:xfrm>
              <a:off x="598918" y="4530969"/>
              <a:ext cx="1049539" cy="717647"/>
              <a:chOff x="39723" y="4349021"/>
              <a:chExt cx="1061964" cy="726143"/>
            </a:xfrm>
          </p:grpSpPr>
          <p:grpSp>
            <p:nvGrpSpPr>
              <p:cNvPr id="838" name="Google Shape;838;p31"/>
              <p:cNvGrpSpPr/>
              <p:nvPr/>
            </p:nvGrpSpPr>
            <p:grpSpPr>
              <a:xfrm rot="2700000">
                <a:off x="140502" y="4460924"/>
                <a:ext cx="524584" cy="502337"/>
                <a:chOff x="1189791" y="-1767331"/>
                <a:chExt cx="904284" cy="865933"/>
              </a:xfrm>
            </p:grpSpPr>
            <p:sp>
              <p:nvSpPr>
                <p:cNvPr id="839" name="Google Shape;839;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0" name="Google Shape;840;p31"/>
                <p:cNvGrpSpPr/>
                <p:nvPr/>
              </p:nvGrpSpPr>
              <p:grpSpPr>
                <a:xfrm>
                  <a:off x="1232795" y="-1740829"/>
                  <a:ext cx="717622" cy="717393"/>
                  <a:chOff x="1483457" y="3953671"/>
                  <a:chExt cx="717622" cy="717393"/>
                </a:xfrm>
              </p:grpSpPr>
              <p:sp>
                <p:nvSpPr>
                  <p:cNvPr id="841" name="Google Shape;841;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46" name="Google Shape;846;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7" name="Google Shape;847;p31"/>
            <p:cNvGrpSpPr/>
            <p:nvPr/>
          </p:nvGrpSpPr>
          <p:grpSpPr>
            <a:xfrm>
              <a:off x="-156892" y="4615667"/>
              <a:ext cx="1049539" cy="717647"/>
              <a:chOff x="39723" y="4349021"/>
              <a:chExt cx="1061964" cy="726143"/>
            </a:xfrm>
          </p:grpSpPr>
          <p:grpSp>
            <p:nvGrpSpPr>
              <p:cNvPr id="848" name="Google Shape;848;p31"/>
              <p:cNvGrpSpPr/>
              <p:nvPr/>
            </p:nvGrpSpPr>
            <p:grpSpPr>
              <a:xfrm rot="2700000">
                <a:off x="140502" y="4460924"/>
                <a:ext cx="524584" cy="502337"/>
                <a:chOff x="1189791" y="-1767331"/>
                <a:chExt cx="904284" cy="865933"/>
              </a:xfrm>
            </p:grpSpPr>
            <p:sp>
              <p:nvSpPr>
                <p:cNvPr id="849" name="Google Shape;849;p3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0" name="Google Shape;850;p31"/>
                <p:cNvGrpSpPr/>
                <p:nvPr/>
              </p:nvGrpSpPr>
              <p:grpSpPr>
                <a:xfrm>
                  <a:off x="1232795" y="-1740829"/>
                  <a:ext cx="717622" cy="717393"/>
                  <a:chOff x="1483457" y="3953671"/>
                  <a:chExt cx="717622" cy="717393"/>
                </a:xfrm>
              </p:grpSpPr>
              <p:sp>
                <p:nvSpPr>
                  <p:cNvPr id="851" name="Google Shape;851;p3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56" name="Google Shape;856;p3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7" name="Google Shape;857;p31"/>
            <p:cNvGrpSpPr/>
            <p:nvPr/>
          </p:nvGrpSpPr>
          <p:grpSpPr>
            <a:xfrm>
              <a:off x="-1422800" y="4822751"/>
              <a:ext cx="4558967" cy="134100"/>
              <a:chOff x="796100" y="3019701"/>
              <a:chExt cx="4558967" cy="134100"/>
            </a:xfrm>
          </p:grpSpPr>
          <p:sp>
            <p:nvSpPr>
              <p:cNvPr id="858" name="Google Shape;858;p3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9" name="Google Shape;859;p3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860" name="Google Shape;860;p3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861" name="Shape 861"/>
        <p:cNvGrpSpPr/>
        <p:nvPr/>
      </p:nvGrpSpPr>
      <p:grpSpPr>
        <a:xfrm>
          <a:off x="0" y="0"/>
          <a:ext cx="0" cy="0"/>
          <a:chOff x="0" y="0"/>
          <a:chExt cx="0" cy="0"/>
        </a:xfrm>
      </p:grpSpPr>
      <p:sp>
        <p:nvSpPr>
          <p:cNvPr id="862" name="Google Shape;862;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863" name="Google Shape;863;p32"/>
          <p:cNvGrpSpPr/>
          <p:nvPr/>
        </p:nvGrpSpPr>
        <p:grpSpPr>
          <a:xfrm>
            <a:off x="4967675" y="4931713"/>
            <a:ext cx="439200" cy="439100"/>
            <a:chOff x="1101075" y="2142375"/>
            <a:chExt cx="439200" cy="439100"/>
          </a:xfrm>
        </p:grpSpPr>
        <p:sp>
          <p:nvSpPr>
            <p:cNvPr id="864" name="Google Shape;864;p3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32"/>
          <p:cNvGrpSpPr/>
          <p:nvPr/>
        </p:nvGrpSpPr>
        <p:grpSpPr>
          <a:xfrm>
            <a:off x="2176605" y="-3695660"/>
            <a:ext cx="7317722" cy="6983296"/>
            <a:chOff x="2100405" y="-3619460"/>
            <a:chExt cx="7317722" cy="6983296"/>
          </a:xfrm>
        </p:grpSpPr>
        <p:sp>
          <p:nvSpPr>
            <p:cNvPr id="867" name="Google Shape;867;p32"/>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8" name="Google Shape;868;p32"/>
            <p:cNvGrpSpPr/>
            <p:nvPr/>
          </p:nvGrpSpPr>
          <p:grpSpPr>
            <a:xfrm rot="2700000">
              <a:off x="7787417" y="120497"/>
              <a:ext cx="582044" cy="582419"/>
              <a:chOff x="959750" y="3039275"/>
              <a:chExt cx="582050" cy="582425"/>
            </a:xfrm>
          </p:grpSpPr>
          <p:sp>
            <p:nvSpPr>
              <p:cNvPr id="869" name="Google Shape;869;p3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p32"/>
            <p:cNvGrpSpPr/>
            <p:nvPr/>
          </p:nvGrpSpPr>
          <p:grpSpPr>
            <a:xfrm rot="2700000">
              <a:off x="8310742" y="-75303"/>
              <a:ext cx="582044" cy="582419"/>
              <a:chOff x="959750" y="3039275"/>
              <a:chExt cx="582050" cy="582425"/>
            </a:xfrm>
          </p:grpSpPr>
          <p:sp>
            <p:nvSpPr>
              <p:cNvPr id="877" name="Google Shape;877;p3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4" name="Google Shape;884;p32"/>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2"/>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2"/>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2"/>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32"/>
          <p:cNvGrpSpPr/>
          <p:nvPr/>
        </p:nvGrpSpPr>
        <p:grpSpPr>
          <a:xfrm>
            <a:off x="-2424241" y="2074146"/>
            <a:ext cx="6274943" cy="6257753"/>
            <a:chOff x="-2447691" y="2022396"/>
            <a:chExt cx="6274943" cy="6257753"/>
          </a:xfrm>
        </p:grpSpPr>
        <p:grpSp>
          <p:nvGrpSpPr>
            <p:cNvPr id="889" name="Google Shape;889;p32"/>
            <p:cNvGrpSpPr/>
            <p:nvPr/>
          </p:nvGrpSpPr>
          <p:grpSpPr>
            <a:xfrm flipH="1" rot="10800000">
              <a:off x="-25334" y="4406387"/>
              <a:ext cx="1538562" cy="971589"/>
              <a:chOff x="-191059" y="95963"/>
              <a:chExt cx="1538562" cy="971589"/>
            </a:xfrm>
          </p:grpSpPr>
          <p:grpSp>
            <p:nvGrpSpPr>
              <p:cNvPr id="890" name="Google Shape;890;p32"/>
              <p:cNvGrpSpPr/>
              <p:nvPr/>
            </p:nvGrpSpPr>
            <p:grpSpPr>
              <a:xfrm>
                <a:off x="-191059" y="201619"/>
                <a:ext cx="904284" cy="865933"/>
                <a:chOff x="2038491" y="-937756"/>
                <a:chExt cx="904284" cy="865933"/>
              </a:xfrm>
            </p:grpSpPr>
            <p:grpSp>
              <p:nvGrpSpPr>
                <p:cNvPr id="891" name="Google Shape;891;p32"/>
                <p:cNvGrpSpPr/>
                <p:nvPr/>
              </p:nvGrpSpPr>
              <p:grpSpPr>
                <a:xfrm>
                  <a:off x="2096570" y="-863491"/>
                  <a:ext cx="717622" cy="717393"/>
                  <a:chOff x="1483457" y="3953671"/>
                  <a:chExt cx="717622" cy="717393"/>
                </a:xfrm>
              </p:grpSpPr>
              <p:sp>
                <p:nvSpPr>
                  <p:cNvPr id="892" name="Google Shape;892;p3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7" name="Google Shape;897;p32"/>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8" name="Google Shape;898;p32"/>
              <p:cNvGrpSpPr/>
              <p:nvPr/>
            </p:nvGrpSpPr>
            <p:grpSpPr>
              <a:xfrm>
                <a:off x="584533" y="95963"/>
                <a:ext cx="473483" cy="453403"/>
                <a:chOff x="2038491" y="-937756"/>
                <a:chExt cx="904284" cy="865933"/>
              </a:xfrm>
            </p:grpSpPr>
            <p:grpSp>
              <p:nvGrpSpPr>
                <p:cNvPr id="899" name="Google Shape;899;p32"/>
                <p:cNvGrpSpPr/>
                <p:nvPr/>
              </p:nvGrpSpPr>
              <p:grpSpPr>
                <a:xfrm>
                  <a:off x="2096570" y="-863491"/>
                  <a:ext cx="717622" cy="717393"/>
                  <a:chOff x="1483457" y="3953671"/>
                  <a:chExt cx="717622" cy="717393"/>
                </a:xfrm>
              </p:grpSpPr>
              <p:sp>
                <p:nvSpPr>
                  <p:cNvPr id="900" name="Google Shape;900;p3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5" name="Google Shape;905;p32"/>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6" name="Google Shape;906;p32"/>
              <p:cNvGrpSpPr/>
              <p:nvPr/>
            </p:nvGrpSpPr>
            <p:grpSpPr>
              <a:xfrm>
                <a:off x="530445" y="481913"/>
                <a:ext cx="473483" cy="453403"/>
                <a:chOff x="2038491" y="-937756"/>
                <a:chExt cx="904284" cy="865933"/>
              </a:xfrm>
            </p:grpSpPr>
            <p:grpSp>
              <p:nvGrpSpPr>
                <p:cNvPr id="907" name="Google Shape;907;p32"/>
                <p:cNvGrpSpPr/>
                <p:nvPr/>
              </p:nvGrpSpPr>
              <p:grpSpPr>
                <a:xfrm>
                  <a:off x="2096570" y="-863491"/>
                  <a:ext cx="717622" cy="717393"/>
                  <a:chOff x="1483457" y="3953671"/>
                  <a:chExt cx="717622" cy="717393"/>
                </a:xfrm>
              </p:grpSpPr>
              <p:sp>
                <p:nvSpPr>
                  <p:cNvPr id="908" name="Google Shape;908;p3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3" name="Google Shape;913;p32"/>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4" name="Google Shape;914;p32"/>
              <p:cNvGrpSpPr/>
              <p:nvPr/>
            </p:nvGrpSpPr>
            <p:grpSpPr>
              <a:xfrm>
                <a:off x="874020" y="312788"/>
                <a:ext cx="473483" cy="453403"/>
                <a:chOff x="2038491" y="-937756"/>
                <a:chExt cx="904284" cy="865933"/>
              </a:xfrm>
            </p:grpSpPr>
            <p:grpSp>
              <p:nvGrpSpPr>
                <p:cNvPr id="915" name="Google Shape;915;p32"/>
                <p:cNvGrpSpPr/>
                <p:nvPr/>
              </p:nvGrpSpPr>
              <p:grpSpPr>
                <a:xfrm>
                  <a:off x="2096570" y="-863491"/>
                  <a:ext cx="717622" cy="717393"/>
                  <a:chOff x="1483457" y="3953671"/>
                  <a:chExt cx="717622" cy="717393"/>
                </a:xfrm>
              </p:grpSpPr>
              <p:sp>
                <p:nvSpPr>
                  <p:cNvPr id="916" name="Google Shape;916;p3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F5F8FF">
                          <a:alpha val="46666"/>
                        </a:srgbClr>
                      </a:gs>
                      <a:gs pos="22000">
                        <a:srgbClr val="F5F8FF">
                          <a:alpha val="46666"/>
                        </a:srgbClr>
                      </a:gs>
                      <a:gs pos="45000">
                        <a:srgbClr val="FFFFFF">
                          <a:alpha val="46666"/>
                        </a:srgbClr>
                      </a:gs>
                      <a:gs pos="100000">
                        <a:srgbClr val="0C0A9E">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1" name="Google Shape;921;p32"/>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2" name="Google Shape;922;p32"/>
            <p:cNvGrpSpPr/>
            <p:nvPr/>
          </p:nvGrpSpPr>
          <p:grpSpPr>
            <a:xfrm flipH="1" rot="-3320950">
              <a:off x="-1885521" y="3185658"/>
              <a:ext cx="4889863" cy="3931229"/>
              <a:chOff x="7103825" y="-713112"/>
              <a:chExt cx="3785226" cy="3043150"/>
            </a:xfrm>
          </p:grpSpPr>
          <p:sp>
            <p:nvSpPr>
              <p:cNvPr id="923" name="Google Shape;923;p3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4" name="Google Shape;924;p32"/>
              <p:cNvPicPr preferRelativeResize="0"/>
              <p:nvPr/>
            </p:nvPicPr>
            <p:blipFill rotWithShape="1">
              <a:blip r:embed="rId2">
                <a:alphaModFix/>
              </a:blip>
              <a:srcRect b="17662" l="0" r="0" t="17657"/>
              <a:stretch/>
            </p:blipFill>
            <p:spPr>
              <a:xfrm>
                <a:off x="7103825" y="-713112"/>
                <a:ext cx="3785226" cy="2888974"/>
              </a:xfrm>
              <a:prstGeom prst="rect">
                <a:avLst/>
              </a:prstGeom>
              <a:noFill/>
              <a:ln>
                <a:noFill/>
              </a:ln>
            </p:spPr>
          </p:pic>
        </p:grpSp>
        <p:sp>
          <p:nvSpPr>
            <p:cNvPr id="925" name="Google Shape;925;p32"/>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6" name="Google Shape;926;p32"/>
            <p:cNvGrpSpPr/>
            <p:nvPr/>
          </p:nvGrpSpPr>
          <p:grpSpPr>
            <a:xfrm rot="5400000">
              <a:off x="1987129" y="4230949"/>
              <a:ext cx="88143" cy="1137387"/>
              <a:chOff x="3054755" y="4367024"/>
              <a:chExt cx="88143" cy="1137387"/>
            </a:xfrm>
          </p:grpSpPr>
          <p:sp>
            <p:nvSpPr>
              <p:cNvPr id="927" name="Google Shape;927;p32"/>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2"/>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929" name="Shape 929"/>
        <p:cNvGrpSpPr/>
        <p:nvPr/>
      </p:nvGrpSpPr>
      <p:grpSpPr>
        <a:xfrm>
          <a:off x="0" y="0"/>
          <a:ext cx="0" cy="0"/>
          <a:chOff x="0" y="0"/>
          <a:chExt cx="0" cy="0"/>
        </a:xfrm>
      </p:grpSpPr>
      <p:sp>
        <p:nvSpPr>
          <p:cNvPr id="930" name="Google Shape;930;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931" name="Google Shape;931;p33"/>
          <p:cNvGrpSpPr/>
          <p:nvPr/>
        </p:nvGrpSpPr>
        <p:grpSpPr>
          <a:xfrm>
            <a:off x="7810267" y="-622132"/>
            <a:ext cx="2587792" cy="2725915"/>
            <a:chOff x="7810267" y="-622132"/>
            <a:chExt cx="2587792" cy="2725915"/>
          </a:xfrm>
        </p:grpSpPr>
        <p:grpSp>
          <p:nvGrpSpPr>
            <p:cNvPr id="932" name="Google Shape;932;p33"/>
            <p:cNvGrpSpPr/>
            <p:nvPr/>
          </p:nvGrpSpPr>
          <p:grpSpPr>
            <a:xfrm>
              <a:off x="8520988" y="-90875"/>
              <a:ext cx="904666" cy="726121"/>
              <a:chOff x="7945225" y="4302000"/>
              <a:chExt cx="904666" cy="726121"/>
            </a:xfrm>
          </p:grpSpPr>
          <p:sp>
            <p:nvSpPr>
              <p:cNvPr id="933" name="Google Shape;933;p33"/>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3"/>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3"/>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6" name="Google Shape;936;p33"/>
            <p:cNvGrpSpPr/>
            <p:nvPr/>
          </p:nvGrpSpPr>
          <p:grpSpPr>
            <a:xfrm>
              <a:off x="8869019" y="-622132"/>
              <a:ext cx="325155" cy="1788670"/>
              <a:chOff x="8869019" y="-622132"/>
              <a:chExt cx="325155" cy="1788670"/>
            </a:xfrm>
          </p:grpSpPr>
          <p:sp>
            <p:nvSpPr>
              <p:cNvPr id="937" name="Google Shape;937;p33"/>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0980"/>
                    </a:srgbClr>
                  </a:gs>
                  <a:gs pos="100000">
                    <a:srgbClr val="FFFFFF">
                      <a:alpha val="3098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8" name="Google Shape;938;p33"/>
              <p:cNvGrpSpPr/>
              <p:nvPr/>
            </p:nvGrpSpPr>
            <p:grpSpPr>
              <a:xfrm rot="1800062">
                <a:off x="9035610" y="1007995"/>
                <a:ext cx="134040" cy="134009"/>
                <a:chOff x="1101075" y="2142375"/>
                <a:chExt cx="439200" cy="439100"/>
              </a:xfrm>
            </p:grpSpPr>
            <p:sp>
              <p:nvSpPr>
                <p:cNvPr id="939" name="Google Shape;939;p3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41" name="Google Shape;941;p33"/>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3"/>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3" name="Google Shape;943;p33"/>
          <p:cNvGrpSpPr/>
          <p:nvPr/>
        </p:nvGrpSpPr>
        <p:grpSpPr>
          <a:xfrm>
            <a:off x="8332551" y="-7"/>
            <a:ext cx="2386151" cy="3293872"/>
            <a:chOff x="8256352" y="-7"/>
            <a:chExt cx="2386151" cy="3293872"/>
          </a:xfrm>
        </p:grpSpPr>
        <p:pic>
          <p:nvPicPr>
            <p:cNvPr id="944" name="Google Shape;944;p33"/>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945" name="Google Shape;945;p33"/>
            <p:cNvGrpSpPr/>
            <p:nvPr/>
          </p:nvGrpSpPr>
          <p:grpSpPr>
            <a:xfrm rot="10800000">
              <a:off x="8452443" y="-7"/>
              <a:ext cx="325155" cy="1788670"/>
              <a:chOff x="8869019" y="-622132"/>
              <a:chExt cx="325155" cy="1788670"/>
            </a:xfrm>
          </p:grpSpPr>
          <p:sp>
            <p:nvSpPr>
              <p:cNvPr id="946" name="Google Shape;946;p33"/>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EB9109">
                      <a:alpha val="30980"/>
                    </a:srgbClr>
                  </a:gs>
                  <a:gs pos="40000">
                    <a:srgbClr val="FF9900">
                      <a:alpha val="30980"/>
                    </a:srgbClr>
                  </a:gs>
                  <a:gs pos="100000">
                    <a:srgbClr val="FFFFFF">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7" name="Google Shape;947;p33"/>
              <p:cNvGrpSpPr/>
              <p:nvPr/>
            </p:nvGrpSpPr>
            <p:grpSpPr>
              <a:xfrm rot="1800062">
                <a:off x="9035610" y="1007995"/>
                <a:ext cx="134040" cy="134009"/>
                <a:chOff x="1101075" y="2142375"/>
                <a:chExt cx="439200" cy="439100"/>
              </a:xfrm>
            </p:grpSpPr>
            <p:sp>
              <p:nvSpPr>
                <p:cNvPr id="948" name="Google Shape;948;p3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950" name="Google Shape;950;p33"/>
          <p:cNvGrpSpPr/>
          <p:nvPr/>
        </p:nvGrpSpPr>
        <p:grpSpPr>
          <a:xfrm>
            <a:off x="-213525" y="171225"/>
            <a:ext cx="439200" cy="439100"/>
            <a:chOff x="1101075" y="2142375"/>
            <a:chExt cx="439200" cy="439100"/>
          </a:xfrm>
        </p:grpSpPr>
        <p:sp>
          <p:nvSpPr>
            <p:cNvPr id="951" name="Google Shape;951;p3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3" name="Google Shape;953;p33"/>
          <p:cNvGrpSpPr/>
          <p:nvPr/>
        </p:nvGrpSpPr>
        <p:grpSpPr>
          <a:xfrm>
            <a:off x="-1262974" y="3161327"/>
            <a:ext cx="4822591" cy="2934500"/>
            <a:chOff x="-1186774" y="3161328"/>
            <a:chExt cx="4822591" cy="2934500"/>
          </a:xfrm>
        </p:grpSpPr>
        <p:pic>
          <p:nvPicPr>
            <p:cNvPr id="954" name="Google Shape;954;p33"/>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955" name="Google Shape;955;p33"/>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6" name="Google Shape;956;p33"/>
            <p:cNvGrpSpPr/>
            <p:nvPr/>
          </p:nvGrpSpPr>
          <p:grpSpPr>
            <a:xfrm>
              <a:off x="58899" y="4608583"/>
              <a:ext cx="604346" cy="657081"/>
              <a:chOff x="58899" y="4608583"/>
              <a:chExt cx="604346" cy="657081"/>
            </a:xfrm>
          </p:grpSpPr>
          <p:grpSp>
            <p:nvGrpSpPr>
              <p:cNvPr id="957" name="Google Shape;957;p33"/>
              <p:cNvGrpSpPr/>
              <p:nvPr/>
            </p:nvGrpSpPr>
            <p:grpSpPr>
              <a:xfrm rot="10800000">
                <a:off x="58899" y="4608583"/>
                <a:ext cx="328346" cy="328531"/>
                <a:chOff x="3678700" y="407275"/>
                <a:chExt cx="708100" cy="708500"/>
              </a:xfrm>
            </p:grpSpPr>
            <p:sp>
              <p:nvSpPr>
                <p:cNvPr id="958" name="Google Shape;958;p3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5" name="Google Shape;965;p33"/>
              <p:cNvGrpSpPr/>
              <p:nvPr/>
            </p:nvGrpSpPr>
            <p:grpSpPr>
              <a:xfrm rot="10800000">
                <a:off x="334899" y="4608583"/>
                <a:ext cx="328346" cy="328531"/>
                <a:chOff x="3678700" y="407275"/>
                <a:chExt cx="708100" cy="708500"/>
              </a:xfrm>
            </p:grpSpPr>
            <p:sp>
              <p:nvSpPr>
                <p:cNvPr id="966" name="Google Shape;966;p3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3" name="Google Shape;973;p33"/>
              <p:cNvGrpSpPr/>
              <p:nvPr/>
            </p:nvGrpSpPr>
            <p:grpSpPr>
              <a:xfrm rot="10800000">
                <a:off x="282574" y="4937133"/>
                <a:ext cx="328346" cy="328531"/>
                <a:chOff x="3678700" y="407275"/>
                <a:chExt cx="708100" cy="708500"/>
              </a:xfrm>
            </p:grpSpPr>
            <p:sp>
              <p:nvSpPr>
                <p:cNvPr id="974" name="Google Shape;974;p3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1" name="Google Shape;981;p33"/>
            <p:cNvGrpSpPr/>
            <p:nvPr/>
          </p:nvGrpSpPr>
          <p:grpSpPr>
            <a:xfrm>
              <a:off x="-923150" y="4796551"/>
              <a:ext cx="4558967" cy="134100"/>
              <a:chOff x="796100" y="3019701"/>
              <a:chExt cx="4558967" cy="134100"/>
            </a:xfrm>
          </p:grpSpPr>
          <p:sp>
            <p:nvSpPr>
              <p:cNvPr id="982" name="Google Shape;982;p3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3" name="Google Shape;983;p33"/>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984" name="Google Shape;984;p3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985" name="Shape 985"/>
        <p:cNvGrpSpPr/>
        <p:nvPr/>
      </p:nvGrpSpPr>
      <p:grpSpPr>
        <a:xfrm>
          <a:off x="0" y="0"/>
          <a:ext cx="0" cy="0"/>
          <a:chOff x="0" y="0"/>
          <a:chExt cx="0" cy="0"/>
        </a:xfrm>
      </p:grpSpPr>
      <p:sp>
        <p:nvSpPr>
          <p:cNvPr id="986" name="Google Shape;986;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987" name="Google Shape;987;p34"/>
          <p:cNvGrpSpPr/>
          <p:nvPr/>
        </p:nvGrpSpPr>
        <p:grpSpPr>
          <a:xfrm>
            <a:off x="-2176651" y="-112745"/>
            <a:ext cx="4680670" cy="5935195"/>
            <a:chOff x="-2176651" y="-112745"/>
            <a:chExt cx="4680670" cy="5935195"/>
          </a:xfrm>
        </p:grpSpPr>
        <p:grpSp>
          <p:nvGrpSpPr>
            <p:cNvPr id="988" name="Google Shape;988;p34"/>
            <p:cNvGrpSpPr/>
            <p:nvPr/>
          </p:nvGrpSpPr>
          <p:grpSpPr>
            <a:xfrm>
              <a:off x="-2176651" y="-112745"/>
              <a:ext cx="4680670" cy="5935195"/>
              <a:chOff x="-2176651" y="-112745"/>
              <a:chExt cx="4680670" cy="5935195"/>
            </a:xfrm>
          </p:grpSpPr>
          <p:sp>
            <p:nvSpPr>
              <p:cNvPr id="989" name="Google Shape;989;p34"/>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0" name="Google Shape;990;p34"/>
              <p:cNvGrpSpPr/>
              <p:nvPr/>
            </p:nvGrpSpPr>
            <p:grpSpPr>
              <a:xfrm rot="-2700000">
                <a:off x="10491" y="4440580"/>
                <a:ext cx="582044" cy="582419"/>
                <a:chOff x="959750" y="3039275"/>
                <a:chExt cx="582050" cy="582425"/>
              </a:xfrm>
            </p:grpSpPr>
            <p:sp>
              <p:nvSpPr>
                <p:cNvPr id="991" name="Google Shape;991;p3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8" name="Google Shape;998;p34"/>
              <p:cNvGrpSpPr/>
              <p:nvPr/>
            </p:nvGrpSpPr>
            <p:grpSpPr>
              <a:xfrm rot="-2700000">
                <a:off x="-183259" y="2704590"/>
                <a:ext cx="582044" cy="582419"/>
                <a:chOff x="959750" y="3039275"/>
                <a:chExt cx="582050" cy="582425"/>
              </a:xfrm>
            </p:grpSpPr>
            <p:sp>
              <p:nvSpPr>
                <p:cNvPr id="999" name="Google Shape;999;p3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EB9109">
                        <a:alpha val="37254"/>
                      </a:srgbClr>
                    </a:gs>
                    <a:gs pos="78000">
                      <a:srgbClr val="F5F8FF">
                        <a:alpha val="37254"/>
                      </a:srgbClr>
                    </a:gs>
                    <a:gs pos="100000">
                      <a:srgbClr val="F5F8FF">
                        <a:alpha val="3725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EB9109">
                        <a:alpha val="37254"/>
                      </a:srgbClr>
                    </a:gs>
                    <a:gs pos="78000">
                      <a:srgbClr val="F5F8FF">
                        <a:alpha val="37254"/>
                      </a:srgbClr>
                    </a:gs>
                    <a:gs pos="100000">
                      <a:srgbClr val="F5F8FF">
                        <a:alpha val="3725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EB9109">
                        <a:alpha val="37254"/>
                      </a:srgbClr>
                    </a:gs>
                    <a:gs pos="78000">
                      <a:srgbClr val="F5F8FF">
                        <a:alpha val="37254"/>
                      </a:srgbClr>
                    </a:gs>
                    <a:gs pos="100000">
                      <a:srgbClr val="F5F8FF">
                        <a:alpha val="3725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EB9109">
                        <a:alpha val="37254"/>
                      </a:srgbClr>
                    </a:gs>
                    <a:gs pos="78000">
                      <a:srgbClr val="F5F8FF">
                        <a:alpha val="37254"/>
                      </a:srgbClr>
                    </a:gs>
                    <a:gs pos="100000">
                      <a:srgbClr val="F5F8FF">
                        <a:alpha val="3725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EB9109">
                        <a:alpha val="37254"/>
                      </a:srgbClr>
                    </a:gs>
                    <a:gs pos="78000">
                      <a:srgbClr val="F5F8FF">
                        <a:alpha val="37254"/>
                      </a:srgbClr>
                    </a:gs>
                    <a:gs pos="100000">
                      <a:srgbClr val="F5F8FF">
                        <a:alpha val="3725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EB9109">
                        <a:alpha val="37254"/>
                      </a:srgbClr>
                    </a:gs>
                    <a:gs pos="78000">
                      <a:srgbClr val="F5F8FF">
                        <a:alpha val="37254"/>
                      </a:srgbClr>
                    </a:gs>
                    <a:gs pos="100000">
                      <a:srgbClr val="F5F8FF">
                        <a:alpha val="3725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EB9109">
                        <a:alpha val="37254"/>
                      </a:srgbClr>
                    </a:gs>
                    <a:gs pos="78000">
                      <a:srgbClr val="F5F8FF">
                        <a:alpha val="37254"/>
                      </a:srgbClr>
                    </a:gs>
                    <a:gs pos="100000">
                      <a:srgbClr val="F5F8FF">
                        <a:alpha val="3725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6" name="Google Shape;1006;p34"/>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7" name="Google Shape;1007;p34"/>
            <p:cNvGrpSpPr/>
            <p:nvPr/>
          </p:nvGrpSpPr>
          <p:grpSpPr>
            <a:xfrm>
              <a:off x="-234425" y="3727550"/>
              <a:ext cx="439200" cy="439100"/>
              <a:chOff x="1101075" y="2142375"/>
              <a:chExt cx="439200" cy="439100"/>
            </a:xfrm>
          </p:grpSpPr>
          <p:sp>
            <p:nvSpPr>
              <p:cNvPr id="1008" name="Google Shape;1008;p3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0" name="Google Shape;1010;p34"/>
            <p:cNvGrpSpPr/>
            <p:nvPr/>
          </p:nvGrpSpPr>
          <p:grpSpPr>
            <a:xfrm rot="10800000">
              <a:off x="713225" y="4931225"/>
              <a:ext cx="439200" cy="439100"/>
              <a:chOff x="1101075" y="2142375"/>
              <a:chExt cx="439200" cy="439100"/>
            </a:xfrm>
          </p:grpSpPr>
          <p:sp>
            <p:nvSpPr>
              <p:cNvPr id="1011" name="Google Shape;1011;p3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13" name="Google Shape;1013;p34"/>
          <p:cNvGrpSpPr/>
          <p:nvPr/>
        </p:nvGrpSpPr>
        <p:grpSpPr>
          <a:xfrm>
            <a:off x="6642300" y="-415700"/>
            <a:ext cx="4558967" cy="1887074"/>
            <a:chOff x="6566100" y="-415700"/>
            <a:chExt cx="4558967" cy="1887074"/>
          </a:xfrm>
        </p:grpSpPr>
        <p:pic>
          <p:nvPicPr>
            <p:cNvPr id="1014" name="Google Shape;1014;p34"/>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1015" name="Google Shape;1015;p34"/>
            <p:cNvGrpSpPr/>
            <p:nvPr/>
          </p:nvGrpSpPr>
          <p:grpSpPr>
            <a:xfrm rot="5400000">
              <a:off x="7714063" y="-991384"/>
              <a:ext cx="1433416" cy="2584783"/>
              <a:chOff x="-363162" y="-645597"/>
              <a:chExt cx="1433416" cy="2584783"/>
            </a:xfrm>
          </p:grpSpPr>
          <p:grpSp>
            <p:nvGrpSpPr>
              <p:cNvPr id="1016" name="Google Shape;1016;p34"/>
              <p:cNvGrpSpPr/>
              <p:nvPr/>
            </p:nvGrpSpPr>
            <p:grpSpPr>
              <a:xfrm rot="10800000">
                <a:off x="-64596" y="-645597"/>
                <a:ext cx="1134850" cy="2370192"/>
                <a:chOff x="-575575" y="3685599"/>
                <a:chExt cx="1421049" cy="2967933"/>
              </a:xfrm>
            </p:grpSpPr>
            <p:sp>
              <p:nvSpPr>
                <p:cNvPr id="1017" name="Google Shape;1017;p3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9" name="Google Shape;1019;p3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1" name="Google Shape;1021;p34"/>
              <p:cNvGrpSpPr/>
              <p:nvPr/>
            </p:nvGrpSpPr>
            <p:grpSpPr>
              <a:xfrm flipH="1" rot="-2700000">
                <a:off x="-216370" y="1084101"/>
                <a:ext cx="708093" cy="708493"/>
                <a:chOff x="3678700" y="407275"/>
                <a:chExt cx="708100" cy="708500"/>
              </a:xfrm>
            </p:grpSpPr>
            <p:sp>
              <p:nvSpPr>
                <p:cNvPr id="1022" name="Google Shape;1022;p3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29" name="Google Shape;1029;p34"/>
            <p:cNvGrpSpPr/>
            <p:nvPr/>
          </p:nvGrpSpPr>
          <p:grpSpPr>
            <a:xfrm rot="10800000">
              <a:off x="6566100" y="233963"/>
              <a:ext cx="4558967" cy="134100"/>
              <a:chOff x="796100" y="3019701"/>
              <a:chExt cx="4558967" cy="134100"/>
            </a:xfrm>
          </p:grpSpPr>
          <p:sp>
            <p:nvSpPr>
              <p:cNvPr id="1030" name="Google Shape;1030;p3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1" name="Google Shape;1031;p34"/>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032" name="Google Shape;1032;p3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1033" name="Shape 1033"/>
        <p:cNvGrpSpPr/>
        <p:nvPr/>
      </p:nvGrpSpPr>
      <p:grpSpPr>
        <a:xfrm>
          <a:off x="0" y="0"/>
          <a:ext cx="0" cy="0"/>
          <a:chOff x="0" y="0"/>
          <a:chExt cx="0" cy="0"/>
        </a:xfrm>
      </p:grpSpPr>
      <p:grpSp>
        <p:nvGrpSpPr>
          <p:cNvPr id="1034" name="Google Shape;1034;p35"/>
          <p:cNvGrpSpPr/>
          <p:nvPr/>
        </p:nvGrpSpPr>
        <p:grpSpPr>
          <a:xfrm>
            <a:off x="5404975" y="2221118"/>
            <a:ext cx="4263000" cy="3617400"/>
            <a:chOff x="5328775" y="2221118"/>
            <a:chExt cx="4263000" cy="3617400"/>
          </a:xfrm>
        </p:grpSpPr>
        <p:sp>
          <p:nvSpPr>
            <p:cNvPr id="1035" name="Google Shape;1035;p35"/>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6" name="Google Shape;1036;p35"/>
            <p:cNvGrpSpPr/>
            <p:nvPr/>
          </p:nvGrpSpPr>
          <p:grpSpPr>
            <a:xfrm>
              <a:off x="7218100" y="4855088"/>
              <a:ext cx="931125" cy="525762"/>
              <a:chOff x="7218100" y="4855088"/>
              <a:chExt cx="931125" cy="525762"/>
            </a:xfrm>
          </p:grpSpPr>
          <p:grpSp>
            <p:nvGrpSpPr>
              <p:cNvPr id="1037" name="Google Shape;1037;p35"/>
              <p:cNvGrpSpPr/>
              <p:nvPr/>
            </p:nvGrpSpPr>
            <p:grpSpPr>
              <a:xfrm>
                <a:off x="7710025" y="4941750"/>
                <a:ext cx="439200" cy="439100"/>
                <a:chOff x="1101075" y="2142375"/>
                <a:chExt cx="439200" cy="439100"/>
              </a:xfrm>
            </p:grpSpPr>
            <p:sp>
              <p:nvSpPr>
                <p:cNvPr id="1038" name="Google Shape;1038;p3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3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p35"/>
              <p:cNvGrpSpPr/>
              <p:nvPr/>
            </p:nvGrpSpPr>
            <p:grpSpPr>
              <a:xfrm>
                <a:off x="7218100" y="4855088"/>
                <a:ext cx="439200" cy="439100"/>
                <a:chOff x="1101075" y="2142375"/>
                <a:chExt cx="439200" cy="439100"/>
              </a:xfrm>
            </p:grpSpPr>
            <p:sp>
              <p:nvSpPr>
                <p:cNvPr id="1041" name="Google Shape;1041;p3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043" name="Google Shape;1043;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1044" name="Google Shape;1044;p35"/>
          <p:cNvGrpSpPr/>
          <p:nvPr/>
        </p:nvGrpSpPr>
        <p:grpSpPr>
          <a:xfrm>
            <a:off x="-2175000" y="3012192"/>
            <a:ext cx="3701086" cy="3345171"/>
            <a:chOff x="-1886500" y="2599117"/>
            <a:chExt cx="3701086" cy="3345171"/>
          </a:xfrm>
        </p:grpSpPr>
        <p:pic>
          <p:nvPicPr>
            <p:cNvPr id="1045" name="Google Shape;1045;p35"/>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1046" name="Google Shape;1046;p35"/>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27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8" name="Google Shape;1048;p35"/>
            <p:cNvGrpSpPr/>
            <p:nvPr/>
          </p:nvGrpSpPr>
          <p:grpSpPr>
            <a:xfrm rot="10800000">
              <a:off x="-37979" y="5013439"/>
              <a:ext cx="134004" cy="134004"/>
              <a:chOff x="8356813" y="1074288"/>
              <a:chExt cx="351900" cy="351900"/>
            </a:xfrm>
          </p:grpSpPr>
          <p:sp>
            <p:nvSpPr>
              <p:cNvPr id="1049" name="Google Shape;1049;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1" name="Google Shape;1051;p35"/>
            <p:cNvGrpSpPr/>
            <p:nvPr/>
          </p:nvGrpSpPr>
          <p:grpSpPr>
            <a:xfrm rot="10800000">
              <a:off x="447446" y="4173589"/>
              <a:ext cx="134004" cy="134004"/>
              <a:chOff x="8356813" y="1074288"/>
              <a:chExt cx="351900" cy="351900"/>
            </a:xfrm>
          </p:grpSpPr>
          <p:sp>
            <p:nvSpPr>
              <p:cNvPr id="1052" name="Google Shape;1052;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4" name="Google Shape;1054;p35"/>
            <p:cNvGrpSpPr/>
            <p:nvPr/>
          </p:nvGrpSpPr>
          <p:grpSpPr>
            <a:xfrm rot="10800000">
              <a:off x="539621" y="2985514"/>
              <a:ext cx="134004" cy="134004"/>
              <a:chOff x="8356813" y="1074288"/>
              <a:chExt cx="351900" cy="351900"/>
            </a:xfrm>
          </p:grpSpPr>
          <p:sp>
            <p:nvSpPr>
              <p:cNvPr id="1055" name="Google Shape;1055;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5"/>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57" name="Google Shape;1057;p35"/>
          <p:cNvGrpSpPr/>
          <p:nvPr/>
        </p:nvGrpSpPr>
        <p:grpSpPr>
          <a:xfrm>
            <a:off x="5928900" y="-249669"/>
            <a:ext cx="5688165" cy="3493826"/>
            <a:chOff x="5852700" y="-249669"/>
            <a:chExt cx="5688165" cy="3493826"/>
          </a:xfrm>
        </p:grpSpPr>
        <p:grpSp>
          <p:nvGrpSpPr>
            <p:cNvPr id="1058" name="Google Shape;1058;p35"/>
            <p:cNvGrpSpPr/>
            <p:nvPr/>
          </p:nvGrpSpPr>
          <p:grpSpPr>
            <a:xfrm>
              <a:off x="8783705" y="1899359"/>
              <a:ext cx="402160" cy="1344798"/>
              <a:chOff x="8668555" y="1976884"/>
              <a:chExt cx="402160" cy="1344798"/>
            </a:xfrm>
          </p:grpSpPr>
          <p:sp>
            <p:nvSpPr>
              <p:cNvPr id="1059" name="Google Shape;1059;p35"/>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274"/>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5"/>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1" name="Google Shape;1061;p35"/>
            <p:cNvGrpSpPr/>
            <p:nvPr/>
          </p:nvGrpSpPr>
          <p:grpSpPr>
            <a:xfrm>
              <a:off x="8598675" y="1421188"/>
              <a:ext cx="904666" cy="726121"/>
              <a:chOff x="7945225" y="4302000"/>
              <a:chExt cx="904666" cy="726121"/>
            </a:xfrm>
          </p:grpSpPr>
          <p:sp>
            <p:nvSpPr>
              <p:cNvPr id="1062" name="Google Shape;1062;p3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5" name="Google Shape;1065;p35"/>
            <p:cNvGrpSpPr/>
            <p:nvPr/>
          </p:nvGrpSpPr>
          <p:grpSpPr>
            <a:xfrm flipH="1" rot="10800000">
              <a:off x="7579757" y="-249669"/>
              <a:ext cx="2601921" cy="2438356"/>
              <a:chOff x="7340129" y="2866613"/>
              <a:chExt cx="2439225" cy="2438356"/>
            </a:xfrm>
          </p:grpSpPr>
          <p:sp>
            <p:nvSpPr>
              <p:cNvPr id="1066" name="Google Shape;1066;p3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8" name="Google Shape;1068;p35"/>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9" name="Google Shape;1069;p35"/>
            <p:cNvGrpSpPr/>
            <p:nvPr/>
          </p:nvGrpSpPr>
          <p:grpSpPr>
            <a:xfrm>
              <a:off x="6917731" y="246011"/>
              <a:ext cx="4623134" cy="134070"/>
              <a:chOff x="6917731" y="246011"/>
              <a:chExt cx="4623134" cy="134070"/>
            </a:xfrm>
          </p:grpSpPr>
          <p:sp>
            <p:nvSpPr>
              <p:cNvPr id="1070" name="Google Shape;1070;p35"/>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5"/>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2" name="Google Shape;1072;p35"/>
              <p:cNvCxnSpPr/>
              <p:nvPr/>
            </p:nvCxnSpPr>
            <p:spPr>
              <a:xfrm rot="10800000">
                <a:off x="7013865" y="313050"/>
                <a:ext cx="4527000" cy="0"/>
              </a:xfrm>
              <a:prstGeom prst="straightConnector1">
                <a:avLst/>
              </a:prstGeom>
              <a:noFill/>
              <a:ln cap="flat" cmpd="sng" w="9525">
                <a:solidFill>
                  <a:schemeClr val="dk2"/>
                </a:solidFill>
                <a:prstDash val="solid"/>
                <a:round/>
                <a:headEnd len="sm" w="sm" type="none"/>
                <a:tailEnd len="sm" w="sm" type="none"/>
              </a:ln>
            </p:spPr>
          </p:cxn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73" name="Shape 1073"/>
        <p:cNvGrpSpPr/>
        <p:nvPr/>
      </p:nvGrpSpPr>
      <p:grpSpPr>
        <a:xfrm>
          <a:off x="0" y="0"/>
          <a:ext cx="0" cy="0"/>
          <a:chOff x="0" y="0"/>
          <a:chExt cx="0" cy="0"/>
        </a:xfrm>
      </p:grpSpPr>
      <p:sp>
        <p:nvSpPr>
          <p:cNvPr id="1074" name="Google Shape;1074;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75" name="Google Shape;1075;p36"/>
          <p:cNvSpPr txBox="1"/>
          <p:nvPr>
            <p:ph idx="1" type="subTitle"/>
          </p:nvPr>
        </p:nvSpPr>
        <p:spPr>
          <a:xfrm>
            <a:off x="713225" y="2041525"/>
            <a:ext cx="5578500" cy="606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76" name="Google Shape;1076;p36"/>
          <p:cNvSpPr txBox="1"/>
          <p:nvPr>
            <p:ph idx="2" type="subTitle"/>
          </p:nvPr>
        </p:nvSpPr>
        <p:spPr>
          <a:xfrm>
            <a:off x="713225" y="3366650"/>
            <a:ext cx="55785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77" name="Google Shape;1077;p36"/>
          <p:cNvSpPr txBox="1"/>
          <p:nvPr>
            <p:ph idx="3" type="subTitle"/>
          </p:nvPr>
        </p:nvSpPr>
        <p:spPr>
          <a:xfrm>
            <a:off x="713225" y="1679400"/>
            <a:ext cx="55785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78" name="Google Shape;1078;p36"/>
          <p:cNvSpPr txBox="1"/>
          <p:nvPr>
            <p:ph idx="4" type="subTitle"/>
          </p:nvPr>
        </p:nvSpPr>
        <p:spPr>
          <a:xfrm>
            <a:off x="713225" y="3040550"/>
            <a:ext cx="55785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79" name="Google Shape;1079;p36"/>
          <p:cNvGrpSpPr/>
          <p:nvPr/>
        </p:nvGrpSpPr>
        <p:grpSpPr>
          <a:xfrm flipH="1" rot="-5400000">
            <a:off x="6239120" y="1032768"/>
            <a:ext cx="5022035" cy="4764449"/>
            <a:chOff x="4571994" y="2268219"/>
            <a:chExt cx="5022035" cy="4764449"/>
          </a:xfrm>
        </p:grpSpPr>
        <p:pic>
          <p:nvPicPr>
            <p:cNvPr id="1080" name="Google Shape;1080;p36"/>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081" name="Google Shape;1081;p36"/>
            <p:cNvGrpSpPr/>
            <p:nvPr/>
          </p:nvGrpSpPr>
          <p:grpSpPr>
            <a:xfrm rot="10800000">
              <a:off x="4571994" y="2268219"/>
              <a:ext cx="5022035" cy="4764449"/>
              <a:chOff x="-494405" y="-1584825"/>
              <a:chExt cx="4397193" cy="4171657"/>
            </a:xfrm>
          </p:grpSpPr>
          <p:grpSp>
            <p:nvGrpSpPr>
              <p:cNvPr id="1082" name="Google Shape;1082;p36"/>
              <p:cNvGrpSpPr/>
              <p:nvPr/>
            </p:nvGrpSpPr>
            <p:grpSpPr>
              <a:xfrm>
                <a:off x="245875" y="-51824"/>
                <a:ext cx="208200" cy="1824700"/>
                <a:chOff x="1040050" y="3812126"/>
                <a:chExt cx="208200" cy="1824700"/>
              </a:xfrm>
            </p:grpSpPr>
            <p:sp>
              <p:nvSpPr>
                <p:cNvPr id="1083" name="Google Shape;1083;p36"/>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6"/>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5" name="Google Shape;1085;p36"/>
              <p:cNvGrpSpPr/>
              <p:nvPr/>
            </p:nvGrpSpPr>
            <p:grpSpPr>
              <a:xfrm rot="-8100000">
                <a:off x="540898" y="-1172741"/>
                <a:ext cx="2552124" cy="3347490"/>
                <a:chOff x="2976325" y="908175"/>
                <a:chExt cx="4028179" cy="5283555"/>
              </a:xfrm>
            </p:grpSpPr>
            <p:sp>
              <p:nvSpPr>
                <p:cNvPr id="1086" name="Google Shape;1086;p36"/>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6"/>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6"/>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9" name="Google Shape;1089;p36"/>
              <p:cNvGrpSpPr/>
              <p:nvPr/>
            </p:nvGrpSpPr>
            <p:grpSpPr>
              <a:xfrm>
                <a:off x="-1" y="621223"/>
                <a:ext cx="699940" cy="478601"/>
                <a:chOff x="39723" y="4349021"/>
                <a:chExt cx="1061964" cy="726143"/>
              </a:xfrm>
            </p:grpSpPr>
            <p:grpSp>
              <p:nvGrpSpPr>
                <p:cNvPr id="1090" name="Google Shape;1090;p36"/>
                <p:cNvGrpSpPr/>
                <p:nvPr/>
              </p:nvGrpSpPr>
              <p:grpSpPr>
                <a:xfrm rot="2700000">
                  <a:off x="140502" y="4460924"/>
                  <a:ext cx="524584" cy="502337"/>
                  <a:chOff x="1189791" y="-1767331"/>
                  <a:chExt cx="904284" cy="865933"/>
                </a:xfrm>
              </p:grpSpPr>
              <p:sp>
                <p:nvSpPr>
                  <p:cNvPr id="1091" name="Google Shape;1091;p3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2" name="Google Shape;1092;p36"/>
                  <p:cNvGrpSpPr/>
                  <p:nvPr/>
                </p:nvGrpSpPr>
                <p:grpSpPr>
                  <a:xfrm>
                    <a:off x="1232795" y="-1740829"/>
                    <a:ext cx="717622" cy="717393"/>
                    <a:chOff x="1483457" y="3953671"/>
                    <a:chExt cx="717622" cy="717393"/>
                  </a:xfrm>
                </p:grpSpPr>
                <p:sp>
                  <p:nvSpPr>
                    <p:cNvPr id="1093" name="Google Shape;1093;p3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98" name="Google Shape;1098;p3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9" name="Google Shape;1099;p36"/>
              <p:cNvGrpSpPr/>
              <p:nvPr/>
            </p:nvGrpSpPr>
            <p:grpSpPr>
              <a:xfrm>
                <a:off x="955673" y="11"/>
                <a:ext cx="592576" cy="405260"/>
                <a:chOff x="39723" y="4349021"/>
                <a:chExt cx="1061964" cy="726143"/>
              </a:xfrm>
            </p:grpSpPr>
            <p:grpSp>
              <p:nvGrpSpPr>
                <p:cNvPr id="1100" name="Google Shape;1100;p36"/>
                <p:cNvGrpSpPr/>
                <p:nvPr/>
              </p:nvGrpSpPr>
              <p:grpSpPr>
                <a:xfrm rot="2700000">
                  <a:off x="140502" y="4460924"/>
                  <a:ext cx="524584" cy="502337"/>
                  <a:chOff x="1189791" y="-1767331"/>
                  <a:chExt cx="904284" cy="865933"/>
                </a:xfrm>
              </p:grpSpPr>
              <p:sp>
                <p:nvSpPr>
                  <p:cNvPr id="1101" name="Google Shape;1101;p3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2" name="Google Shape;1102;p36"/>
                  <p:cNvGrpSpPr/>
                  <p:nvPr/>
                </p:nvGrpSpPr>
                <p:grpSpPr>
                  <a:xfrm>
                    <a:off x="1232795" y="-1740829"/>
                    <a:ext cx="717622" cy="717393"/>
                    <a:chOff x="1483457" y="3953671"/>
                    <a:chExt cx="717622" cy="717393"/>
                  </a:xfrm>
                </p:grpSpPr>
                <p:sp>
                  <p:nvSpPr>
                    <p:cNvPr id="1103" name="Google Shape;1103;p3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08" name="Google Shape;1108;p3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9" name="Google Shape;1109;p36"/>
              <p:cNvGrpSpPr/>
              <p:nvPr/>
            </p:nvGrpSpPr>
            <p:grpSpPr>
              <a:xfrm>
                <a:off x="441574" y="-36652"/>
                <a:ext cx="699940" cy="478601"/>
                <a:chOff x="39723" y="4349021"/>
                <a:chExt cx="1061964" cy="726143"/>
              </a:xfrm>
            </p:grpSpPr>
            <p:grpSp>
              <p:nvGrpSpPr>
                <p:cNvPr id="1110" name="Google Shape;1110;p36"/>
                <p:cNvGrpSpPr/>
                <p:nvPr/>
              </p:nvGrpSpPr>
              <p:grpSpPr>
                <a:xfrm rot="2700000">
                  <a:off x="140502" y="4460924"/>
                  <a:ext cx="524584" cy="502337"/>
                  <a:chOff x="1189791" y="-1767331"/>
                  <a:chExt cx="904284" cy="865933"/>
                </a:xfrm>
              </p:grpSpPr>
              <p:sp>
                <p:nvSpPr>
                  <p:cNvPr id="1111" name="Google Shape;1111;p3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2" name="Google Shape;1112;p36"/>
                  <p:cNvGrpSpPr/>
                  <p:nvPr/>
                </p:nvGrpSpPr>
                <p:grpSpPr>
                  <a:xfrm>
                    <a:off x="1232795" y="-1740829"/>
                    <a:ext cx="717622" cy="717393"/>
                    <a:chOff x="1483457" y="3953671"/>
                    <a:chExt cx="717622" cy="717393"/>
                  </a:xfrm>
                </p:grpSpPr>
                <p:sp>
                  <p:nvSpPr>
                    <p:cNvPr id="1113" name="Google Shape;1113;p3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18" name="Google Shape;1118;p3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36"/>
              <p:cNvGrpSpPr/>
              <p:nvPr/>
            </p:nvGrpSpPr>
            <p:grpSpPr>
              <a:xfrm>
                <a:off x="-494405" y="-252396"/>
                <a:ext cx="1741563" cy="1288563"/>
                <a:chOff x="-494405" y="-252396"/>
                <a:chExt cx="1741563" cy="1288563"/>
              </a:xfrm>
            </p:grpSpPr>
            <p:sp>
              <p:nvSpPr>
                <p:cNvPr id="1120" name="Google Shape;1120;p36"/>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6"/>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22" name="Google Shape;1122;p36"/>
            <p:cNvGrpSpPr/>
            <p:nvPr/>
          </p:nvGrpSpPr>
          <p:grpSpPr>
            <a:xfrm>
              <a:off x="5643425" y="4968525"/>
              <a:ext cx="439200" cy="439100"/>
              <a:chOff x="1101075" y="2142375"/>
              <a:chExt cx="439200" cy="439100"/>
            </a:xfrm>
          </p:grpSpPr>
          <p:sp>
            <p:nvSpPr>
              <p:cNvPr id="1123" name="Google Shape;1123;p3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125" name="Google Shape;1125;p36"/>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126" name="Google Shape;1126;p36"/>
          <p:cNvGrpSpPr/>
          <p:nvPr/>
        </p:nvGrpSpPr>
        <p:grpSpPr>
          <a:xfrm rot="10800000">
            <a:off x="6045700" y="237976"/>
            <a:ext cx="4558967" cy="134100"/>
            <a:chOff x="796100" y="3019701"/>
            <a:chExt cx="4558967" cy="134100"/>
          </a:xfrm>
        </p:grpSpPr>
        <p:sp>
          <p:nvSpPr>
            <p:cNvPr id="1127" name="Google Shape;1127;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8" name="Google Shape;1128;p36"/>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129" name="Google Shape;1129;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0" name="Google Shape;1130;p36"/>
          <p:cNvGrpSpPr/>
          <p:nvPr/>
        </p:nvGrpSpPr>
        <p:grpSpPr>
          <a:xfrm>
            <a:off x="-1143750" y="3925887"/>
            <a:ext cx="4558967" cy="1517787"/>
            <a:chOff x="-1143750" y="3849687"/>
            <a:chExt cx="4558967" cy="1517787"/>
          </a:xfrm>
        </p:grpSpPr>
        <p:grpSp>
          <p:nvGrpSpPr>
            <p:cNvPr id="1131" name="Google Shape;1131;p36"/>
            <p:cNvGrpSpPr/>
            <p:nvPr/>
          </p:nvGrpSpPr>
          <p:grpSpPr>
            <a:xfrm rot="5400000">
              <a:off x="-805838" y="4155104"/>
              <a:ext cx="1517787" cy="906953"/>
              <a:chOff x="-55500" y="4835979"/>
              <a:chExt cx="1517787" cy="906953"/>
            </a:xfrm>
          </p:grpSpPr>
          <p:sp>
            <p:nvSpPr>
              <p:cNvPr id="1132" name="Google Shape;1132;p36"/>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6"/>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6"/>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6"/>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6" name="Google Shape;1136;p36"/>
            <p:cNvGrpSpPr/>
            <p:nvPr/>
          </p:nvGrpSpPr>
          <p:grpSpPr>
            <a:xfrm>
              <a:off x="-549966" y="3946425"/>
              <a:ext cx="2833357" cy="1421047"/>
              <a:chOff x="-677366" y="4067275"/>
              <a:chExt cx="2833357" cy="1421047"/>
            </a:xfrm>
          </p:grpSpPr>
          <p:sp>
            <p:nvSpPr>
              <p:cNvPr id="1137" name="Google Shape;1137;p36"/>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8" name="Google Shape;1138;p36"/>
              <p:cNvGrpSpPr/>
              <p:nvPr/>
            </p:nvGrpSpPr>
            <p:grpSpPr>
              <a:xfrm>
                <a:off x="317735" y="4614472"/>
                <a:ext cx="161977" cy="161940"/>
                <a:chOff x="1101075" y="2142375"/>
                <a:chExt cx="439200" cy="439100"/>
              </a:xfrm>
            </p:grpSpPr>
            <p:sp>
              <p:nvSpPr>
                <p:cNvPr id="1139" name="Google Shape;1139;p3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1" name="Google Shape;1141;p36"/>
              <p:cNvGrpSpPr/>
              <p:nvPr/>
            </p:nvGrpSpPr>
            <p:grpSpPr>
              <a:xfrm rot="10800000">
                <a:off x="1700151" y="5032693"/>
                <a:ext cx="161977" cy="161940"/>
                <a:chOff x="1101075" y="2142375"/>
                <a:chExt cx="439200" cy="439100"/>
              </a:xfrm>
            </p:grpSpPr>
            <p:sp>
              <p:nvSpPr>
                <p:cNvPr id="1142" name="Google Shape;1142;p3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44" name="Google Shape;1144;p36"/>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5" name="Google Shape;1145;p36"/>
            <p:cNvGrpSpPr/>
            <p:nvPr/>
          </p:nvGrpSpPr>
          <p:grpSpPr>
            <a:xfrm>
              <a:off x="-1143750" y="4741576"/>
              <a:ext cx="4558967" cy="134100"/>
              <a:chOff x="796100" y="3019701"/>
              <a:chExt cx="4558967" cy="134100"/>
            </a:xfrm>
          </p:grpSpPr>
          <p:sp>
            <p:nvSpPr>
              <p:cNvPr id="1146" name="Google Shape;1146;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7" name="Google Shape;1147;p36"/>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148" name="Google Shape;1148;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49" name="Shape 1149"/>
        <p:cNvGrpSpPr/>
        <p:nvPr/>
      </p:nvGrpSpPr>
      <p:grpSpPr>
        <a:xfrm>
          <a:off x="0" y="0"/>
          <a:ext cx="0" cy="0"/>
          <a:chOff x="0" y="0"/>
          <a:chExt cx="0" cy="0"/>
        </a:xfrm>
      </p:grpSpPr>
      <p:sp>
        <p:nvSpPr>
          <p:cNvPr id="1150" name="Google Shape;1150;p37"/>
          <p:cNvSpPr txBox="1"/>
          <p:nvPr>
            <p:ph type="title"/>
          </p:nvPr>
        </p:nvSpPr>
        <p:spPr>
          <a:xfrm>
            <a:off x="720000" y="1565925"/>
            <a:ext cx="2799000" cy="76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51" name="Google Shape;1151;p37"/>
          <p:cNvSpPr txBox="1"/>
          <p:nvPr>
            <p:ph idx="1" type="subTitle"/>
          </p:nvPr>
        </p:nvSpPr>
        <p:spPr>
          <a:xfrm>
            <a:off x="720000" y="2326750"/>
            <a:ext cx="2799000" cy="1125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152" name="Google Shape;1152;p37"/>
          <p:cNvGrpSpPr/>
          <p:nvPr/>
        </p:nvGrpSpPr>
        <p:grpSpPr>
          <a:xfrm>
            <a:off x="-1623735" y="2499757"/>
            <a:ext cx="5119205" cy="4373891"/>
            <a:chOff x="-1547535" y="2499757"/>
            <a:chExt cx="5119205" cy="4373891"/>
          </a:xfrm>
        </p:grpSpPr>
        <p:pic>
          <p:nvPicPr>
            <p:cNvPr id="1153" name="Google Shape;1153;p37"/>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1154" name="Google Shape;1154;p37"/>
            <p:cNvGrpSpPr/>
            <p:nvPr/>
          </p:nvGrpSpPr>
          <p:grpSpPr>
            <a:xfrm rot="-5400000">
              <a:off x="123777" y="4587830"/>
              <a:ext cx="480890" cy="481200"/>
              <a:chOff x="959750" y="3039275"/>
              <a:chExt cx="582050" cy="582425"/>
            </a:xfrm>
          </p:grpSpPr>
          <p:sp>
            <p:nvSpPr>
              <p:cNvPr id="1155" name="Google Shape;1155;p3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7254"/>
                    </a:srgbClr>
                  </a:gs>
                  <a:gs pos="100000">
                    <a:srgbClr val="FFFFFF">
                      <a:alpha val="37254"/>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2" name="Google Shape;1162;p37"/>
            <p:cNvGrpSpPr/>
            <p:nvPr/>
          </p:nvGrpSpPr>
          <p:grpSpPr>
            <a:xfrm rot="-5400000">
              <a:off x="-564590" y="2079321"/>
              <a:ext cx="3153315" cy="5119205"/>
              <a:chOff x="6643701" y="816087"/>
              <a:chExt cx="3153315" cy="5119205"/>
            </a:xfrm>
          </p:grpSpPr>
          <p:sp>
            <p:nvSpPr>
              <p:cNvPr id="1163" name="Google Shape;1163;p37"/>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4" name="Google Shape;1164;p37"/>
              <p:cNvGrpSpPr/>
              <p:nvPr/>
            </p:nvGrpSpPr>
            <p:grpSpPr>
              <a:xfrm>
                <a:off x="8062611" y="3503222"/>
                <a:ext cx="134004" cy="134004"/>
                <a:chOff x="8356813" y="1074288"/>
                <a:chExt cx="351900" cy="351900"/>
              </a:xfrm>
            </p:grpSpPr>
            <p:sp>
              <p:nvSpPr>
                <p:cNvPr id="1165" name="Google Shape;1165;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7"/>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37"/>
              <p:cNvGrpSpPr/>
              <p:nvPr/>
            </p:nvGrpSpPr>
            <p:grpSpPr>
              <a:xfrm>
                <a:off x="7678536" y="3129397"/>
                <a:ext cx="134004" cy="134004"/>
                <a:chOff x="8356813" y="1074288"/>
                <a:chExt cx="351900" cy="351900"/>
              </a:xfrm>
            </p:grpSpPr>
            <p:sp>
              <p:nvSpPr>
                <p:cNvPr id="1168" name="Google Shape;1168;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7"/>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0" name="Google Shape;1170;p37"/>
              <p:cNvGrpSpPr/>
              <p:nvPr/>
            </p:nvGrpSpPr>
            <p:grpSpPr>
              <a:xfrm>
                <a:off x="8671986" y="2443197"/>
                <a:ext cx="134004" cy="134004"/>
                <a:chOff x="8356813" y="1074288"/>
                <a:chExt cx="351900" cy="351900"/>
              </a:xfrm>
            </p:grpSpPr>
            <p:sp>
              <p:nvSpPr>
                <p:cNvPr id="1171" name="Google Shape;1171;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7"/>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73" name="Google Shape;1173;p37"/>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4" name="Google Shape;1174;p37"/>
            <p:cNvGrpSpPr/>
            <p:nvPr/>
          </p:nvGrpSpPr>
          <p:grpSpPr>
            <a:xfrm rot="-5400000">
              <a:off x="99299" y="3411734"/>
              <a:ext cx="88152" cy="2151709"/>
              <a:chOff x="3054755" y="4367024"/>
              <a:chExt cx="88143" cy="1137387"/>
            </a:xfrm>
          </p:grpSpPr>
          <p:sp>
            <p:nvSpPr>
              <p:cNvPr id="1175" name="Google Shape;1175;p37"/>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7"/>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7" name="Google Shape;1177;p37"/>
            <p:cNvGrpSpPr/>
            <p:nvPr/>
          </p:nvGrpSpPr>
          <p:grpSpPr>
            <a:xfrm rot="-5400000">
              <a:off x="-28714" y="3651409"/>
              <a:ext cx="88152" cy="2151709"/>
              <a:chOff x="3054755" y="4367024"/>
              <a:chExt cx="88143" cy="1137387"/>
            </a:xfrm>
          </p:grpSpPr>
          <p:sp>
            <p:nvSpPr>
              <p:cNvPr id="1178" name="Google Shape;1178;p37"/>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EB9109">
                      <a:alpha val="46666"/>
                    </a:srgbClr>
                  </a:gs>
                  <a:gs pos="40000">
                    <a:srgbClr val="FF9900">
                      <a:alpha val="46666"/>
                    </a:srgbClr>
                  </a:gs>
                  <a:gs pos="100000">
                    <a:srgbClr val="FFFFFF">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7"/>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EB9109">
                      <a:alpha val="46666"/>
                    </a:srgbClr>
                  </a:gs>
                  <a:gs pos="40000">
                    <a:srgbClr val="FF9900">
                      <a:alpha val="46666"/>
                    </a:srgbClr>
                  </a:gs>
                  <a:gs pos="100000">
                    <a:srgbClr val="FFFFFF">
                      <a:alpha val="46666"/>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80" name="Google Shape;1180;p37"/>
          <p:cNvGrpSpPr/>
          <p:nvPr/>
        </p:nvGrpSpPr>
        <p:grpSpPr>
          <a:xfrm rot="-5400000">
            <a:off x="7274810" y="-1067450"/>
            <a:ext cx="3920501" cy="3213898"/>
            <a:chOff x="6643710" y="2822113"/>
            <a:chExt cx="3920501" cy="3213898"/>
          </a:xfrm>
        </p:grpSpPr>
        <p:pic>
          <p:nvPicPr>
            <p:cNvPr id="1181" name="Google Shape;1181;p37"/>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1182" name="Google Shape;1182;p37"/>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7"/>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7"/>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5" name="Google Shape;1185;p37"/>
            <p:cNvGrpSpPr/>
            <p:nvPr/>
          </p:nvGrpSpPr>
          <p:grpSpPr>
            <a:xfrm>
              <a:off x="8671987" y="3471620"/>
              <a:ext cx="699928" cy="1651024"/>
              <a:chOff x="8337812" y="3492483"/>
              <a:chExt cx="699928" cy="1651024"/>
            </a:xfrm>
          </p:grpSpPr>
          <p:sp>
            <p:nvSpPr>
              <p:cNvPr id="1186" name="Google Shape;1186;p37"/>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7"/>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7"/>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9" name="Google Shape;1189;p37"/>
            <p:cNvGrpSpPr/>
            <p:nvPr/>
          </p:nvGrpSpPr>
          <p:grpSpPr>
            <a:xfrm>
              <a:off x="8279400" y="4281138"/>
              <a:ext cx="904666" cy="726121"/>
              <a:chOff x="7945225" y="4302000"/>
              <a:chExt cx="904666" cy="726121"/>
            </a:xfrm>
          </p:grpSpPr>
          <p:sp>
            <p:nvSpPr>
              <p:cNvPr id="1190" name="Google Shape;1190;p3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93" name="Shape 1193"/>
        <p:cNvGrpSpPr/>
        <p:nvPr/>
      </p:nvGrpSpPr>
      <p:grpSpPr>
        <a:xfrm>
          <a:off x="0" y="0"/>
          <a:ext cx="0" cy="0"/>
          <a:chOff x="0" y="0"/>
          <a:chExt cx="0" cy="0"/>
        </a:xfrm>
      </p:grpSpPr>
      <p:sp>
        <p:nvSpPr>
          <p:cNvPr id="1194" name="Google Shape;1194;p38"/>
          <p:cNvSpPr txBox="1"/>
          <p:nvPr>
            <p:ph type="title"/>
          </p:nvPr>
        </p:nvSpPr>
        <p:spPr>
          <a:xfrm>
            <a:off x="1157288" y="685275"/>
            <a:ext cx="44481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7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95" name="Google Shape;1195;p38"/>
          <p:cNvSpPr txBox="1"/>
          <p:nvPr>
            <p:ph idx="1" type="subTitle"/>
          </p:nvPr>
        </p:nvSpPr>
        <p:spPr>
          <a:xfrm>
            <a:off x="1157250" y="2203275"/>
            <a:ext cx="4448100" cy="10071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6" name="Google Shape;1196;p38"/>
          <p:cNvSpPr txBox="1"/>
          <p:nvPr>
            <p:ph idx="2" type="subTitle"/>
          </p:nvPr>
        </p:nvSpPr>
        <p:spPr>
          <a:xfrm>
            <a:off x="1157250" y="1800075"/>
            <a:ext cx="4448100" cy="38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500"/>
              <a:buFont typeface="IBM Plex Mono"/>
              <a:buNone/>
              <a:defRPr b="1" sz="2000">
                <a:latin typeface="IBM Plex Mono"/>
                <a:ea typeface="IBM Plex Mono"/>
                <a:cs typeface="IBM Plex Mono"/>
                <a:sym typeface="IBM Plex Mon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97" name="Google Shape;1197;p38"/>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200"/>
              <a:buFont typeface="Arial"/>
              <a:buNone/>
            </a:pPr>
            <a:r>
              <a:rPr b="1" i="0" lang="en-GB" sz="1200" u="none" cap="none" strike="noStrike">
                <a:solidFill>
                  <a:schemeClr val="dk1"/>
                </a:solidFill>
                <a:latin typeface="Poppins"/>
                <a:ea typeface="Poppins"/>
                <a:cs typeface="Poppins"/>
                <a:sym typeface="Poppins"/>
              </a:rPr>
              <a:t>CREDITS: </a:t>
            </a:r>
            <a:r>
              <a:rPr b="0" i="0" lang="en-GB" sz="1200" u="none" cap="none" strike="noStrike">
                <a:solidFill>
                  <a:schemeClr val="dk1"/>
                </a:solidFill>
                <a:latin typeface="Poppins"/>
                <a:ea typeface="Poppins"/>
                <a:cs typeface="Poppins"/>
                <a:sym typeface="Poppins"/>
              </a:rPr>
              <a:t>This presentation template was created by </a:t>
            </a:r>
            <a:r>
              <a:rPr b="1" i="0" lang="en-GB" sz="1200" u="sng" cap="none" strike="noStrike">
                <a:solidFill>
                  <a:schemeClr val="hlink"/>
                </a:solidFill>
                <a:latin typeface="Poppins"/>
                <a:ea typeface="Poppins"/>
                <a:cs typeface="Poppins"/>
                <a:sym typeface="Poppins"/>
                <a:hlinkClick r:id="rId2"/>
              </a:rPr>
              <a:t>Slidesgo</a:t>
            </a:r>
            <a:r>
              <a:rPr b="0" i="0" lang="en-GB" sz="1200" u="none" cap="none" strike="noStrike">
                <a:solidFill>
                  <a:schemeClr val="dk1"/>
                </a:solidFill>
                <a:latin typeface="Poppins"/>
                <a:ea typeface="Poppins"/>
                <a:cs typeface="Poppins"/>
                <a:sym typeface="Poppins"/>
              </a:rPr>
              <a:t>, and includes icons by </a:t>
            </a:r>
            <a:r>
              <a:rPr b="1" i="0" lang="en-GB" sz="1200" u="sng" cap="none" strike="noStrike">
                <a:solidFill>
                  <a:schemeClr val="hlink"/>
                </a:solidFill>
                <a:latin typeface="Poppins"/>
                <a:ea typeface="Poppins"/>
                <a:cs typeface="Poppins"/>
                <a:sym typeface="Poppins"/>
                <a:hlinkClick r:id="rId3"/>
              </a:rPr>
              <a:t>Flaticon</a:t>
            </a:r>
            <a:r>
              <a:rPr b="0" i="0" lang="en-GB" sz="1200" u="none" cap="none" strike="noStrike">
                <a:solidFill>
                  <a:schemeClr val="dk1"/>
                </a:solidFill>
                <a:latin typeface="Poppins"/>
                <a:ea typeface="Poppins"/>
                <a:cs typeface="Poppins"/>
                <a:sym typeface="Poppins"/>
              </a:rPr>
              <a:t>, and infographics &amp; images by</a:t>
            </a:r>
            <a:r>
              <a:rPr b="1" i="0" lang="en-GB" sz="1200" u="none" cap="none" strike="noStrike">
                <a:solidFill>
                  <a:schemeClr val="dk1"/>
                </a:solidFill>
                <a:latin typeface="Poppins"/>
                <a:ea typeface="Poppins"/>
                <a:cs typeface="Poppins"/>
                <a:sym typeface="Poppins"/>
              </a:rPr>
              <a:t> </a:t>
            </a:r>
            <a:r>
              <a:rPr b="1" i="0" lang="en-GB" sz="1200" u="sng" cap="none" strike="noStrike">
                <a:solidFill>
                  <a:schemeClr val="hlink"/>
                </a:solidFill>
                <a:latin typeface="Poppins"/>
                <a:ea typeface="Poppins"/>
                <a:cs typeface="Poppins"/>
                <a:sym typeface="Poppins"/>
                <a:hlinkClick r:id="rId4"/>
              </a:rPr>
              <a:t>Freepik</a:t>
            </a:r>
            <a:r>
              <a:rPr b="1" i="0" lang="en-GB" sz="1200" u="sng" cap="none" strike="noStrike">
                <a:solidFill>
                  <a:schemeClr val="dk1"/>
                </a:solidFill>
                <a:latin typeface="Poppins"/>
                <a:ea typeface="Poppins"/>
                <a:cs typeface="Poppins"/>
                <a:sym typeface="Poppins"/>
              </a:rPr>
              <a:t> </a:t>
            </a:r>
            <a:endParaRPr b="1" i="0" sz="1200" u="sng" cap="none" strike="noStrike">
              <a:solidFill>
                <a:schemeClr val="dk1"/>
              </a:solidFill>
              <a:latin typeface="Poppins"/>
              <a:ea typeface="Poppins"/>
              <a:cs typeface="Poppins"/>
              <a:sym typeface="Poppins"/>
            </a:endParaRPr>
          </a:p>
        </p:txBody>
      </p:sp>
      <p:grpSp>
        <p:nvGrpSpPr>
          <p:cNvPr id="1198" name="Google Shape;1198;p38"/>
          <p:cNvGrpSpPr/>
          <p:nvPr/>
        </p:nvGrpSpPr>
        <p:grpSpPr>
          <a:xfrm>
            <a:off x="-291585" y="-494819"/>
            <a:ext cx="1448824" cy="2238805"/>
            <a:chOff x="-308635" y="-494819"/>
            <a:chExt cx="1448824" cy="2238805"/>
          </a:xfrm>
        </p:grpSpPr>
        <p:grpSp>
          <p:nvGrpSpPr>
            <p:cNvPr id="1199" name="Google Shape;1199;p38"/>
            <p:cNvGrpSpPr/>
            <p:nvPr/>
          </p:nvGrpSpPr>
          <p:grpSpPr>
            <a:xfrm>
              <a:off x="-275757" y="-242066"/>
              <a:ext cx="981772" cy="1986052"/>
              <a:chOff x="-293545" y="3454371"/>
              <a:chExt cx="981772" cy="1986052"/>
            </a:xfrm>
          </p:grpSpPr>
          <p:sp>
            <p:nvSpPr>
              <p:cNvPr id="1200" name="Google Shape;1200;p38"/>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8"/>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2" name="Google Shape;1202;p38"/>
            <p:cNvGrpSpPr/>
            <p:nvPr/>
          </p:nvGrpSpPr>
          <p:grpSpPr>
            <a:xfrm>
              <a:off x="364499" y="794648"/>
              <a:ext cx="699940" cy="478601"/>
              <a:chOff x="39723" y="4349021"/>
              <a:chExt cx="1061964" cy="726143"/>
            </a:xfrm>
          </p:grpSpPr>
          <p:grpSp>
            <p:nvGrpSpPr>
              <p:cNvPr id="1203" name="Google Shape;1203;p38"/>
              <p:cNvGrpSpPr/>
              <p:nvPr/>
            </p:nvGrpSpPr>
            <p:grpSpPr>
              <a:xfrm rot="2700000">
                <a:off x="140502" y="4460924"/>
                <a:ext cx="524584" cy="502337"/>
                <a:chOff x="1189791" y="-1767331"/>
                <a:chExt cx="904284" cy="865933"/>
              </a:xfrm>
            </p:grpSpPr>
            <p:sp>
              <p:nvSpPr>
                <p:cNvPr id="1204" name="Google Shape;1204;p3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5" name="Google Shape;1205;p38"/>
                <p:cNvGrpSpPr/>
                <p:nvPr/>
              </p:nvGrpSpPr>
              <p:grpSpPr>
                <a:xfrm>
                  <a:off x="1232795" y="-1740829"/>
                  <a:ext cx="717622" cy="717393"/>
                  <a:chOff x="1483457" y="3953671"/>
                  <a:chExt cx="717622" cy="717393"/>
                </a:xfrm>
              </p:grpSpPr>
              <p:sp>
                <p:nvSpPr>
                  <p:cNvPr id="1206" name="Google Shape;1206;p3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11" name="Google Shape;1211;p3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2" name="Google Shape;1212;p38"/>
            <p:cNvGrpSpPr/>
            <p:nvPr/>
          </p:nvGrpSpPr>
          <p:grpSpPr>
            <a:xfrm rot="-5400000">
              <a:off x="-460622" y="-342831"/>
              <a:ext cx="1351491" cy="1047516"/>
              <a:chOff x="-2460210" y="2758494"/>
              <a:chExt cx="1351491" cy="1047516"/>
            </a:xfrm>
          </p:grpSpPr>
          <p:sp>
            <p:nvSpPr>
              <p:cNvPr id="1213" name="Google Shape;1213;p38"/>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8"/>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8"/>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8"/>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7" name="Google Shape;1217;p38"/>
            <p:cNvGrpSpPr/>
            <p:nvPr/>
          </p:nvGrpSpPr>
          <p:grpSpPr>
            <a:xfrm>
              <a:off x="440249" y="455173"/>
              <a:ext cx="699940" cy="478601"/>
              <a:chOff x="39723" y="4349021"/>
              <a:chExt cx="1061964" cy="726143"/>
            </a:xfrm>
          </p:grpSpPr>
          <p:grpSp>
            <p:nvGrpSpPr>
              <p:cNvPr id="1218" name="Google Shape;1218;p38"/>
              <p:cNvGrpSpPr/>
              <p:nvPr/>
            </p:nvGrpSpPr>
            <p:grpSpPr>
              <a:xfrm rot="2700000">
                <a:off x="140502" y="4460924"/>
                <a:ext cx="524584" cy="502337"/>
                <a:chOff x="1189791" y="-1767331"/>
                <a:chExt cx="904284" cy="865933"/>
              </a:xfrm>
            </p:grpSpPr>
            <p:sp>
              <p:nvSpPr>
                <p:cNvPr id="1219" name="Google Shape;1219;p3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0" name="Google Shape;1220;p38"/>
                <p:cNvGrpSpPr/>
                <p:nvPr/>
              </p:nvGrpSpPr>
              <p:grpSpPr>
                <a:xfrm>
                  <a:off x="1232795" y="-1740829"/>
                  <a:ext cx="717622" cy="717393"/>
                  <a:chOff x="1483457" y="3953671"/>
                  <a:chExt cx="717622" cy="717393"/>
                </a:xfrm>
              </p:grpSpPr>
              <p:sp>
                <p:nvSpPr>
                  <p:cNvPr id="1221" name="Google Shape;1221;p3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26" name="Google Shape;1226;p3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38"/>
            <p:cNvGrpSpPr/>
            <p:nvPr/>
          </p:nvGrpSpPr>
          <p:grpSpPr>
            <a:xfrm>
              <a:off x="-63826" y="511661"/>
              <a:ext cx="699940" cy="478601"/>
              <a:chOff x="39723" y="4349021"/>
              <a:chExt cx="1061964" cy="726143"/>
            </a:xfrm>
          </p:grpSpPr>
          <p:grpSp>
            <p:nvGrpSpPr>
              <p:cNvPr id="1228" name="Google Shape;1228;p38"/>
              <p:cNvGrpSpPr/>
              <p:nvPr/>
            </p:nvGrpSpPr>
            <p:grpSpPr>
              <a:xfrm rot="2700000">
                <a:off x="140502" y="4460924"/>
                <a:ext cx="524584" cy="502337"/>
                <a:chOff x="1189791" y="-1767331"/>
                <a:chExt cx="904284" cy="865933"/>
              </a:xfrm>
            </p:grpSpPr>
            <p:sp>
              <p:nvSpPr>
                <p:cNvPr id="1229" name="Google Shape;1229;p38"/>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0" name="Google Shape;1230;p38"/>
                <p:cNvGrpSpPr/>
                <p:nvPr/>
              </p:nvGrpSpPr>
              <p:grpSpPr>
                <a:xfrm>
                  <a:off x="1232795" y="-1740829"/>
                  <a:ext cx="717622" cy="717393"/>
                  <a:chOff x="1483457" y="3953671"/>
                  <a:chExt cx="717622" cy="717393"/>
                </a:xfrm>
              </p:grpSpPr>
              <p:sp>
                <p:nvSpPr>
                  <p:cNvPr id="1231" name="Google Shape;1231;p3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36" name="Google Shape;1236;p38"/>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37" name="Google Shape;1237;p38"/>
          <p:cNvGrpSpPr/>
          <p:nvPr/>
        </p:nvGrpSpPr>
        <p:grpSpPr>
          <a:xfrm>
            <a:off x="2659712" y="4275400"/>
            <a:ext cx="4952059" cy="2992224"/>
            <a:chOff x="2659712" y="4275400"/>
            <a:chExt cx="4952059" cy="2992224"/>
          </a:xfrm>
        </p:grpSpPr>
        <p:pic>
          <p:nvPicPr>
            <p:cNvPr id="1238" name="Google Shape;1238;p38"/>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239" name="Google Shape;1239;p38"/>
            <p:cNvGrpSpPr/>
            <p:nvPr/>
          </p:nvGrpSpPr>
          <p:grpSpPr>
            <a:xfrm rot="-5400000">
              <a:off x="3258038" y="4413859"/>
              <a:ext cx="906953" cy="1517787"/>
              <a:chOff x="79748" y="2808602"/>
              <a:chExt cx="906953" cy="1517787"/>
            </a:xfrm>
          </p:grpSpPr>
          <p:sp>
            <p:nvSpPr>
              <p:cNvPr id="1240" name="Google Shape;1240;p38"/>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8"/>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8"/>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8"/>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4" name="Google Shape;1244;p38"/>
            <p:cNvGrpSpPr/>
            <p:nvPr/>
          </p:nvGrpSpPr>
          <p:grpSpPr>
            <a:xfrm rot="5400000">
              <a:off x="5484569" y="3756062"/>
              <a:ext cx="1421047" cy="2833357"/>
              <a:chOff x="334358" y="2186737"/>
              <a:chExt cx="1421047" cy="2833357"/>
            </a:xfrm>
          </p:grpSpPr>
          <p:sp>
            <p:nvSpPr>
              <p:cNvPr id="1245" name="Google Shape;1245;p38"/>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6" name="Google Shape;1246;p38"/>
              <p:cNvGrpSpPr/>
              <p:nvPr/>
            </p:nvGrpSpPr>
            <p:grpSpPr>
              <a:xfrm rot="5400000">
                <a:off x="1046250" y="3181856"/>
                <a:ext cx="161977" cy="161940"/>
                <a:chOff x="1101075" y="2142375"/>
                <a:chExt cx="439200" cy="439100"/>
              </a:xfrm>
            </p:grpSpPr>
            <p:sp>
              <p:nvSpPr>
                <p:cNvPr id="1247" name="Google Shape;1247;p3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38"/>
              <p:cNvGrpSpPr/>
              <p:nvPr/>
            </p:nvGrpSpPr>
            <p:grpSpPr>
              <a:xfrm rot="-5400000">
                <a:off x="628029" y="4564272"/>
                <a:ext cx="161977" cy="161940"/>
                <a:chOff x="1101075" y="2142375"/>
                <a:chExt cx="439200" cy="439100"/>
              </a:xfrm>
            </p:grpSpPr>
            <p:sp>
              <p:nvSpPr>
                <p:cNvPr id="1250" name="Google Shape;1250;p3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252" name="Shape 1252"/>
        <p:cNvGrpSpPr/>
        <p:nvPr/>
      </p:nvGrpSpPr>
      <p:grpSpPr>
        <a:xfrm>
          <a:off x="0" y="0"/>
          <a:ext cx="0" cy="0"/>
          <a:chOff x="0" y="0"/>
          <a:chExt cx="0" cy="0"/>
        </a:xfrm>
      </p:grpSpPr>
      <p:sp>
        <p:nvSpPr>
          <p:cNvPr id="1253" name="Google Shape;1253;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54" name="Google Shape;1254;p39"/>
          <p:cNvSpPr txBox="1"/>
          <p:nvPr>
            <p:ph idx="1" type="body"/>
          </p:nvPr>
        </p:nvSpPr>
        <p:spPr>
          <a:xfrm>
            <a:off x="720000" y="1139550"/>
            <a:ext cx="4528500" cy="697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AutoNum type="arabicPeriod"/>
              <a:defRPr/>
            </a:lvl1pPr>
            <a:lvl2pPr indent="-304800" lvl="1" marL="9144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1255" name="Google Shape;1255;p39"/>
          <p:cNvGrpSpPr/>
          <p:nvPr/>
        </p:nvGrpSpPr>
        <p:grpSpPr>
          <a:xfrm>
            <a:off x="6846993" y="-1382193"/>
            <a:ext cx="4230595" cy="4230595"/>
            <a:chOff x="6597168" y="-1305993"/>
            <a:chExt cx="4230595" cy="4230595"/>
          </a:xfrm>
        </p:grpSpPr>
        <p:sp>
          <p:nvSpPr>
            <p:cNvPr id="1256" name="Google Shape;1256;p39"/>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9"/>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39"/>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9" name="Google Shape;1259;p39"/>
            <p:cNvGrpSpPr/>
            <p:nvPr/>
          </p:nvGrpSpPr>
          <p:grpSpPr>
            <a:xfrm>
              <a:off x="8449011" y="1244697"/>
              <a:ext cx="134100" cy="134100"/>
              <a:chOff x="-1999139" y="3143772"/>
              <a:chExt cx="134100" cy="134100"/>
            </a:xfrm>
          </p:grpSpPr>
          <p:sp>
            <p:nvSpPr>
              <p:cNvPr id="1260" name="Google Shape;1260;p39"/>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9"/>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39"/>
            <p:cNvGrpSpPr/>
            <p:nvPr/>
          </p:nvGrpSpPr>
          <p:grpSpPr>
            <a:xfrm>
              <a:off x="8577286" y="2178484"/>
              <a:ext cx="134100" cy="134100"/>
              <a:chOff x="-1999139" y="3143772"/>
              <a:chExt cx="134100" cy="134100"/>
            </a:xfrm>
          </p:grpSpPr>
          <p:sp>
            <p:nvSpPr>
              <p:cNvPr id="1263" name="Google Shape;1263;p39"/>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9"/>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5" name="Google Shape;1265;p39"/>
            <p:cNvGrpSpPr/>
            <p:nvPr/>
          </p:nvGrpSpPr>
          <p:grpSpPr>
            <a:xfrm>
              <a:off x="8526386" y="311022"/>
              <a:ext cx="134004" cy="134004"/>
              <a:chOff x="8356813" y="1074288"/>
              <a:chExt cx="351900" cy="351900"/>
            </a:xfrm>
          </p:grpSpPr>
          <p:sp>
            <p:nvSpPr>
              <p:cNvPr id="1266" name="Google Shape;1266;p3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9"/>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68" name="Google Shape;1268;p39"/>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69" name="Google Shape;1269;p39"/>
          <p:cNvGrpSpPr/>
          <p:nvPr/>
        </p:nvGrpSpPr>
        <p:grpSpPr>
          <a:xfrm rot="5400000">
            <a:off x="-1981526" y="1924689"/>
            <a:ext cx="6191221" cy="6191221"/>
            <a:chOff x="-2825828" y="1271890"/>
            <a:chExt cx="6191221" cy="6191221"/>
          </a:xfrm>
        </p:grpSpPr>
        <p:pic>
          <p:nvPicPr>
            <p:cNvPr id="1270" name="Google Shape;1270;p39"/>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271" name="Google Shape;1271;p39"/>
            <p:cNvGrpSpPr/>
            <p:nvPr/>
          </p:nvGrpSpPr>
          <p:grpSpPr>
            <a:xfrm>
              <a:off x="-2825828" y="1271890"/>
              <a:ext cx="6191221" cy="6191221"/>
              <a:chOff x="-2825828" y="1271890"/>
              <a:chExt cx="6191221" cy="6191221"/>
            </a:xfrm>
          </p:grpSpPr>
          <p:sp>
            <p:nvSpPr>
              <p:cNvPr id="1272" name="Google Shape;1272;p39"/>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392"/>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9"/>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4" name="Google Shape;1274;p39"/>
              <p:cNvGrpSpPr/>
              <p:nvPr/>
            </p:nvGrpSpPr>
            <p:grpSpPr>
              <a:xfrm rot="10800000">
                <a:off x="384881" y="3042905"/>
                <a:ext cx="134100" cy="134100"/>
                <a:chOff x="-1999139" y="3143772"/>
                <a:chExt cx="134100" cy="134100"/>
              </a:xfrm>
            </p:grpSpPr>
            <p:sp>
              <p:nvSpPr>
                <p:cNvPr id="1275" name="Google Shape;1275;p39"/>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9"/>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7" name="Google Shape;1277;p39"/>
              <p:cNvGrpSpPr/>
              <p:nvPr/>
            </p:nvGrpSpPr>
            <p:grpSpPr>
              <a:xfrm rot="10800000">
                <a:off x="146106" y="3710980"/>
                <a:ext cx="134100" cy="134100"/>
                <a:chOff x="-1999139" y="3143772"/>
                <a:chExt cx="134100" cy="134100"/>
              </a:xfrm>
            </p:grpSpPr>
            <p:sp>
              <p:nvSpPr>
                <p:cNvPr id="1278" name="Google Shape;1278;p39"/>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9"/>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0" name="Google Shape;1280;p39"/>
              <p:cNvGrpSpPr/>
              <p:nvPr/>
            </p:nvGrpSpPr>
            <p:grpSpPr>
              <a:xfrm>
                <a:off x="-102297" y="3780153"/>
                <a:ext cx="939901" cy="2449421"/>
                <a:chOff x="-102297" y="3780153"/>
                <a:chExt cx="939901" cy="2449421"/>
              </a:xfrm>
            </p:grpSpPr>
            <p:sp>
              <p:nvSpPr>
                <p:cNvPr id="1281" name="Google Shape;1281;p39"/>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9"/>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3" name="Google Shape;1283;p39"/>
                <p:cNvGrpSpPr/>
                <p:nvPr/>
              </p:nvGrpSpPr>
              <p:grpSpPr>
                <a:xfrm rot="10800000">
                  <a:off x="532825" y="5492502"/>
                  <a:ext cx="134004" cy="134004"/>
                  <a:chOff x="8356813" y="1074288"/>
                  <a:chExt cx="351900" cy="351900"/>
                </a:xfrm>
              </p:grpSpPr>
              <p:sp>
                <p:nvSpPr>
                  <p:cNvPr id="1284" name="Google Shape;1284;p3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9"/>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286" name="Shape 1286"/>
        <p:cNvGrpSpPr/>
        <p:nvPr/>
      </p:nvGrpSpPr>
      <p:grpSpPr>
        <a:xfrm>
          <a:off x="0" y="0"/>
          <a:ext cx="0" cy="0"/>
          <a:chOff x="0" y="0"/>
          <a:chExt cx="0" cy="0"/>
        </a:xfrm>
      </p:grpSpPr>
      <p:grpSp>
        <p:nvGrpSpPr>
          <p:cNvPr id="1287" name="Google Shape;1287;p40"/>
          <p:cNvGrpSpPr/>
          <p:nvPr/>
        </p:nvGrpSpPr>
        <p:grpSpPr>
          <a:xfrm>
            <a:off x="4582519" y="2433469"/>
            <a:ext cx="5022035" cy="4764449"/>
            <a:chOff x="4571994" y="2268219"/>
            <a:chExt cx="5022035" cy="4764449"/>
          </a:xfrm>
        </p:grpSpPr>
        <p:pic>
          <p:nvPicPr>
            <p:cNvPr id="1288" name="Google Shape;1288;p40"/>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289" name="Google Shape;1289;p40"/>
            <p:cNvGrpSpPr/>
            <p:nvPr/>
          </p:nvGrpSpPr>
          <p:grpSpPr>
            <a:xfrm rot="10800000">
              <a:off x="4571994" y="2268219"/>
              <a:ext cx="5022035" cy="4764449"/>
              <a:chOff x="-494405" y="-1584825"/>
              <a:chExt cx="4397193" cy="4171657"/>
            </a:xfrm>
          </p:grpSpPr>
          <p:grpSp>
            <p:nvGrpSpPr>
              <p:cNvPr id="1290" name="Google Shape;1290;p40"/>
              <p:cNvGrpSpPr/>
              <p:nvPr/>
            </p:nvGrpSpPr>
            <p:grpSpPr>
              <a:xfrm>
                <a:off x="245875" y="-51824"/>
                <a:ext cx="208200" cy="1824700"/>
                <a:chOff x="1040050" y="3812126"/>
                <a:chExt cx="208200" cy="1824700"/>
              </a:xfrm>
            </p:grpSpPr>
            <p:sp>
              <p:nvSpPr>
                <p:cNvPr id="1291" name="Google Shape;1291;p40"/>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40"/>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40"/>
              <p:cNvGrpSpPr/>
              <p:nvPr/>
            </p:nvGrpSpPr>
            <p:grpSpPr>
              <a:xfrm rot="-8100000">
                <a:off x="540898" y="-1172741"/>
                <a:ext cx="2552124" cy="3347490"/>
                <a:chOff x="2976325" y="908175"/>
                <a:chExt cx="4028179" cy="5283555"/>
              </a:xfrm>
            </p:grpSpPr>
            <p:sp>
              <p:nvSpPr>
                <p:cNvPr id="1294" name="Google Shape;1294;p40"/>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40"/>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40"/>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7" name="Google Shape;1297;p40"/>
              <p:cNvGrpSpPr/>
              <p:nvPr/>
            </p:nvGrpSpPr>
            <p:grpSpPr>
              <a:xfrm>
                <a:off x="-1" y="621223"/>
                <a:ext cx="699940" cy="478601"/>
                <a:chOff x="39723" y="4349021"/>
                <a:chExt cx="1061964" cy="726143"/>
              </a:xfrm>
            </p:grpSpPr>
            <p:grpSp>
              <p:nvGrpSpPr>
                <p:cNvPr id="1298" name="Google Shape;1298;p40"/>
                <p:cNvGrpSpPr/>
                <p:nvPr/>
              </p:nvGrpSpPr>
              <p:grpSpPr>
                <a:xfrm rot="2700000">
                  <a:off x="140502" y="4460924"/>
                  <a:ext cx="524584" cy="502337"/>
                  <a:chOff x="1189791" y="-1767331"/>
                  <a:chExt cx="904284" cy="865933"/>
                </a:xfrm>
              </p:grpSpPr>
              <p:sp>
                <p:nvSpPr>
                  <p:cNvPr id="1299" name="Google Shape;1299;p4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0" name="Google Shape;1300;p40"/>
                  <p:cNvGrpSpPr/>
                  <p:nvPr/>
                </p:nvGrpSpPr>
                <p:grpSpPr>
                  <a:xfrm>
                    <a:off x="1232795" y="-1740829"/>
                    <a:ext cx="717622" cy="717393"/>
                    <a:chOff x="1483457" y="3953671"/>
                    <a:chExt cx="717622" cy="717393"/>
                  </a:xfrm>
                </p:grpSpPr>
                <p:sp>
                  <p:nvSpPr>
                    <p:cNvPr id="1301" name="Google Shape;1301;p4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4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4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4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4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06" name="Google Shape;1306;p4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40"/>
              <p:cNvGrpSpPr/>
              <p:nvPr/>
            </p:nvGrpSpPr>
            <p:grpSpPr>
              <a:xfrm>
                <a:off x="955673" y="11"/>
                <a:ext cx="592576" cy="405260"/>
                <a:chOff x="39723" y="4349021"/>
                <a:chExt cx="1061964" cy="726143"/>
              </a:xfrm>
            </p:grpSpPr>
            <p:grpSp>
              <p:nvGrpSpPr>
                <p:cNvPr id="1308" name="Google Shape;1308;p40"/>
                <p:cNvGrpSpPr/>
                <p:nvPr/>
              </p:nvGrpSpPr>
              <p:grpSpPr>
                <a:xfrm rot="2700000">
                  <a:off x="140502" y="4460924"/>
                  <a:ext cx="524584" cy="502337"/>
                  <a:chOff x="1189791" y="-1767331"/>
                  <a:chExt cx="904284" cy="865933"/>
                </a:xfrm>
              </p:grpSpPr>
              <p:sp>
                <p:nvSpPr>
                  <p:cNvPr id="1309" name="Google Shape;1309;p4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0" name="Google Shape;1310;p40"/>
                  <p:cNvGrpSpPr/>
                  <p:nvPr/>
                </p:nvGrpSpPr>
                <p:grpSpPr>
                  <a:xfrm>
                    <a:off x="1232795" y="-1740829"/>
                    <a:ext cx="717622" cy="717393"/>
                    <a:chOff x="1483457" y="3953671"/>
                    <a:chExt cx="717622" cy="717393"/>
                  </a:xfrm>
                </p:grpSpPr>
                <p:sp>
                  <p:nvSpPr>
                    <p:cNvPr id="1311" name="Google Shape;1311;p4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4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4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4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4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16" name="Google Shape;1316;p4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7" name="Google Shape;1317;p40"/>
              <p:cNvGrpSpPr/>
              <p:nvPr/>
            </p:nvGrpSpPr>
            <p:grpSpPr>
              <a:xfrm>
                <a:off x="441574" y="-36652"/>
                <a:ext cx="699940" cy="478601"/>
                <a:chOff x="39723" y="4349021"/>
                <a:chExt cx="1061964" cy="726143"/>
              </a:xfrm>
            </p:grpSpPr>
            <p:grpSp>
              <p:nvGrpSpPr>
                <p:cNvPr id="1318" name="Google Shape;1318;p40"/>
                <p:cNvGrpSpPr/>
                <p:nvPr/>
              </p:nvGrpSpPr>
              <p:grpSpPr>
                <a:xfrm rot="2700000">
                  <a:off x="140502" y="4460924"/>
                  <a:ext cx="524584" cy="502337"/>
                  <a:chOff x="1189791" y="-1767331"/>
                  <a:chExt cx="904284" cy="865933"/>
                </a:xfrm>
              </p:grpSpPr>
              <p:sp>
                <p:nvSpPr>
                  <p:cNvPr id="1319" name="Google Shape;1319;p4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0" name="Google Shape;1320;p40"/>
                  <p:cNvGrpSpPr/>
                  <p:nvPr/>
                </p:nvGrpSpPr>
                <p:grpSpPr>
                  <a:xfrm>
                    <a:off x="1232795" y="-1740829"/>
                    <a:ext cx="717622" cy="717393"/>
                    <a:chOff x="1483457" y="3953671"/>
                    <a:chExt cx="717622" cy="717393"/>
                  </a:xfrm>
                </p:grpSpPr>
                <p:sp>
                  <p:nvSpPr>
                    <p:cNvPr id="1321" name="Google Shape;1321;p4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4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4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4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4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26" name="Google Shape;1326;p4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40"/>
              <p:cNvGrpSpPr/>
              <p:nvPr/>
            </p:nvGrpSpPr>
            <p:grpSpPr>
              <a:xfrm>
                <a:off x="-494405" y="-252396"/>
                <a:ext cx="1741563" cy="1288563"/>
                <a:chOff x="-494405" y="-252396"/>
                <a:chExt cx="1741563" cy="1288563"/>
              </a:xfrm>
            </p:grpSpPr>
            <p:sp>
              <p:nvSpPr>
                <p:cNvPr id="1328" name="Google Shape;1328;p40"/>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40"/>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30" name="Google Shape;1330;p40"/>
            <p:cNvGrpSpPr/>
            <p:nvPr/>
          </p:nvGrpSpPr>
          <p:grpSpPr>
            <a:xfrm>
              <a:off x="5643425" y="4968525"/>
              <a:ext cx="439200" cy="439100"/>
              <a:chOff x="1101075" y="2142375"/>
              <a:chExt cx="439200" cy="439100"/>
            </a:xfrm>
          </p:grpSpPr>
          <p:sp>
            <p:nvSpPr>
              <p:cNvPr id="1331" name="Google Shape;1331;p4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4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33" name="Google Shape;1333;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34" name="Google Shape;1334;p40"/>
          <p:cNvSpPr txBox="1"/>
          <p:nvPr>
            <p:ph idx="1" type="body"/>
          </p:nvPr>
        </p:nvSpPr>
        <p:spPr>
          <a:xfrm>
            <a:off x="720000" y="1139550"/>
            <a:ext cx="4290900" cy="3431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Char char="●"/>
              <a:defRPr sz="1200">
                <a:solidFill>
                  <a:srgbClr val="191919"/>
                </a:solidFill>
              </a:defRPr>
            </a:lvl1pPr>
            <a:lvl2pPr indent="-304800" lvl="1" marL="914400" algn="l">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1335" name="Google Shape;1335;p40"/>
          <p:cNvSpPr txBox="1"/>
          <p:nvPr>
            <p:ph idx="2" type="body"/>
          </p:nvPr>
        </p:nvSpPr>
        <p:spPr>
          <a:xfrm>
            <a:off x="5249025" y="1139550"/>
            <a:ext cx="3174900" cy="3431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Char char="●"/>
              <a:defRPr sz="1200">
                <a:solidFill>
                  <a:srgbClr val="191919"/>
                </a:solidFill>
              </a:defRPr>
            </a:lvl1pPr>
            <a:lvl2pPr indent="-304800" lvl="1" marL="914400" algn="l">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1336" name="Google Shape;1336;p40"/>
          <p:cNvGrpSpPr/>
          <p:nvPr/>
        </p:nvGrpSpPr>
        <p:grpSpPr>
          <a:xfrm>
            <a:off x="-913828" y="-2335097"/>
            <a:ext cx="5022160" cy="4764814"/>
            <a:chOff x="-837628" y="-2258897"/>
            <a:chExt cx="5022160" cy="4764814"/>
          </a:xfrm>
        </p:grpSpPr>
        <p:grpSp>
          <p:nvGrpSpPr>
            <p:cNvPr id="1337" name="Google Shape;1337;p40"/>
            <p:cNvGrpSpPr/>
            <p:nvPr/>
          </p:nvGrpSpPr>
          <p:grpSpPr>
            <a:xfrm>
              <a:off x="-837628" y="-736613"/>
              <a:ext cx="1989039" cy="1471668"/>
              <a:chOff x="-494405" y="-252396"/>
              <a:chExt cx="1741563" cy="1288563"/>
            </a:xfrm>
          </p:grpSpPr>
          <p:sp>
            <p:nvSpPr>
              <p:cNvPr id="1338" name="Google Shape;1338;p40"/>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40"/>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0" name="Google Shape;1340;p40"/>
            <p:cNvGrpSpPr/>
            <p:nvPr/>
          </p:nvGrpSpPr>
          <p:grpSpPr>
            <a:xfrm rot="-8100000">
              <a:off x="344623" y="-1788220"/>
              <a:ext cx="2915004" cy="3823461"/>
              <a:chOff x="2976325" y="908175"/>
              <a:chExt cx="4028179" cy="5283555"/>
            </a:xfrm>
          </p:grpSpPr>
          <p:sp>
            <p:nvSpPr>
              <p:cNvPr id="1341" name="Google Shape;1341;p40"/>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40"/>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40"/>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4" name="Google Shape;1344;p40"/>
            <p:cNvGrpSpPr/>
            <p:nvPr/>
          </p:nvGrpSpPr>
          <p:grpSpPr>
            <a:xfrm>
              <a:off x="-272968" y="261330"/>
              <a:ext cx="799446" cy="546640"/>
              <a:chOff x="39723" y="4349021"/>
              <a:chExt cx="1061964" cy="726143"/>
            </a:xfrm>
          </p:grpSpPr>
          <p:grpSp>
            <p:nvGrpSpPr>
              <p:cNvPr id="1345" name="Google Shape;1345;p40"/>
              <p:cNvGrpSpPr/>
              <p:nvPr/>
            </p:nvGrpSpPr>
            <p:grpSpPr>
              <a:xfrm rot="2700000">
                <a:off x="140502" y="4460924"/>
                <a:ext cx="524584" cy="502337"/>
                <a:chOff x="1189791" y="-1767331"/>
                <a:chExt cx="904284" cy="865933"/>
              </a:xfrm>
            </p:grpSpPr>
            <p:sp>
              <p:nvSpPr>
                <p:cNvPr id="1346" name="Google Shape;1346;p4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7" name="Google Shape;1347;p40"/>
                <p:cNvGrpSpPr/>
                <p:nvPr/>
              </p:nvGrpSpPr>
              <p:grpSpPr>
                <a:xfrm>
                  <a:off x="1232795" y="-1740829"/>
                  <a:ext cx="717622" cy="717393"/>
                  <a:chOff x="1483457" y="3953671"/>
                  <a:chExt cx="717622" cy="717393"/>
                </a:xfrm>
              </p:grpSpPr>
              <p:sp>
                <p:nvSpPr>
                  <p:cNvPr id="1348" name="Google Shape;1348;p4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4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4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4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4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53" name="Google Shape;1353;p4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54" name="Google Shape;1354;p40"/>
          <p:cNvGrpSpPr/>
          <p:nvPr/>
        </p:nvGrpSpPr>
        <p:grpSpPr>
          <a:xfrm>
            <a:off x="-224248" y="3297090"/>
            <a:ext cx="605803" cy="2417785"/>
            <a:chOff x="-224248" y="3297090"/>
            <a:chExt cx="605803" cy="2417785"/>
          </a:xfrm>
        </p:grpSpPr>
        <p:grpSp>
          <p:nvGrpSpPr>
            <p:cNvPr id="1355" name="Google Shape;1355;p40"/>
            <p:cNvGrpSpPr/>
            <p:nvPr/>
          </p:nvGrpSpPr>
          <p:grpSpPr>
            <a:xfrm>
              <a:off x="143770" y="3630885"/>
              <a:ext cx="237785" cy="2083990"/>
              <a:chOff x="1040050" y="3812126"/>
              <a:chExt cx="208200" cy="1824700"/>
            </a:xfrm>
          </p:grpSpPr>
          <p:sp>
            <p:nvSpPr>
              <p:cNvPr id="1356" name="Google Shape;1356;p40"/>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srgbClr>
                  </a:gs>
                  <a:gs pos="100000">
                    <a:srgbClr val="FFFFFF">
                      <a:alpha val="46666"/>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40"/>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8" name="Google Shape;1358;p40"/>
            <p:cNvGrpSpPr/>
            <p:nvPr/>
          </p:nvGrpSpPr>
          <p:grpSpPr>
            <a:xfrm rot="10800000">
              <a:off x="-224248" y="3297090"/>
              <a:ext cx="439200" cy="439100"/>
              <a:chOff x="1101075" y="2142375"/>
              <a:chExt cx="439200" cy="439100"/>
            </a:xfrm>
          </p:grpSpPr>
          <p:sp>
            <p:nvSpPr>
              <p:cNvPr id="1359" name="Google Shape;1359;p4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4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61" name="Google Shape;1361;p40"/>
          <p:cNvGrpSpPr/>
          <p:nvPr/>
        </p:nvGrpSpPr>
        <p:grpSpPr>
          <a:xfrm>
            <a:off x="3585480" y="-1456810"/>
            <a:ext cx="3681466" cy="2759625"/>
            <a:chOff x="3585480" y="-1380610"/>
            <a:chExt cx="3681466" cy="2759625"/>
          </a:xfrm>
        </p:grpSpPr>
        <p:pic>
          <p:nvPicPr>
            <p:cNvPr id="1362" name="Google Shape;1362;p40"/>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1363" name="Google Shape;1363;p40"/>
            <p:cNvGrpSpPr/>
            <p:nvPr/>
          </p:nvGrpSpPr>
          <p:grpSpPr>
            <a:xfrm>
              <a:off x="6590156" y="-232440"/>
              <a:ext cx="676790" cy="462843"/>
              <a:chOff x="39723" y="4349021"/>
              <a:chExt cx="1061964" cy="726143"/>
            </a:xfrm>
          </p:grpSpPr>
          <p:grpSp>
            <p:nvGrpSpPr>
              <p:cNvPr id="1364" name="Google Shape;1364;p40"/>
              <p:cNvGrpSpPr/>
              <p:nvPr/>
            </p:nvGrpSpPr>
            <p:grpSpPr>
              <a:xfrm rot="2700000">
                <a:off x="140502" y="4460924"/>
                <a:ext cx="524584" cy="502337"/>
                <a:chOff x="1189791" y="-1767331"/>
                <a:chExt cx="904284" cy="865933"/>
              </a:xfrm>
            </p:grpSpPr>
            <p:sp>
              <p:nvSpPr>
                <p:cNvPr id="1365" name="Google Shape;1365;p4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6" name="Google Shape;1366;p40"/>
                <p:cNvGrpSpPr/>
                <p:nvPr/>
              </p:nvGrpSpPr>
              <p:grpSpPr>
                <a:xfrm>
                  <a:off x="1232795" y="-1740829"/>
                  <a:ext cx="717622" cy="717393"/>
                  <a:chOff x="1483457" y="3953671"/>
                  <a:chExt cx="717622" cy="717393"/>
                </a:xfrm>
              </p:grpSpPr>
              <p:sp>
                <p:nvSpPr>
                  <p:cNvPr id="1367" name="Google Shape;1367;p4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4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4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4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4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72" name="Google Shape;1372;p4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3" name="Google Shape;1373;p40"/>
            <p:cNvGrpSpPr/>
            <p:nvPr/>
          </p:nvGrpSpPr>
          <p:grpSpPr>
            <a:xfrm>
              <a:off x="6003005" y="-274104"/>
              <a:ext cx="799446" cy="546640"/>
              <a:chOff x="39723" y="4349021"/>
              <a:chExt cx="1061964" cy="726143"/>
            </a:xfrm>
          </p:grpSpPr>
          <p:grpSp>
            <p:nvGrpSpPr>
              <p:cNvPr id="1374" name="Google Shape;1374;p40"/>
              <p:cNvGrpSpPr/>
              <p:nvPr/>
            </p:nvGrpSpPr>
            <p:grpSpPr>
              <a:xfrm rot="2700000">
                <a:off x="140502" y="4460924"/>
                <a:ext cx="524584" cy="502337"/>
                <a:chOff x="1189791" y="-1767331"/>
                <a:chExt cx="904284" cy="865933"/>
              </a:xfrm>
            </p:grpSpPr>
            <p:sp>
              <p:nvSpPr>
                <p:cNvPr id="1375" name="Google Shape;1375;p4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6" name="Google Shape;1376;p40"/>
                <p:cNvGrpSpPr/>
                <p:nvPr/>
              </p:nvGrpSpPr>
              <p:grpSpPr>
                <a:xfrm>
                  <a:off x="1232795" y="-1740829"/>
                  <a:ext cx="717622" cy="717393"/>
                  <a:chOff x="1483457" y="3953671"/>
                  <a:chExt cx="717622" cy="717393"/>
                </a:xfrm>
              </p:grpSpPr>
              <p:sp>
                <p:nvSpPr>
                  <p:cNvPr id="1377" name="Google Shape;1377;p4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4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4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4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4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srgbClr>
                      </a:gs>
                      <a:gs pos="100000">
                        <a:srgbClr val="FFFFFF">
                          <a:alpha val="46666"/>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82" name="Google Shape;1382;p4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83" name="Shape 138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84" name="Shape 1384"/>
        <p:cNvGrpSpPr/>
        <p:nvPr/>
      </p:nvGrpSpPr>
      <p:grpSpPr>
        <a:xfrm>
          <a:off x="0" y="0"/>
          <a:ext cx="0" cy="0"/>
          <a:chOff x="0" y="0"/>
          <a:chExt cx="0" cy="0"/>
        </a:xfrm>
      </p:grpSpPr>
      <p:grpSp>
        <p:nvGrpSpPr>
          <p:cNvPr id="1385" name="Google Shape;1385;p42"/>
          <p:cNvGrpSpPr/>
          <p:nvPr/>
        </p:nvGrpSpPr>
        <p:grpSpPr>
          <a:xfrm>
            <a:off x="-623241" y="3925887"/>
            <a:ext cx="2833357" cy="1517787"/>
            <a:chOff x="-623241" y="3849687"/>
            <a:chExt cx="2833357" cy="1517787"/>
          </a:xfrm>
        </p:grpSpPr>
        <p:grpSp>
          <p:nvGrpSpPr>
            <p:cNvPr id="1386" name="Google Shape;1386;p42"/>
            <p:cNvGrpSpPr/>
            <p:nvPr/>
          </p:nvGrpSpPr>
          <p:grpSpPr>
            <a:xfrm rot="5400000">
              <a:off x="-879113" y="4155104"/>
              <a:ext cx="1517787" cy="906953"/>
              <a:chOff x="-55500" y="4835979"/>
              <a:chExt cx="1517787" cy="906953"/>
            </a:xfrm>
          </p:grpSpPr>
          <p:sp>
            <p:nvSpPr>
              <p:cNvPr id="1387" name="Google Shape;1387;p42"/>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42"/>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42"/>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980"/>
                    </a:srgbClr>
                  </a:gs>
                  <a:gs pos="22000">
                    <a:srgbClr val="F5F8FF">
                      <a:alpha val="30980"/>
                    </a:srgbClr>
                  </a:gs>
                  <a:gs pos="45000">
                    <a:srgbClr val="FFFFFF">
                      <a:alpha val="30980"/>
                    </a:srgbClr>
                  </a:gs>
                  <a:gs pos="100000">
                    <a:srgbClr val="0C0A9E">
                      <a:alpha val="30980"/>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42"/>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1" name="Google Shape;1391;p42"/>
            <p:cNvGrpSpPr/>
            <p:nvPr/>
          </p:nvGrpSpPr>
          <p:grpSpPr>
            <a:xfrm>
              <a:off x="-623241" y="3946425"/>
              <a:ext cx="2833357" cy="1421047"/>
              <a:chOff x="-677366" y="4067275"/>
              <a:chExt cx="2833357" cy="1421047"/>
            </a:xfrm>
          </p:grpSpPr>
          <p:sp>
            <p:nvSpPr>
              <p:cNvPr id="1392" name="Google Shape;1392;p42"/>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3" name="Google Shape;1393;p42"/>
              <p:cNvGrpSpPr/>
              <p:nvPr/>
            </p:nvGrpSpPr>
            <p:grpSpPr>
              <a:xfrm>
                <a:off x="317735" y="4614472"/>
                <a:ext cx="161977" cy="161940"/>
                <a:chOff x="1101075" y="2142375"/>
                <a:chExt cx="439200" cy="439100"/>
              </a:xfrm>
            </p:grpSpPr>
            <p:sp>
              <p:nvSpPr>
                <p:cNvPr id="1394" name="Google Shape;1394;p4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4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6" name="Google Shape;1396;p42"/>
              <p:cNvGrpSpPr/>
              <p:nvPr/>
            </p:nvGrpSpPr>
            <p:grpSpPr>
              <a:xfrm rot="10800000">
                <a:off x="1700151" y="5032693"/>
                <a:ext cx="161977" cy="161940"/>
                <a:chOff x="1101075" y="2142375"/>
                <a:chExt cx="439200" cy="439100"/>
              </a:xfrm>
            </p:grpSpPr>
            <p:sp>
              <p:nvSpPr>
                <p:cNvPr id="1397" name="Google Shape;1397;p4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4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99" name="Google Shape;1399;p42"/>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0" name="Google Shape;1400;p42"/>
          <p:cNvGrpSpPr/>
          <p:nvPr/>
        </p:nvGrpSpPr>
        <p:grpSpPr>
          <a:xfrm>
            <a:off x="6323926" y="-1678249"/>
            <a:ext cx="4189198" cy="3065874"/>
            <a:chOff x="6171526" y="-1678249"/>
            <a:chExt cx="4189198" cy="3065874"/>
          </a:xfrm>
        </p:grpSpPr>
        <p:sp>
          <p:nvSpPr>
            <p:cNvPr id="1401" name="Google Shape;1401;p42"/>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02" name="Google Shape;1402;p42"/>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403" name="Google Shape;1403;p42"/>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4" name="Google Shape;1404;p42"/>
            <p:cNvGrpSpPr/>
            <p:nvPr/>
          </p:nvGrpSpPr>
          <p:grpSpPr>
            <a:xfrm rot="-2700000">
              <a:off x="8302147" y="61289"/>
              <a:ext cx="582044" cy="582419"/>
              <a:chOff x="959750" y="3039275"/>
              <a:chExt cx="582050" cy="582425"/>
            </a:xfrm>
          </p:grpSpPr>
          <p:sp>
            <p:nvSpPr>
              <p:cNvPr id="1405" name="Google Shape;1405;p4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4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4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4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4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2" name="Google Shape;1412;p42"/>
            <p:cNvGrpSpPr/>
            <p:nvPr/>
          </p:nvGrpSpPr>
          <p:grpSpPr>
            <a:xfrm rot="-2700000">
              <a:off x="8551447" y="61289"/>
              <a:ext cx="582044" cy="582419"/>
              <a:chOff x="959750" y="3039275"/>
              <a:chExt cx="582050" cy="582425"/>
            </a:xfrm>
          </p:grpSpPr>
          <p:sp>
            <p:nvSpPr>
              <p:cNvPr id="1413" name="Google Shape;1413;p4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4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4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4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4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4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4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7254"/>
                    </a:srgbClr>
                  </a:gs>
                  <a:gs pos="100000">
                    <a:srgbClr val="FFFFFF">
                      <a:alpha val="3725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20" name="Google Shape;1420;p42"/>
          <p:cNvGrpSpPr/>
          <p:nvPr/>
        </p:nvGrpSpPr>
        <p:grpSpPr>
          <a:xfrm rot="2700000">
            <a:off x="8945322" y="2352177"/>
            <a:ext cx="439196" cy="439096"/>
            <a:chOff x="1101075" y="2142375"/>
            <a:chExt cx="439200" cy="439100"/>
          </a:xfrm>
        </p:grpSpPr>
        <p:sp>
          <p:nvSpPr>
            <p:cNvPr id="1421" name="Google Shape;1421;p4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4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423" name="Shape 1423"/>
        <p:cNvGrpSpPr/>
        <p:nvPr/>
      </p:nvGrpSpPr>
      <p:grpSpPr>
        <a:xfrm>
          <a:off x="0" y="0"/>
          <a:ext cx="0" cy="0"/>
          <a:chOff x="0" y="0"/>
          <a:chExt cx="0" cy="0"/>
        </a:xfrm>
      </p:grpSpPr>
      <p:grpSp>
        <p:nvGrpSpPr>
          <p:cNvPr id="1424" name="Google Shape;1424;p43"/>
          <p:cNvGrpSpPr/>
          <p:nvPr/>
        </p:nvGrpSpPr>
        <p:grpSpPr>
          <a:xfrm>
            <a:off x="8332551" y="-7"/>
            <a:ext cx="2386151" cy="3293872"/>
            <a:chOff x="8256352" y="-7"/>
            <a:chExt cx="2386151" cy="3293872"/>
          </a:xfrm>
        </p:grpSpPr>
        <p:pic>
          <p:nvPicPr>
            <p:cNvPr id="1425" name="Google Shape;1425;p43"/>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426" name="Google Shape;1426;p43"/>
            <p:cNvGrpSpPr/>
            <p:nvPr/>
          </p:nvGrpSpPr>
          <p:grpSpPr>
            <a:xfrm rot="10800000">
              <a:off x="8452443" y="-7"/>
              <a:ext cx="325155" cy="1788670"/>
              <a:chOff x="8869019" y="-622132"/>
              <a:chExt cx="325155" cy="1788670"/>
            </a:xfrm>
          </p:grpSpPr>
          <p:sp>
            <p:nvSpPr>
              <p:cNvPr id="1427" name="Google Shape;1427;p43"/>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8" name="Google Shape;1428;p43"/>
              <p:cNvGrpSpPr/>
              <p:nvPr/>
            </p:nvGrpSpPr>
            <p:grpSpPr>
              <a:xfrm rot="1800062">
                <a:off x="9035610" y="1007995"/>
                <a:ext cx="134040" cy="134009"/>
                <a:chOff x="1101075" y="2142375"/>
                <a:chExt cx="439200" cy="439100"/>
              </a:xfrm>
            </p:grpSpPr>
            <p:sp>
              <p:nvSpPr>
                <p:cNvPr id="1429" name="Google Shape;1429;p4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392"/>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4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431" name="Google Shape;1431;p43"/>
          <p:cNvGrpSpPr/>
          <p:nvPr/>
        </p:nvGrpSpPr>
        <p:grpSpPr>
          <a:xfrm>
            <a:off x="-213525" y="171225"/>
            <a:ext cx="439200" cy="439100"/>
            <a:chOff x="1101075" y="2142375"/>
            <a:chExt cx="439200" cy="439100"/>
          </a:xfrm>
        </p:grpSpPr>
        <p:sp>
          <p:nvSpPr>
            <p:cNvPr id="1432" name="Google Shape;1432;p4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4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4" name="Google Shape;1434;p43"/>
          <p:cNvGrpSpPr/>
          <p:nvPr/>
        </p:nvGrpSpPr>
        <p:grpSpPr>
          <a:xfrm>
            <a:off x="-1262974" y="3161327"/>
            <a:ext cx="4822591" cy="2934500"/>
            <a:chOff x="-1186774" y="3161328"/>
            <a:chExt cx="4822591" cy="2934500"/>
          </a:xfrm>
        </p:grpSpPr>
        <p:pic>
          <p:nvPicPr>
            <p:cNvPr id="1435" name="Google Shape;1435;p43"/>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436" name="Google Shape;1436;p43"/>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235"/>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7" name="Google Shape;1437;p43"/>
            <p:cNvGrpSpPr/>
            <p:nvPr/>
          </p:nvGrpSpPr>
          <p:grpSpPr>
            <a:xfrm>
              <a:off x="58899" y="4608583"/>
              <a:ext cx="604346" cy="657081"/>
              <a:chOff x="58899" y="4608583"/>
              <a:chExt cx="604346" cy="657081"/>
            </a:xfrm>
          </p:grpSpPr>
          <p:grpSp>
            <p:nvGrpSpPr>
              <p:cNvPr id="1438" name="Google Shape;1438;p43"/>
              <p:cNvGrpSpPr/>
              <p:nvPr/>
            </p:nvGrpSpPr>
            <p:grpSpPr>
              <a:xfrm rot="10800000">
                <a:off x="58899" y="4608583"/>
                <a:ext cx="328346" cy="328531"/>
                <a:chOff x="3678700" y="407275"/>
                <a:chExt cx="708100" cy="708500"/>
              </a:xfrm>
            </p:grpSpPr>
            <p:sp>
              <p:nvSpPr>
                <p:cNvPr id="1439" name="Google Shape;1439;p4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4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4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4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4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4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4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6" name="Google Shape;1446;p43"/>
              <p:cNvGrpSpPr/>
              <p:nvPr/>
            </p:nvGrpSpPr>
            <p:grpSpPr>
              <a:xfrm rot="10800000">
                <a:off x="334899" y="4608583"/>
                <a:ext cx="328346" cy="328531"/>
                <a:chOff x="3678700" y="407275"/>
                <a:chExt cx="708100" cy="708500"/>
              </a:xfrm>
            </p:grpSpPr>
            <p:sp>
              <p:nvSpPr>
                <p:cNvPr id="1447" name="Google Shape;1447;p4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4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4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4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4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4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4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4" name="Google Shape;1454;p43"/>
              <p:cNvGrpSpPr/>
              <p:nvPr/>
            </p:nvGrpSpPr>
            <p:grpSpPr>
              <a:xfrm rot="10800000">
                <a:off x="282574" y="4937133"/>
                <a:ext cx="328346" cy="328531"/>
                <a:chOff x="3678700" y="407275"/>
                <a:chExt cx="708100" cy="708500"/>
              </a:xfrm>
            </p:grpSpPr>
            <p:sp>
              <p:nvSpPr>
                <p:cNvPr id="1455" name="Google Shape;1455;p4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4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4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4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4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4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4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666"/>
                      </a:srgbClr>
                    </a:gs>
                    <a:gs pos="100000">
                      <a:srgbClr val="FFFFFF">
                        <a:alpha val="46666"/>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62" name="Google Shape;1462;p43"/>
            <p:cNvGrpSpPr/>
            <p:nvPr/>
          </p:nvGrpSpPr>
          <p:grpSpPr>
            <a:xfrm>
              <a:off x="-923150" y="4796551"/>
              <a:ext cx="4558967" cy="134100"/>
              <a:chOff x="796100" y="3019701"/>
              <a:chExt cx="4558967" cy="134100"/>
            </a:xfrm>
          </p:grpSpPr>
          <p:sp>
            <p:nvSpPr>
              <p:cNvPr id="1463" name="Google Shape;1463;p43"/>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4" name="Google Shape;1464;p43"/>
              <p:cNvCxnSpPr/>
              <p:nvPr/>
            </p:nvCxnSpPr>
            <p:spPr>
              <a:xfrm>
                <a:off x="796100" y="3086750"/>
                <a:ext cx="4462800" cy="0"/>
              </a:xfrm>
              <a:prstGeom prst="straightConnector1">
                <a:avLst/>
              </a:prstGeom>
              <a:noFill/>
              <a:ln cap="flat" cmpd="sng" w="9525">
                <a:solidFill>
                  <a:schemeClr val="lt1"/>
                </a:solidFill>
                <a:prstDash val="solid"/>
                <a:round/>
                <a:headEnd len="sm" w="sm" type="none"/>
                <a:tailEnd len="sm" w="sm" type="none"/>
              </a:ln>
            </p:spPr>
          </p:cxnSp>
          <p:sp>
            <p:nvSpPr>
              <p:cNvPr id="1465" name="Google Shape;1465;p43"/>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1pPr>
            <a:lvl2pPr lvl="1"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2pPr>
            <a:lvl3pPr lvl="2"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3pPr>
            <a:lvl4pPr lvl="3"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4pPr>
            <a:lvl5pPr lvl="4"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5pPr>
            <a:lvl6pPr lvl="5"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6pPr>
            <a:lvl7pPr lvl="6"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7pPr>
            <a:lvl8pPr lvl="7"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8pPr>
            <a:lvl9pPr lvl="8"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9pPr>
          </a:lstStyle>
          <a:p/>
        </p:txBody>
      </p:sp>
      <p:sp>
        <p:nvSpPr>
          <p:cNvPr id="52" name="Google Shape;52;p13"/>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1pPr>
            <a:lvl2pPr indent="-317500" lvl="1" marL="9144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2pPr>
            <a:lvl3pPr indent="-317500" lvl="2" marL="13716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3pPr>
            <a:lvl4pPr indent="-317500" lvl="3" marL="18288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4pPr>
            <a:lvl5pPr indent="-317500" lvl="4" marL="22860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5pPr>
            <a:lvl6pPr indent="-317500" lvl="5" marL="27432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6pPr>
            <a:lvl7pPr indent="-317500" lvl="6" marL="32004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7pPr>
            <a:lvl8pPr indent="-317500" lvl="7" marL="36576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8pPr>
            <a:lvl9pPr indent="-317500" lvl="8" marL="41148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9" name="Shape 1469"/>
        <p:cNvGrpSpPr/>
        <p:nvPr/>
      </p:nvGrpSpPr>
      <p:grpSpPr>
        <a:xfrm>
          <a:off x="0" y="0"/>
          <a:ext cx="0" cy="0"/>
          <a:chOff x="0" y="0"/>
          <a:chExt cx="0" cy="0"/>
        </a:xfrm>
      </p:grpSpPr>
      <p:sp>
        <p:nvSpPr>
          <p:cNvPr id="1470" name="Google Shape;1470;p44"/>
          <p:cNvSpPr txBox="1"/>
          <p:nvPr>
            <p:ph idx="1" type="subTitle"/>
          </p:nvPr>
        </p:nvSpPr>
        <p:spPr>
          <a:xfrm>
            <a:off x="1028475" y="3311900"/>
            <a:ext cx="4882500" cy="4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Rim Barbar  William Finch</a:t>
            </a:r>
            <a:endParaRPr/>
          </a:p>
        </p:txBody>
      </p:sp>
      <p:sp>
        <p:nvSpPr>
          <p:cNvPr id="1471" name="Google Shape;1471;p44"/>
          <p:cNvSpPr txBox="1"/>
          <p:nvPr>
            <p:ph type="ctrTitle"/>
          </p:nvPr>
        </p:nvSpPr>
        <p:spPr>
          <a:xfrm>
            <a:off x="1096850" y="816324"/>
            <a:ext cx="6974700" cy="2326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lang="en-GB"/>
              <a:t>DS Midterm Project</a:t>
            </a:r>
            <a:endParaRPr>
              <a:solidFill>
                <a:schemeClr val="dk1"/>
              </a:solidFill>
            </a:endParaRPr>
          </a:p>
        </p:txBody>
      </p:sp>
      <p:grpSp>
        <p:nvGrpSpPr>
          <p:cNvPr id="1472" name="Google Shape;1472;p44"/>
          <p:cNvGrpSpPr/>
          <p:nvPr/>
        </p:nvGrpSpPr>
        <p:grpSpPr>
          <a:xfrm>
            <a:off x="1096850" y="3242811"/>
            <a:ext cx="3936684" cy="134070"/>
            <a:chOff x="1096850" y="3242811"/>
            <a:chExt cx="3936684" cy="134070"/>
          </a:xfrm>
        </p:grpSpPr>
        <p:cxnSp>
          <p:nvCxnSpPr>
            <p:cNvPr id="1473" name="Google Shape;1473;p44"/>
            <p:cNvCxnSpPr/>
            <p:nvPr/>
          </p:nvCxnSpPr>
          <p:spPr>
            <a:xfrm>
              <a:off x="1096850" y="3309850"/>
              <a:ext cx="3840600" cy="0"/>
            </a:xfrm>
            <a:prstGeom prst="straightConnector1">
              <a:avLst/>
            </a:prstGeom>
            <a:noFill/>
            <a:ln cap="flat" cmpd="sng" w="9525">
              <a:solidFill>
                <a:schemeClr val="dk2"/>
              </a:solidFill>
              <a:prstDash val="solid"/>
              <a:round/>
              <a:headEnd len="sm" w="sm" type="none"/>
              <a:tailEnd len="sm" w="sm" type="none"/>
            </a:ln>
          </p:spPr>
        </p:cxnSp>
        <p:grpSp>
          <p:nvGrpSpPr>
            <p:cNvPr id="1474" name="Google Shape;1474;p44"/>
            <p:cNvGrpSpPr/>
            <p:nvPr/>
          </p:nvGrpSpPr>
          <p:grpSpPr>
            <a:xfrm>
              <a:off x="4899464" y="3242811"/>
              <a:ext cx="134070" cy="134070"/>
              <a:chOff x="8382514" y="1084976"/>
              <a:chExt cx="265800" cy="265800"/>
            </a:xfrm>
          </p:grpSpPr>
          <p:sp>
            <p:nvSpPr>
              <p:cNvPr id="1475" name="Google Shape;1475;p44"/>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4"/>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77" name="Google Shape;1477;p44"/>
          <p:cNvGrpSpPr/>
          <p:nvPr/>
        </p:nvGrpSpPr>
        <p:grpSpPr>
          <a:xfrm>
            <a:off x="8017432" y="-313900"/>
            <a:ext cx="134070" cy="1891363"/>
            <a:chOff x="8017432" y="-313900"/>
            <a:chExt cx="134070" cy="1891363"/>
          </a:xfrm>
        </p:grpSpPr>
        <p:sp>
          <p:nvSpPr>
            <p:cNvPr id="1478" name="Google Shape;1478;p44"/>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9" name="Google Shape;1479;p44"/>
            <p:cNvCxnSpPr/>
            <p:nvPr/>
          </p:nvCxnSpPr>
          <p:spPr>
            <a:xfrm>
              <a:off x="8084450" y="-313900"/>
              <a:ext cx="0" cy="1795200"/>
            </a:xfrm>
            <a:prstGeom prst="straightConnector1">
              <a:avLst/>
            </a:prstGeom>
            <a:noFill/>
            <a:ln cap="flat" cmpd="sng" w="9525">
              <a:solidFill>
                <a:schemeClr val="dk2"/>
              </a:solidFill>
              <a:prstDash val="solid"/>
              <a:round/>
              <a:headEnd len="sm" w="sm" type="none"/>
              <a:tailEnd len="sm" w="sm" type="none"/>
            </a:ln>
          </p:spPr>
        </p:cxnSp>
        <p:sp>
          <p:nvSpPr>
            <p:cNvPr id="1480" name="Google Shape;1480;p44"/>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1" name="Google Shape;1481;p44"/>
          <p:cNvGrpSpPr/>
          <p:nvPr/>
        </p:nvGrpSpPr>
        <p:grpSpPr>
          <a:xfrm>
            <a:off x="6309526" y="957475"/>
            <a:ext cx="3504715" cy="5119205"/>
            <a:chOff x="6309526" y="836950"/>
            <a:chExt cx="3504715" cy="5119205"/>
          </a:xfrm>
        </p:grpSpPr>
        <p:sp>
          <p:nvSpPr>
            <p:cNvPr id="1482" name="Google Shape;1482;p44"/>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3" name="Google Shape;1483;p44"/>
            <p:cNvGrpSpPr/>
            <p:nvPr/>
          </p:nvGrpSpPr>
          <p:grpSpPr>
            <a:xfrm>
              <a:off x="7728436" y="3524084"/>
              <a:ext cx="134004" cy="134004"/>
              <a:chOff x="8356813" y="1074288"/>
              <a:chExt cx="351900" cy="351900"/>
            </a:xfrm>
          </p:grpSpPr>
          <p:sp>
            <p:nvSpPr>
              <p:cNvPr id="1484" name="Google Shape;1484;p4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44"/>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6" name="Google Shape;1486;p44"/>
            <p:cNvGrpSpPr/>
            <p:nvPr/>
          </p:nvGrpSpPr>
          <p:grpSpPr>
            <a:xfrm>
              <a:off x="7344361" y="3150259"/>
              <a:ext cx="134004" cy="134004"/>
              <a:chOff x="8356813" y="1074288"/>
              <a:chExt cx="351900" cy="351900"/>
            </a:xfrm>
          </p:grpSpPr>
          <p:sp>
            <p:nvSpPr>
              <p:cNvPr id="1487" name="Google Shape;1487;p4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44"/>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9" name="Google Shape;1489;p44"/>
            <p:cNvGrpSpPr/>
            <p:nvPr/>
          </p:nvGrpSpPr>
          <p:grpSpPr>
            <a:xfrm>
              <a:off x="8337811" y="2464059"/>
              <a:ext cx="134004" cy="134004"/>
              <a:chOff x="8356813" y="1074288"/>
              <a:chExt cx="351900" cy="351900"/>
            </a:xfrm>
          </p:grpSpPr>
          <p:sp>
            <p:nvSpPr>
              <p:cNvPr id="1490" name="Google Shape;1490;p4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44"/>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2" name="Google Shape;1492;p44"/>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45"/>
          <p:cNvSpPr txBox="1"/>
          <p:nvPr>
            <p:ph type="title"/>
          </p:nvPr>
        </p:nvSpPr>
        <p:spPr>
          <a:xfrm>
            <a:off x="720000" y="347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Project Overview</a:t>
            </a:r>
            <a:endParaRPr/>
          </a:p>
        </p:txBody>
      </p:sp>
      <p:sp>
        <p:nvSpPr>
          <p:cNvPr id="1498" name="Google Shape;1498;p45"/>
          <p:cNvSpPr txBox="1"/>
          <p:nvPr>
            <p:ph idx="1" type="subTitle"/>
          </p:nvPr>
        </p:nvSpPr>
        <p:spPr>
          <a:xfrm>
            <a:off x="793275" y="1762575"/>
            <a:ext cx="5003700" cy="208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Key Steps:</a:t>
            </a:r>
            <a:endParaRPr b="1" sz="1600"/>
          </a:p>
          <a:p>
            <a:pPr indent="0" lvl="0" marL="0" rtl="0" algn="l">
              <a:lnSpc>
                <a:spcPct val="115000"/>
              </a:lnSpc>
              <a:spcBef>
                <a:spcPts val="0"/>
              </a:spcBef>
              <a:spcAft>
                <a:spcPts val="0"/>
              </a:spcAft>
              <a:buSzPts val="1400"/>
              <a:buNone/>
            </a:pPr>
            <a:r>
              <a:t/>
            </a:r>
            <a:endParaRPr b="1" sz="1600"/>
          </a:p>
          <a:p>
            <a:pPr indent="-330200" lvl="0" marL="457200" rtl="0" algn="l">
              <a:lnSpc>
                <a:spcPct val="115000"/>
              </a:lnSpc>
              <a:spcBef>
                <a:spcPts val="0"/>
              </a:spcBef>
              <a:spcAft>
                <a:spcPts val="0"/>
              </a:spcAft>
              <a:buSzPts val="1600"/>
              <a:buChar char="●"/>
            </a:pPr>
            <a:r>
              <a:rPr lang="en-GB" sz="1600"/>
              <a:t>Load and clean dataset</a:t>
            </a:r>
            <a:endParaRPr sz="1600"/>
          </a:p>
          <a:p>
            <a:pPr indent="-330200" lvl="0" marL="457200" rtl="0" algn="l">
              <a:lnSpc>
                <a:spcPct val="115000"/>
              </a:lnSpc>
              <a:spcBef>
                <a:spcPts val="0"/>
              </a:spcBef>
              <a:spcAft>
                <a:spcPts val="0"/>
              </a:spcAft>
              <a:buSzPts val="1600"/>
              <a:buChar char="●"/>
            </a:pPr>
            <a:r>
              <a:rPr lang="en-GB" sz="1600"/>
              <a:t>Experiment</a:t>
            </a:r>
            <a:r>
              <a:rPr lang="en-GB" sz="1600"/>
              <a:t> with multiple ML models</a:t>
            </a:r>
            <a:endParaRPr sz="1600"/>
          </a:p>
          <a:p>
            <a:pPr indent="-330200" lvl="0" marL="457200" rtl="0" algn="l">
              <a:lnSpc>
                <a:spcPct val="115000"/>
              </a:lnSpc>
              <a:spcBef>
                <a:spcPts val="0"/>
              </a:spcBef>
              <a:spcAft>
                <a:spcPts val="0"/>
              </a:spcAft>
              <a:buSzPts val="1600"/>
              <a:buChar char="●"/>
            </a:pPr>
            <a:r>
              <a:rPr lang="en-GB" sz="1600"/>
              <a:t>Perform hyperparameter tuning</a:t>
            </a:r>
            <a:endParaRPr sz="1600"/>
          </a:p>
          <a:p>
            <a:pPr indent="-330200" lvl="0" marL="457200" rtl="0" algn="l">
              <a:lnSpc>
                <a:spcPct val="115000"/>
              </a:lnSpc>
              <a:spcBef>
                <a:spcPts val="0"/>
              </a:spcBef>
              <a:spcAft>
                <a:spcPts val="0"/>
              </a:spcAft>
              <a:buSzPts val="1600"/>
              <a:buChar char="●"/>
            </a:pPr>
            <a:r>
              <a:rPr lang="en-GB" sz="1600"/>
              <a:t>Build pipelines for automation</a:t>
            </a:r>
            <a:endParaRPr sz="1600"/>
          </a:p>
        </p:txBody>
      </p:sp>
      <p:sp>
        <p:nvSpPr>
          <p:cNvPr id="1499" name="Google Shape;1499;p45"/>
          <p:cNvSpPr txBox="1"/>
          <p:nvPr>
            <p:ph idx="2" type="subTitle"/>
          </p:nvPr>
        </p:nvSpPr>
        <p:spPr>
          <a:xfrm>
            <a:off x="823675" y="782175"/>
            <a:ext cx="7227000" cy="9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Objective</a:t>
            </a:r>
            <a:r>
              <a:rPr lang="en-GB" sz="1600"/>
              <a:t>: build a machine learning model to predict housing prices by processing raw JSON data, </a:t>
            </a:r>
            <a:r>
              <a:rPr lang="en-GB" sz="1600"/>
              <a:t>experimenting</a:t>
            </a:r>
            <a:r>
              <a:rPr lang="en-GB" sz="1600"/>
              <a:t> with different algorithms, and creating a reproducible pipeline.</a:t>
            </a:r>
            <a:endParaRPr sz="1600"/>
          </a:p>
        </p:txBody>
      </p:sp>
      <p:grpSp>
        <p:nvGrpSpPr>
          <p:cNvPr id="1500" name="Google Shape;1500;p45"/>
          <p:cNvGrpSpPr/>
          <p:nvPr/>
        </p:nvGrpSpPr>
        <p:grpSpPr>
          <a:xfrm>
            <a:off x="-123925" y="4132284"/>
            <a:ext cx="4558967" cy="1141122"/>
            <a:chOff x="-123925" y="4132284"/>
            <a:chExt cx="4558967" cy="1141122"/>
          </a:xfrm>
        </p:grpSpPr>
        <p:grpSp>
          <p:nvGrpSpPr>
            <p:cNvPr id="1501" name="Google Shape;1501;p45"/>
            <p:cNvGrpSpPr/>
            <p:nvPr/>
          </p:nvGrpSpPr>
          <p:grpSpPr>
            <a:xfrm>
              <a:off x="-3" y="4132284"/>
              <a:ext cx="2308406" cy="1141122"/>
              <a:chOff x="-3" y="4132284"/>
              <a:chExt cx="2308406" cy="1141122"/>
            </a:xfrm>
          </p:grpSpPr>
          <p:sp>
            <p:nvSpPr>
              <p:cNvPr id="1502" name="Google Shape;1502;p4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274"/>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4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4" name="Google Shape;1504;p45"/>
            <p:cNvGrpSpPr/>
            <p:nvPr/>
          </p:nvGrpSpPr>
          <p:grpSpPr>
            <a:xfrm>
              <a:off x="-123925" y="4386226"/>
              <a:ext cx="4558967" cy="134100"/>
              <a:chOff x="796100" y="3019701"/>
              <a:chExt cx="4558967" cy="134100"/>
            </a:xfrm>
          </p:grpSpPr>
          <p:sp>
            <p:nvSpPr>
              <p:cNvPr id="1505" name="Google Shape;1505;p4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6" name="Google Shape;1506;p45"/>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507" name="Google Shape;1507;p4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08" name="Google Shape;1508;p45"/>
          <p:cNvGrpSpPr/>
          <p:nvPr/>
        </p:nvGrpSpPr>
        <p:grpSpPr>
          <a:xfrm>
            <a:off x="431075" y="3681789"/>
            <a:ext cx="457313" cy="542771"/>
            <a:chOff x="742339" y="1436604"/>
            <a:chExt cx="418402" cy="476366"/>
          </a:xfrm>
        </p:grpSpPr>
        <p:sp>
          <p:nvSpPr>
            <p:cNvPr id="1509" name="Google Shape;1509;p45"/>
            <p:cNvSpPr/>
            <p:nvPr/>
          </p:nvSpPr>
          <p:spPr>
            <a:xfrm>
              <a:off x="836180" y="1697442"/>
              <a:ext cx="98615" cy="215528"/>
            </a:xfrm>
            <a:custGeom>
              <a:rect b="b" l="l" r="r" t="t"/>
              <a:pathLst>
                <a:path extrusionOk="0" h="5689" w="2603">
                  <a:moveTo>
                    <a:pt x="205" y="0"/>
                  </a:moveTo>
                  <a:cubicBezTo>
                    <a:pt x="168" y="0"/>
                    <a:pt x="130" y="12"/>
                    <a:pt x="98" y="36"/>
                  </a:cubicBezTo>
                  <a:cubicBezTo>
                    <a:pt x="17" y="96"/>
                    <a:pt x="0" y="209"/>
                    <a:pt x="61" y="290"/>
                  </a:cubicBezTo>
                  <a:lnTo>
                    <a:pt x="931" y="1459"/>
                  </a:lnTo>
                  <a:lnTo>
                    <a:pt x="931" y="4503"/>
                  </a:lnTo>
                  <a:cubicBezTo>
                    <a:pt x="931" y="4560"/>
                    <a:pt x="957" y="4613"/>
                    <a:pt x="1004" y="4649"/>
                  </a:cubicBezTo>
                  <a:lnTo>
                    <a:pt x="2310" y="5650"/>
                  </a:lnTo>
                  <a:cubicBezTo>
                    <a:pt x="2342" y="5675"/>
                    <a:pt x="2382" y="5689"/>
                    <a:pt x="2421" y="5689"/>
                  </a:cubicBezTo>
                  <a:cubicBezTo>
                    <a:pt x="2522" y="5689"/>
                    <a:pt x="2603" y="5607"/>
                    <a:pt x="2603" y="5507"/>
                  </a:cubicBezTo>
                  <a:lnTo>
                    <a:pt x="2603" y="4240"/>
                  </a:lnTo>
                  <a:cubicBezTo>
                    <a:pt x="2602" y="4141"/>
                    <a:pt x="2522" y="4060"/>
                    <a:pt x="2423" y="4060"/>
                  </a:cubicBezTo>
                  <a:cubicBezTo>
                    <a:pt x="2323" y="4060"/>
                    <a:pt x="2241" y="4141"/>
                    <a:pt x="2241" y="4240"/>
                  </a:cubicBezTo>
                  <a:lnTo>
                    <a:pt x="2241" y="5137"/>
                  </a:lnTo>
                  <a:lnTo>
                    <a:pt x="1292" y="4408"/>
                  </a:lnTo>
                  <a:lnTo>
                    <a:pt x="1292" y="1398"/>
                  </a:lnTo>
                  <a:cubicBezTo>
                    <a:pt x="1292" y="1359"/>
                    <a:pt x="1278" y="1322"/>
                    <a:pt x="1256" y="1291"/>
                  </a:cubicBezTo>
                  <a:lnTo>
                    <a:pt x="350" y="73"/>
                  </a:lnTo>
                  <a:cubicBezTo>
                    <a:pt x="314" y="26"/>
                    <a:pt x="260" y="0"/>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45"/>
            <p:cNvSpPr/>
            <p:nvPr/>
          </p:nvSpPr>
          <p:spPr>
            <a:xfrm>
              <a:off x="818487" y="1437664"/>
              <a:ext cx="25686" cy="55502"/>
            </a:xfrm>
            <a:custGeom>
              <a:rect b="b" l="l" r="r" t="t"/>
              <a:pathLst>
                <a:path extrusionOk="0" h="1465" w="678">
                  <a:moveTo>
                    <a:pt x="196" y="1"/>
                  </a:moveTo>
                  <a:cubicBezTo>
                    <a:pt x="181" y="1"/>
                    <a:pt x="168" y="6"/>
                    <a:pt x="158" y="16"/>
                  </a:cubicBezTo>
                  <a:cubicBezTo>
                    <a:pt x="0" y="172"/>
                    <a:pt x="109" y="362"/>
                    <a:pt x="261" y="362"/>
                  </a:cubicBezTo>
                  <a:lnTo>
                    <a:pt x="316" y="362"/>
                  </a:lnTo>
                  <a:lnTo>
                    <a:pt x="316" y="1350"/>
                  </a:lnTo>
                  <a:cubicBezTo>
                    <a:pt x="316" y="1363"/>
                    <a:pt x="322" y="1378"/>
                    <a:pt x="332" y="1387"/>
                  </a:cubicBezTo>
                  <a:cubicBezTo>
                    <a:pt x="386" y="1442"/>
                    <a:pt x="444" y="1465"/>
                    <a:pt x="497" y="1465"/>
                  </a:cubicBezTo>
                  <a:cubicBezTo>
                    <a:pt x="597" y="1465"/>
                    <a:pt x="678" y="1384"/>
                    <a:pt x="678" y="1285"/>
                  </a:cubicBezTo>
                  <a:lnTo>
                    <a:pt x="678" y="54"/>
                  </a:lnTo>
                  <a:cubicBezTo>
                    <a:pt x="678" y="26"/>
                    <a:pt x="655" y="1"/>
                    <a:pt x="6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45"/>
            <p:cNvSpPr/>
            <p:nvPr/>
          </p:nvSpPr>
          <p:spPr>
            <a:xfrm>
              <a:off x="875807" y="1510934"/>
              <a:ext cx="22996" cy="55502"/>
            </a:xfrm>
            <a:custGeom>
              <a:rect b="b" l="l" r="r" t="t"/>
              <a:pathLst>
                <a:path extrusionOk="0" h="1465" w="607">
                  <a:moveTo>
                    <a:pt x="198" y="0"/>
                  </a:moveTo>
                  <a:cubicBezTo>
                    <a:pt x="102" y="0"/>
                    <a:pt x="17" y="70"/>
                    <a:pt x="10" y="164"/>
                  </a:cubicBezTo>
                  <a:cubicBezTo>
                    <a:pt x="0" y="271"/>
                    <a:pt x="84" y="360"/>
                    <a:pt x="189" y="360"/>
                  </a:cubicBezTo>
                  <a:lnTo>
                    <a:pt x="246" y="360"/>
                  </a:lnTo>
                  <a:lnTo>
                    <a:pt x="246" y="1283"/>
                  </a:lnTo>
                  <a:cubicBezTo>
                    <a:pt x="246" y="1385"/>
                    <a:pt x="326" y="1464"/>
                    <a:pt x="426" y="1464"/>
                  </a:cubicBezTo>
                  <a:cubicBezTo>
                    <a:pt x="525" y="1464"/>
                    <a:pt x="607" y="1383"/>
                    <a:pt x="607" y="1283"/>
                  </a:cubicBezTo>
                  <a:lnTo>
                    <a:pt x="607" y="183"/>
                  </a:lnTo>
                  <a:cubicBezTo>
                    <a:pt x="607" y="82"/>
                    <a:pt x="524" y="0"/>
                    <a:pt x="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45"/>
            <p:cNvSpPr/>
            <p:nvPr/>
          </p:nvSpPr>
          <p:spPr>
            <a:xfrm>
              <a:off x="909108" y="1437664"/>
              <a:ext cx="25686" cy="55502"/>
            </a:xfrm>
            <a:custGeom>
              <a:rect b="b" l="l" r="r" t="t"/>
              <a:pathLst>
                <a:path extrusionOk="0" h="1465" w="678">
                  <a:moveTo>
                    <a:pt x="196" y="1"/>
                  </a:moveTo>
                  <a:cubicBezTo>
                    <a:pt x="181" y="1"/>
                    <a:pt x="168" y="6"/>
                    <a:pt x="158" y="16"/>
                  </a:cubicBezTo>
                  <a:cubicBezTo>
                    <a:pt x="0" y="172"/>
                    <a:pt x="108" y="362"/>
                    <a:pt x="260" y="362"/>
                  </a:cubicBezTo>
                  <a:lnTo>
                    <a:pt x="316" y="362"/>
                  </a:lnTo>
                  <a:lnTo>
                    <a:pt x="316" y="1350"/>
                  </a:lnTo>
                  <a:cubicBezTo>
                    <a:pt x="316" y="1363"/>
                    <a:pt x="322" y="1378"/>
                    <a:pt x="332" y="1387"/>
                  </a:cubicBezTo>
                  <a:cubicBezTo>
                    <a:pt x="386" y="1442"/>
                    <a:pt x="444" y="1464"/>
                    <a:pt x="497" y="1464"/>
                  </a:cubicBezTo>
                  <a:cubicBezTo>
                    <a:pt x="597" y="1464"/>
                    <a:pt x="678" y="1384"/>
                    <a:pt x="678" y="1284"/>
                  </a:cubicBezTo>
                  <a:lnTo>
                    <a:pt x="678" y="54"/>
                  </a:lnTo>
                  <a:cubicBezTo>
                    <a:pt x="678" y="25"/>
                    <a:pt x="655" y="1"/>
                    <a:pt x="6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45"/>
            <p:cNvSpPr/>
            <p:nvPr/>
          </p:nvSpPr>
          <p:spPr>
            <a:xfrm>
              <a:off x="772116" y="1436604"/>
              <a:ext cx="38529" cy="58078"/>
            </a:xfrm>
            <a:custGeom>
              <a:rect b="b" l="l" r="r" t="t"/>
              <a:pathLst>
                <a:path extrusionOk="0" h="1533" w="1017">
                  <a:moveTo>
                    <a:pt x="510" y="349"/>
                  </a:moveTo>
                  <a:cubicBezTo>
                    <a:pt x="591" y="349"/>
                    <a:pt x="657" y="415"/>
                    <a:pt x="657" y="496"/>
                  </a:cubicBezTo>
                  <a:lnTo>
                    <a:pt x="657" y="1035"/>
                  </a:lnTo>
                  <a:cubicBezTo>
                    <a:pt x="657" y="1116"/>
                    <a:pt x="592" y="1183"/>
                    <a:pt x="510" y="1183"/>
                  </a:cubicBezTo>
                  <a:cubicBezTo>
                    <a:pt x="493" y="1183"/>
                    <a:pt x="477" y="1180"/>
                    <a:pt x="459" y="1174"/>
                  </a:cubicBezTo>
                  <a:cubicBezTo>
                    <a:pt x="401" y="1155"/>
                    <a:pt x="361" y="1097"/>
                    <a:pt x="361" y="1034"/>
                  </a:cubicBezTo>
                  <a:lnTo>
                    <a:pt x="361" y="498"/>
                  </a:lnTo>
                  <a:cubicBezTo>
                    <a:pt x="361" y="435"/>
                    <a:pt x="399" y="377"/>
                    <a:pt x="459" y="357"/>
                  </a:cubicBezTo>
                  <a:cubicBezTo>
                    <a:pt x="476" y="352"/>
                    <a:pt x="493" y="349"/>
                    <a:pt x="510" y="349"/>
                  </a:cubicBezTo>
                  <a:close/>
                  <a:moveTo>
                    <a:pt x="510" y="1"/>
                  </a:moveTo>
                  <a:cubicBezTo>
                    <a:pt x="502" y="1"/>
                    <a:pt x="494" y="1"/>
                    <a:pt x="486" y="1"/>
                  </a:cubicBezTo>
                  <a:cubicBezTo>
                    <a:pt x="212" y="14"/>
                    <a:pt x="1" y="250"/>
                    <a:pt x="1" y="525"/>
                  </a:cubicBezTo>
                  <a:lnTo>
                    <a:pt x="1" y="1027"/>
                  </a:lnTo>
                  <a:cubicBezTo>
                    <a:pt x="1" y="1305"/>
                    <a:pt x="229" y="1533"/>
                    <a:pt x="509" y="1533"/>
                  </a:cubicBezTo>
                  <a:cubicBezTo>
                    <a:pt x="789" y="1533"/>
                    <a:pt x="1017" y="1305"/>
                    <a:pt x="1017" y="1027"/>
                  </a:cubicBezTo>
                  <a:lnTo>
                    <a:pt x="1017" y="508"/>
                  </a:lnTo>
                  <a:cubicBezTo>
                    <a:pt x="1017" y="228"/>
                    <a:pt x="789" y="1"/>
                    <a:pt x="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5"/>
            <p:cNvSpPr/>
            <p:nvPr/>
          </p:nvSpPr>
          <p:spPr>
            <a:xfrm>
              <a:off x="772116" y="1510025"/>
              <a:ext cx="38529" cy="58078"/>
            </a:xfrm>
            <a:custGeom>
              <a:rect b="b" l="l" r="r" t="t"/>
              <a:pathLst>
                <a:path extrusionOk="0" h="1533" w="1017">
                  <a:moveTo>
                    <a:pt x="510" y="349"/>
                  </a:moveTo>
                  <a:cubicBezTo>
                    <a:pt x="591" y="349"/>
                    <a:pt x="657" y="415"/>
                    <a:pt x="657" y="495"/>
                  </a:cubicBezTo>
                  <a:lnTo>
                    <a:pt x="657" y="1035"/>
                  </a:lnTo>
                  <a:cubicBezTo>
                    <a:pt x="657" y="1116"/>
                    <a:pt x="590" y="1181"/>
                    <a:pt x="509" y="1181"/>
                  </a:cubicBezTo>
                  <a:cubicBezTo>
                    <a:pt x="428" y="1181"/>
                    <a:pt x="361" y="1116"/>
                    <a:pt x="361" y="1035"/>
                  </a:cubicBezTo>
                  <a:lnTo>
                    <a:pt x="361" y="497"/>
                  </a:lnTo>
                  <a:cubicBezTo>
                    <a:pt x="361" y="435"/>
                    <a:pt x="399" y="377"/>
                    <a:pt x="459" y="357"/>
                  </a:cubicBezTo>
                  <a:cubicBezTo>
                    <a:pt x="476" y="351"/>
                    <a:pt x="493" y="349"/>
                    <a:pt x="510" y="349"/>
                  </a:cubicBezTo>
                  <a:close/>
                  <a:moveTo>
                    <a:pt x="510" y="0"/>
                  </a:moveTo>
                  <a:cubicBezTo>
                    <a:pt x="502" y="0"/>
                    <a:pt x="494" y="1"/>
                    <a:pt x="486" y="1"/>
                  </a:cubicBezTo>
                  <a:cubicBezTo>
                    <a:pt x="212" y="14"/>
                    <a:pt x="1" y="249"/>
                    <a:pt x="1" y="525"/>
                  </a:cubicBezTo>
                  <a:lnTo>
                    <a:pt x="1" y="1026"/>
                  </a:lnTo>
                  <a:cubicBezTo>
                    <a:pt x="1" y="1305"/>
                    <a:pt x="229" y="1532"/>
                    <a:pt x="509" y="1532"/>
                  </a:cubicBezTo>
                  <a:cubicBezTo>
                    <a:pt x="789" y="1532"/>
                    <a:pt x="1017" y="1305"/>
                    <a:pt x="1017" y="1026"/>
                  </a:cubicBezTo>
                  <a:lnTo>
                    <a:pt x="1017" y="508"/>
                  </a:lnTo>
                  <a:cubicBezTo>
                    <a:pt x="1017" y="228"/>
                    <a:pt x="789" y="0"/>
                    <a:pt x="5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5"/>
            <p:cNvSpPr/>
            <p:nvPr/>
          </p:nvSpPr>
          <p:spPr>
            <a:xfrm>
              <a:off x="825496" y="1509987"/>
              <a:ext cx="38491" cy="58078"/>
            </a:xfrm>
            <a:custGeom>
              <a:rect b="b" l="l" r="r" t="t"/>
              <a:pathLst>
                <a:path extrusionOk="0" h="1533" w="1016">
                  <a:moveTo>
                    <a:pt x="509" y="350"/>
                  </a:moveTo>
                  <a:cubicBezTo>
                    <a:pt x="590" y="350"/>
                    <a:pt x="655" y="416"/>
                    <a:pt x="655" y="496"/>
                  </a:cubicBezTo>
                  <a:lnTo>
                    <a:pt x="655" y="1036"/>
                  </a:lnTo>
                  <a:cubicBezTo>
                    <a:pt x="655" y="1117"/>
                    <a:pt x="590" y="1182"/>
                    <a:pt x="507" y="1182"/>
                  </a:cubicBezTo>
                  <a:cubicBezTo>
                    <a:pt x="427" y="1182"/>
                    <a:pt x="360" y="1117"/>
                    <a:pt x="360" y="1036"/>
                  </a:cubicBezTo>
                  <a:lnTo>
                    <a:pt x="360" y="498"/>
                  </a:lnTo>
                  <a:lnTo>
                    <a:pt x="361" y="498"/>
                  </a:lnTo>
                  <a:cubicBezTo>
                    <a:pt x="361" y="436"/>
                    <a:pt x="398" y="378"/>
                    <a:pt x="459" y="358"/>
                  </a:cubicBezTo>
                  <a:cubicBezTo>
                    <a:pt x="476" y="352"/>
                    <a:pt x="493" y="350"/>
                    <a:pt x="509" y="350"/>
                  </a:cubicBezTo>
                  <a:close/>
                  <a:moveTo>
                    <a:pt x="507" y="1"/>
                  </a:moveTo>
                  <a:cubicBezTo>
                    <a:pt x="229" y="1"/>
                    <a:pt x="0" y="228"/>
                    <a:pt x="0" y="507"/>
                  </a:cubicBezTo>
                  <a:lnTo>
                    <a:pt x="0" y="1008"/>
                  </a:lnTo>
                  <a:cubicBezTo>
                    <a:pt x="0" y="1282"/>
                    <a:pt x="210" y="1520"/>
                    <a:pt x="484" y="1532"/>
                  </a:cubicBezTo>
                  <a:cubicBezTo>
                    <a:pt x="492" y="1533"/>
                    <a:pt x="500" y="1533"/>
                    <a:pt x="509" y="1533"/>
                  </a:cubicBezTo>
                  <a:cubicBezTo>
                    <a:pt x="788" y="1533"/>
                    <a:pt x="1015" y="1305"/>
                    <a:pt x="1015" y="1025"/>
                  </a:cubicBezTo>
                  <a:lnTo>
                    <a:pt x="1015" y="507"/>
                  </a:lnTo>
                  <a:cubicBezTo>
                    <a:pt x="1015" y="227"/>
                    <a:pt x="788"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5"/>
            <p:cNvSpPr/>
            <p:nvPr/>
          </p:nvSpPr>
          <p:spPr>
            <a:xfrm>
              <a:off x="913655" y="1509987"/>
              <a:ext cx="38529" cy="58078"/>
            </a:xfrm>
            <a:custGeom>
              <a:rect b="b" l="l" r="r" t="t"/>
              <a:pathLst>
                <a:path extrusionOk="0" h="1533" w="1017">
                  <a:moveTo>
                    <a:pt x="506" y="350"/>
                  </a:moveTo>
                  <a:cubicBezTo>
                    <a:pt x="589" y="350"/>
                    <a:pt x="655" y="416"/>
                    <a:pt x="655" y="496"/>
                  </a:cubicBezTo>
                  <a:lnTo>
                    <a:pt x="655" y="1036"/>
                  </a:lnTo>
                  <a:cubicBezTo>
                    <a:pt x="655" y="1117"/>
                    <a:pt x="589" y="1182"/>
                    <a:pt x="506" y="1182"/>
                  </a:cubicBezTo>
                  <a:cubicBezTo>
                    <a:pt x="426" y="1182"/>
                    <a:pt x="359" y="1117"/>
                    <a:pt x="359" y="1036"/>
                  </a:cubicBezTo>
                  <a:lnTo>
                    <a:pt x="359" y="496"/>
                  </a:lnTo>
                  <a:cubicBezTo>
                    <a:pt x="359" y="416"/>
                    <a:pt x="426" y="350"/>
                    <a:pt x="506" y="350"/>
                  </a:cubicBezTo>
                  <a:close/>
                  <a:moveTo>
                    <a:pt x="508" y="0"/>
                  </a:moveTo>
                  <a:cubicBezTo>
                    <a:pt x="228" y="0"/>
                    <a:pt x="1" y="229"/>
                    <a:pt x="1" y="507"/>
                  </a:cubicBezTo>
                  <a:lnTo>
                    <a:pt x="1" y="1025"/>
                  </a:lnTo>
                  <a:cubicBezTo>
                    <a:pt x="1" y="1306"/>
                    <a:pt x="228" y="1532"/>
                    <a:pt x="509" y="1532"/>
                  </a:cubicBezTo>
                  <a:cubicBezTo>
                    <a:pt x="788" y="1532"/>
                    <a:pt x="1017" y="1305"/>
                    <a:pt x="1017" y="1025"/>
                  </a:cubicBezTo>
                  <a:lnTo>
                    <a:pt x="1017" y="525"/>
                  </a:lnTo>
                  <a:cubicBezTo>
                    <a:pt x="1017" y="250"/>
                    <a:pt x="807" y="14"/>
                    <a:pt x="532" y="1"/>
                  </a:cubicBezTo>
                  <a:cubicBezTo>
                    <a:pt x="524" y="1"/>
                    <a:pt x="516" y="0"/>
                    <a:pt x="5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45"/>
            <p:cNvSpPr/>
            <p:nvPr/>
          </p:nvSpPr>
          <p:spPr>
            <a:xfrm>
              <a:off x="860275" y="1436604"/>
              <a:ext cx="38529" cy="58078"/>
            </a:xfrm>
            <a:custGeom>
              <a:rect b="b" l="l" r="r" t="t"/>
              <a:pathLst>
                <a:path extrusionOk="0" h="1533" w="1017">
                  <a:moveTo>
                    <a:pt x="509" y="349"/>
                  </a:moveTo>
                  <a:cubicBezTo>
                    <a:pt x="590" y="349"/>
                    <a:pt x="657" y="415"/>
                    <a:pt x="657" y="496"/>
                  </a:cubicBezTo>
                  <a:lnTo>
                    <a:pt x="657" y="1035"/>
                  </a:lnTo>
                  <a:cubicBezTo>
                    <a:pt x="657" y="1117"/>
                    <a:pt x="591" y="1182"/>
                    <a:pt x="509" y="1182"/>
                  </a:cubicBezTo>
                  <a:cubicBezTo>
                    <a:pt x="427" y="1182"/>
                    <a:pt x="360" y="1117"/>
                    <a:pt x="360" y="1035"/>
                  </a:cubicBezTo>
                  <a:lnTo>
                    <a:pt x="360" y="496"/>
                  </a:lnTo>
                  <a:cubicBezTo>
                    <a:pt x="360" y="415"/>
                    <a:pt x="426" y="349"/>
                    <a:pt x="509" y="349"/>
                  </a:cubicBezTo>
                  <a:close/>
                  <a:moveTo>
                    <a:pt x="509" y="1"/>
                  </a:moveTo>
                  <a:cubicBezTo>
                    <a:pt x="230" y="1"/>
                    <a:pt x="2" y="228"/>
                    <a:pt x="2" y="508"/>
                  </a:cubicBezTo>
                  <a:lnTo>
                    <a:pt x="2" y="1027"/>
                  </a:lnTo>
                  <a:cubicBezTo>
                    <a:pt x="1" y="1305"/>
                    <a:pt x="228" y="1533"/>
                    <a:pt x="509" y="1533"/>
                  </a:cubicBezTo>
                  <a:cubicBezTo>
                    <a:pt x="789" y="1533"/>
                    <a:pt x="1017" y="1305"/>
                    <a:pt x="1017" y="1027"/>
                  </a:cubicBezTo>
                  <a:lnTo>
                    <a:pt x="1017" y="525"/>
                  </a:lnTo>
                  <a:cubicBezTo>
                    <a:pt x="1017" y="252"/>
                    <a:pt x="807" y="14"/>
                    <a:pt x="533" y="1"/>
                  </a:cubicBezTo>
                  <a:cubicBezTo>
                    <a:pt x="525" y="1"/>
                    <a:pt x="517" y="1"/>
                    <a:pt x="5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45"/>
            <p:cNvSpPr/>
            <p:nvPr/>
          </p:nvSpPr>
          <p:spPr>
            <a:xfrm>
              <a:off x="954608" y="1436604"/>
              <a:ext cx="38529" cy="58078"/>
            </a:xfrm>
            <a:custGeom>
              <a:rect b="b" l="l" r="r" t="t"/>
              <a:pathLst>
                <a:path extrusionOk="0" h="1533" w="1017">
                  <a:moveTo>
                    <a:pt x="508" y="349"/>
                  </a:moveTo>
                  <a:cubicBezTo>
                    <a:pt x="590" y="349"/>
                    <a:pt x="656" y="415"/>
                    <a:pt x="656" y="496"/>
                  </a:cubicBezTo>
                  <a:lnTo>
                    <a:pt x="656" y="1035"/>
                  </a:lnTo>
                  <a:cubicBezTo>
                    <a:pt x="656" y="1117"/>
                    <a:pt x="591" y="1182"/>
                    <a:pt x="508" y="1182"/>
                  </a:cubicBezTo>
                  <a:cubicBezTo>
                    <a:pt x="427" y="1182"/>
                    <a:pt x="361" y="1117"/>
                    <a:pt x="361" y="1035"/>
                  </a:cubicBezTo>
                  <a:lnTo>
                    <a:pt x="361" y="496"/>
                  </a:lnTo>
                  <a:cubicBezTo>
                    <a:pt x="361" y="415"/>
                    <a:pt x="426" y="349"/>
                    <a:pt x="508" y="349"/>
                  </a:cubicBezTo>
                  <a:close/>
                  <a:moveTo>
                    <a:pt x="509" y="1"/>
                  </a:moveTo>
                  <a:cubicBezTo>
                    <a:pt x="229" y="1"/>
                    <a:pt x="2" y="228"/>
                    <a:pt x="2" y="508"/>
                  </a:cubicBezTo>
                  <a:lnTo>
                    <a:pt x="2" y="1027"/>
                  </a:lnTo>
                  <a:cubicBezTo>
                    <a:pt x="0" y="1305"/>
                    <a:pt x="229" y="1533"/>
                    <a:pt x="508" y="1533"/>
                  </a:cubicBezTo>
                  <a:cubicBezTo>
                    <a:pt x="789" y="1533"/>
                    <a:pt x="1016" y="1305"/>
                    <a:pt x="1016" y="1027"/>
                  </a:cubicBezTo>
                  <a:lnTo>
                    <a:pt x="1016" y="525"/>
                  </a:lnTo>
                  <a:cubicBezTo>
                    <a:pt x="1016" y="252"/>
                    <a:pt x="807" y="14"/>
                    <a:pt x="534" y="1"/>
                  </a:cubicBezTo>
                  <a:cubicBezTo>
                    <a:pt x="525" y="1"/>
                    <a:pt x="517" y="1"/>
                    <a:pt x="5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5"/>
            <p:cNvSpPr/>
            <p:nvPr/>
          </p:nvSpPr>
          <p:spPr>
            <a:xfrm>
              <a:off x="742339" y="1479944"/>
              <a:ext cx="418402" cy="352937"/>
            </a:xfrm>
            <a:custGeom>
              <a:rect b="b" l="l" r="r" t="t"/>
              <a:pathLst>
                <a:path extrusionOk="0" h="9316" w="11044">
                  <a:moveTo>
                    <a:pt x="5751" y="2983"/>
                  </a:moveTo>
                  <a:cubicBezTo>
                    <a:pt x="5763" y="3147"/>
                    <a:pt x="5901" y="3277"/>
                    <a:pt x="6070" y="3277"/>
                  </a:cubicBezTo>
                  <a:lnTo>
                    <a:pt x="6428" y="3277"/>
                  </a:lnTo>
                  <a:cubicBezTo>
                    <a:pt x="6470" y="3414"/>
                    <a:pt x="6525" y="3548"/>
                    <a:pt x="6593" y="3675"/>
                  </a:cubicBezTo>
                  <a:lnTo>
                    <a:pt x="6531" y="3735"/>
                  </a:lnTo>
                  <a:lnTo>
                    <a:pt x="729" y="3735"/>
                  </a:lnTo>
                  <a:cubicBezTo>
                    <a:pt x="527" y="3735"/>
                    <a:pt x="362" y="3570"/>
                    <a:pt x="362" y="3367"/>
                  </a:cubicBezTo>
                  <a:lnTo>
                    <a:pt x="362" y="3116"/>
                  </a:lnTo>
                  <a:cubicBezTo>
                    <a:pt x="362" y="3043"/>
                    <a:pt x="422" y="2983"/>
                    <a:pt x="496" y="2983"/>
                  </a:cubicBezTo>
                  <a:close/>
                  <a:moveTo>
                    <a:pt x="8620" y="360"/>
                  </a:moveTo>
                  <a:lnTo>
                    <a:pt x="8620" y="869"/>
                  </a:lnTo>
                  <a:cubicBezTo>
                    <a:pt x="8620" y="955"/>
                    <a:pt x="8681" y="1031"/>
                    <a:pt x="8764" y="1048"/>
                  </a:cubicBezTo>
                  <a:cubicBezTo>
                    <a:pt x="8956" y="1090"/>
                    <a:pt x="9139" y="1165"/>
                    <a:pt x="9307" y="1267"/>
                  </a:cubicBezTo>
                  <a:cubicBezTo>
                    <a:pt x="9337" y="1286"/>
                    <a:pt x="9370" y="1294"/>
                    <a:pt x="9404" y="1294"/>
                  </a:cubicBezTo>
                  <a:cubicBezTo>
                    <a:pt x="9451" y="1294"/>
                    <a:pt x="9499" y="1277"/>
                    <a:pt x="9534" y="1242"/>
                  </a:cubicBezTo>
                  <a:lnTo>
                    <a:pt x="9843" y="942"/>
                  </a:lnTo>
                  <a:lnTo>
                    <a:pt x="10176" y="1266"/>
                  </a:lnTo>
                  <a:lnTo>
                    <a:pt x="9867" y="1567"/>
                  </a:lnTo>
                  <a:cubicBezTo>
                    <a:pt x="9808" y="1626"/>
                    <a:pt x="9797" y="1718"/>
                    <a:pt x="9843" y="1788"/>
                  </a:cubicBezTo>
                  <a:cubicBezTo>
                    <a:pt x="9949" y="1952"/>
                    <a:pt x="10024" y="2130"/>
                    <a:pt x="10069" y="2319"/>
                  </a:cubicBezTo>
                  <a:cubicBezTo>
                    <a:pt x="10087" y="2400"/>
                    <a:pt x="10163" y="2457"/>
                    <a:pt x="10247" y="2457"/>
                  </a:cubicBezTo>
                  <a:lnTo>
                    <a:pt x="10684" y="2457"/>
                  </a:lnTo>
                  <a:lnTo>
                    <a:pt x="10682" y="2916"/>
                  </a:lnTo>
                  <a:lnTo>
                    <a:pt x="10200" y="2916"/>
                  </a:lnTo>
                  <a:cubicBezTo>
                    <a:pt x="10116" y="2916"/>
                    <a:pt x="10044" y="2975"/>
                    <a:pt x="10027" y="3058"/>
                  </a:cubicBezTo>
                  <a:cubicBezTo>
                    <a:pt x="9986" y="3252"/>
                    <a:pt x="9911" y="3435"/>
                    <a:pt x="9808" y="3603"/>
                  </a:cubicBezTo>
                  <a:cubicBezTo>
                    <a:pt x="9762" y="3675"/>
                    <a:pt x="9773" y="3769"/>
                    <a:pt x="9833" y="3829"/>
                  </a:cubicBezTo>
                  <a:lnTo>
                    <a:pt x="10133" y="4138"/>
                  </a:lnTo>
                  <a:lnTo>
                    <a:pt x="9809" y="4472"/>
                  </a:lnTo>
                  <a:lnTo>
                    <a:pt x="9513" y="4169"/>
                  </a:lnTo>
                  <a:cubicBezTo>
                    <a:pt x="9477" y="4132"/>
                    <a:pt x="9430" y="4113"/>
                    <a:pt x="9382" y="4113"/>
                  </a:cubicBezTo>
                  <a:cubicBezTo>
                    <a:pt x="9347" y="4113"/>
                    <a:pt x="9312" y="4123"/>
                    <a:pt x="9281" y="4142"/>
                  </a:cubicBezTo>
                  <a:cubicBezTo>
                    <a:pt x="9120" y="4246"/>
                    <a:pt x="8945" y="4320"/>
                    <a:pt x="8760" y="4363"/>
                  </a:cubicBezTo>
                  <a:cubicBezTo>
                    <a:pt x="8677" y="4383"/>
                    <a:pt x="8619" y="4458"/>
                    <a:pt x="8619" y="4543"/>
                  </a:cubicBezTo>
                  <a:lnTo>
                    <a:pt x="8619" y="4980"/>
                  </a:lnTo>
                  <a:lnTo>
                    <a:pt x="8160" y="4980"/>
                  </a:lnTo>
                  <a:lnTo>
                    <a:pt x="8160" y="4606"/>
                  </a:lnTo>
                  <a:cubicBezTo>
                    <a:pt x="8160" y="4520"/>
                    <a:pt x="8101" y="4446"/>
                    <a:pt x="8019" y="4426"/>
                  </a:cubicBezTo>
                  <a:cubicBezTo>
                    <a:pt x="7822" y="4382"/>
                    <a:pt x="7634" y="4303"/>
                    <a:pt x="7463" y="4191"/>
                  </a:cubicBezTo>
                  <a:cubicBezTo>
                    <a:pt x="7432" y="4170"/>
                    <a:pt x="7398" y="4161"/>
                    <a:pt x="7364" y="4161"/>
                  </a:cubicBezTo>
                  <a:cubicBezTo>
                    <a:pt x="7316" y="4161"/>
                    <a:pt x="7268" y="4180"/>
                    <a:pt x="7232" y="4217"/>
                  </a:cubicBezTo>
                  <a:lnTo>
                    <a:pt x="6918" y="4539"/>
                  </a:lnTo>
                  <a:lnTo>
                    <a:pt x="6579" y="4191"/>
                  </a:lnTo>
                  <a:lnTo>
                    <a:pt x="6893" y="3869"/>
                  </a:lnTo>
                  <a:cubicBezTo>
                    <a:pt x="6955" y="3806"/>
                    <a:pt x="6965" y="3708"/>
                    <a:pt x="6918" y="3631"/>
                  </a:cubicBezTo>
                  <a:cubicBezTo>
                    <a:pt x="6809" y="3456"/>
                    <a:pt x="6733" y="3267"/>
                    <a:pt x="6689" y="3064"/>
                  </a:cubicBezTo>
                  <a:cubicBezTo>
                    <a:pt x="6670" y="2977"/>
                    <a:pt x="6594" y="2915"/>
                    <a:pt x="6508" y="2915"/>
                  </a:cubicBezTo>
                  <a:lnTo>
                    <a:pt x="6064" y="2915"/>
                  </a:lnTo>
                  <a:lnTo>
                    <a:pt x="6064" y="2424"/>
                  </a:lnTo>
                  <a:lnTo>
                    <a:pt x="6579" y="2424"/>
                  </a:lnTo>
                  <a:cubicBezTo>
                    <a:pt x="6662" y="2424"/>
                    <a:pt x="6735" y="2365"/>
                    <a:pt x="6751" y="2281"/>
                  </a:cubicBezTo>
                  <a:cubicBezTo>
                    <a:pt x="6793" y="2087"/>
                    <a:pt x="6869" y="1904"/>
                    <a:pt x="6971" y="1737"/>
                  </a:cubicBezTo>
                  <a:cubicBezTo>
                    <a:pt x="7016" y="1664"/>
                    <a:pt x="7006" y="1570"/>
                    <a:pt x="6947" y="1509"/>
                  </a:cubicBezTo>
                  <a:lnTo>
                    <a:pt x="6646" y="1200"/>
                  </a:lnTo>
                  <a:lnTo>
                    <a:pt x="6970" y="866"/>
                  </a:lnTo>
                  <a:lnTo>
                    <a:pt x="7272" y="1176"/>
                  </a:lnTo>
                  <a:cubicBezTo>
                    <a:pt x="7306" y="1211"/>
                    <a:pt x="7351" y="1229"/>
                    <a:pt x="7397" y="1229"/>
                  </a:cubicBezTo>
                  <a:cubicBezTo>
                    <a:pt x="7430" y="1229"/>
                    <a:pt x="7463" y="1220"/>
                    <a:pt x="7493" y="1200"/>
                  </a:cubicBezTo>
                  <a:cubicBezTo>
                    <a:pt x="7656" y="1095"/>
                    <a:pt x="7834" y="1019"/>
                    <a:pt x="8023" y="975"/>
                  </a:cubicBezTo>
                  <a:cubicBezTo>
                    <a:pt x="8105" y="957"/>
                    <a:pt x="8162" y="882"/>
                    <a:pt x="8162" y="797"/>
                  </a:cubicBezTo>
                  <a:lnTo>
                    <a:pt x="8162" y="360"/>
                  </a:lnTo>
                  <a:close/>
                  <a:moveTo>
                    <a:pt x="8080" y="0"/>
                  </a:moveTo>
                  <a:cubicBezTo>
                    <a:pt x="7907" y="0"/>
                    <a:pt x="7765" y="141"/>
                    <a:pt x="7765" y="315"/>
                  </a:cubicBezTo>
                  <a:lnTo>
                    <a:pt x="7765" y="663"/>
                  </a:lnTo>
                  <a:cubicBezTo>
                    <a:pt x="7630" y="703"/>
                    <a:pt x="7499" y="757"/>
                    <a:pt x="7375" y="825"/>
                  </a:cubicBezTo>
                  <a:lnTo>
                    <a:pt x="7133" y="582"/>
                  </a:lnTo>
                  <a:cubicBezTo>
                    <a:pt x="7091" y="540"/>
                    <a:pt x="7039" y="508"/>
                    <a:pt x="6982" y="495"/>
                  </a:cubicBezTo>
                  <a:cubicBezTo>
                    <a:pt x="6956" y="489"/>
                    <a:pt x="6931" y="486"/>
                    <a:pt x="6906" y="486"/>
                  </a:cubicBezTo>
                  <a:cubicBezTo>
                    <a:pt x="6823" y="486"/>
                    <a:pt x="6744" y="519"/>
                    <a:pt x="6685" y="577"/>
                  </a:cubicBezTo>
                  <a:lnTo>
                    <a:pt x="6278" y="985"/>
                  </a:lnTo>
                  <a:cubicBezTo>
                    <a:pt x="6219" y="1043"/>
                    <a:pt x="6186" y="1122"/>
                    <a:pt x="6186" y="1206"/>
                  </a:cubicBezTo>
                  <a:cubicBezTo>
                    <a:pt x="6186" y="1289"/>
                    <a:pt x="6219" y="1368"/>
                    <a:pt x="6278" y="1428"/>
                  </a:cubicBezTo>
                  <a:lnTo>
                    <a:pt x="6524" y="1674"/>
                  </a:lnTo>
                  <a:cubicBezTo>
                    <a:pt x="6457" y="1797"/>
                    <a:pt x="6403" y="1928"/>
                    <a:pt x="6362" y="2063"/>
                  </a:cubicBezTo>
                  <a:lnTo>
                    <a:pt x="6016" y="2063"/>
                  </a:lnTo>
                  <a:cubicBezTo>
                    <a:pt x="5842" y="2063"/>
                    <a:pt x="5701" y="2205"/>
                    <a:pt x="5701" y="2379"/>
                  </a:cubicBezTo>
                  <a:lnTo>
                    <a:pt x="5701" y="2622"/>
                  </a:lnTo>
                  <a:lnTo>
                    <a:pt x="502" y="2622"/>
                  </a:lnTo>
                  <a:cubicBezTo>
                    <a:pt x="225" y="2622"/>
                    <a:pt x="0" y="2845"/>
                    <a:pt x="0" y="3122"/>
                  </a:cubicBezTo>
                  <a:lnTo>
                    <a:pt x="0" y="3360"/>
                  </a:lnTo>
                  <a:cubicBezTo>
                    <a:pt x="0" y="3766"/>
                    <a:pt x="330" y="4095"/>
                    <a:pt x="736" y="4095"/>
                  </a:cubicBezTo>
                  <a:lnTo>
                    <a:pt x="1106" y="4095"/>
                  </a:lnTo>
                  <a:lnTo>
                    <a:pt x="2019" y="5335"/>
                  </a:lnTo>
                  <a:cubicBezTo>
                    <a:pt x="2055" y="5383"/>
                    <a:pt x="2111" y="5409"/>
                    <a:pt x="2167" y="5409"/>
                  </a:cubicBezTo>
                  <a:cubicBezTo>
                    <a:pt x="2205" y="5409"/>
                    <a:pt x="2244" y="5397"/>
                    <a:pt x="2277" y="5373"/>
                  </a:cubicBezTo>
                  <a:cubicBezTo>
                    <a:pt x="2358" y="5313"/>
                    <a:pt x="2376" y="5198"/>
                    <a:pt x="2315" y="5116"/>
                  </a:cubicBezTo>
                  <a:lnTo>
                    <a:pt x="1566" y="4096"/>
                  </a:lnTo>
                  <a:lnTo>
                    <a:pt x="6183" y="4096"/>
                  </a:lnTo>
                  <a:cubicBezTo>
                    <a:pt x="6169" y="4205"/>
                    <a:pt x="6199" y="4304"/>
                    <a:pt x="6272" y="4377"/>
                  </a:cubicBezTo>
                  <a:lnTo>
                    <a:pt x="6549" y="4654"/>
                  </a:lnTo>
                  <a:lnTo>
                    <a:pt x="4769" y="7047"/>
                  </a:lnTo>
                  <a:cubicBezTo>
                    <a:pt x="4745" y="7078"/>
                    <a:pt x="4732" y="7117"/>
                    <a:pt x="4751" y="7157"/>
                  </a:cubicBezTo>
                  <a:lnTo>
                    <a:pt x="4751" y="9132"/>
                  </a:lnTo>
                  <a:cubicBezTo>
                    <a:pt x="4733" y="9234"/>
                    <a:pt x="4814" y="9315"/>
                    <a:pt x="4916" y="9315"/>
                  </a:cubicBezTo>
                  <a:cubicBezTo>
                    <a:pt x="5018" y="9315"/>
                    <a:pt x="5111" y="9132"/>
                    <a:pt x="5111" y="9132"/>
                  </a:cubicBezTo>
                  <a:lnTo>
                    <a:pt x="5111" y="7225"/>
                  </a:lnTo>
                  <a:lnTo>
                    <a:pt x="6846" y="4881"/>
                  </a:lnTo>
                  <a:cubicBezTo>
                    <a:pt x="6866" y="4885"/>
                    <a:pt x="6886" y="4887"/>
                    <a:pt x="6906" y="4887"/>
                  </a:cubicBezTo>
                  <a:cubicBezTo>
                    <a:pt x="6986" y="4887"/>
                    <a:pt x="7067" y="4856"/>
                    <a:pt x="7127" y="4794"/>
                  </a:cubicBezTo>
                  <a:lnTo>
                    <a:pt x="7373" y="4547"/>
                  </a:lnTo>
                  <a:cubicBezTo>
                    <a:pt x="7498" y="4615"/>
                    <a:pt x="7629" y="4669"/>
                    <a:pt x="7765" y="4709"/>
                  </a:cubicBezTo>
                  <a:lnTo>
                    <a:pt x="7765" y="5060"/>
                  </a:lnTo>
                  <a:cubicBezTo>
                    <a:pt x="7765" y="5235"/>
                    <a:pt x="7907" y="5376"/>
                    <a:pt x="8080" y="5376"/>
                  </a:cubicBezTo>
                  <a:lnTo>
                    <a:pt x="8662" y="5376"/>
                  </a:lnTo>
                  <a:cubicBezTo>
                    <a:pt x="8836" y="5376"/>
                    <a:pt x="8977" y="5235"/>
                    <a:pt x="8977" y="5060"/>
                  </a:cubicBezTo>
                  <a:lnTo>
                    <a:pt x="8977" y="4714"/>
                  </a:lnTo>
                  <a:cubicBezTo>
                    <a:pt x="9112" y="4673"/>
                    <a:pt x="9243" y="4620"/>
                    <a:pt x="9368" y="4552"/>
                  </a:cubicBezTo>
                  <a:lnTo>
                    <a:pt x="9613" y="4797"/>
                  </a:lnTo>
                  <a:cubicBezTo>
                    <a:pt x="9674" y="4859"/>
                    <a:pt x="9754" y="4890"/>
                    <a:pt x="9835" y="4890"/>
                  </a:cubicBezTo>
                  <a:cubicBezTo>
                    <a:pt x="9916" y="4890"/>
                    <a:pt x="9997" y="4859"/>
                    <a:pt x="10059" y="4797"/>
                  </a:cubicBezTo>
                  <a:lnTo>
                    <a:pt x="10464" y="4392"/>
                  </a:lnTo>
                  <a:cubicBezTo>
                    <a:pt x="10586" y="4269"/>
                    <a:pt x="10586" y="4070"/>
                    <a:pt x="10464" y="3949"/>
                  </a:cubicBezTo>
                  <a:lnTo>
                    <a:pt x="10218" y="3702"/>
                  </a:lnTo>
                  <a:cubicBezTo>
                    <a:pt x="10285" y="3578"/>
                    <a:pt x="10340" y="3447"/>
                    <a:pt x="10380" y="3312"/>
                  </a:cubicBezTo>
                  <a:lnTo>
                    <a:pt x="10728" y="3312"/>
                  </a:lnTo>
                  <a:cubicBezTo>
                    <a:pt x="10902" y="3312"/>
                    <a:pt x="11043" y="3170"/>
                    <a:pt x="11043" y="2997"/>
                  </a:cubicBezTo>
                  <a:lnTo>
                    <a:pt x="11043" y="2380"/>
                  </a:lnTo>
                  <a:cubicBezTo>
                    <a:pt x="11042" y="2204"/>
                    <a:pt x="10902" y="2063"/>
                    <a:pt x="10729" y="2063"/>
                  </a:cubicBezTo>
                  <a:lnTo>
                    <a:pt x="10380" y="2063"/>
                  </a:lnTo>
                  <a:cubicBezTo>
                    <a:pt x="10341" y="1928"/>
                    <a:pt x="10286" y="1797"/>
                    <a:pt x="10218" y="1674"/>
                  </a:cubicBezTo>
                  <a:lnTo>
                    <a:pt x="10464" y="1427"/>
                  </a:lnTo>
                  <a:cubicBezTo>
                    <a:pt x="10523" y="1368"/>
                    <a:pt x="10556" y="1289"/>
                    <a:pt x="10556" y="1206"/>
                  </a:cubicBezTo>
                  <a:cubicBezTo>
                    <a:pt x="10556" y="1122"/>
                    <a:pt x="10523" y="1043"/>
                    <a:pt x="10464" y="985"/>
                  </a:cubicBezTo>
                  <a:lnTo>
                    <a:pt x="10059" y="579"/>
                  </a:lnTo>
                  <a:cubicBezTo>
                    <a:pt x="9997" y="517"/>
                    <a:pt x="9916" y="487"/>
                    <a:pt x="9836" y="487"/>
                  </a:cubicBezTo>
                  <a:cubicBezTo>
                    <a:pt x="9755" y="487"/>
                    <a:pt x="9675" y="517"/>
                    <a:pt x="9613" y="579"/>
                  </a:cubicBezTo>
                  <a:lnTo>
                    <a:pt x="9368" y="823"/>
                  </a:lnTo>
                  <a:cubicBezTo>
                    <a:pt x="9243" y="757"/>
                    <a:pt x="9112" y="702"/>
                    <a:pt x="8977" y="661"/>
                  </a:cubicBezTo>
                  <a:lnTo>
                    <a:pt x="8977" y="315"/>
                  </a:lnTo>
                  <a:cubicBezTo>
                    <a:pt x="8977" y="141"/>
                    <a:pt x="8836" y="0"/>
                    <a:pt x="86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5"/>
            <p:cNvSpPr/>
            <p:nvPr/>
          </p:nvSpPr>
          <p:spPr>
            <a:xfrm>
              <a:off x="1008367" y="1531051"/>
              <a:ext cx="105169" cy="101039"/>
            </a:xfrm>
            <a:custGeom>
              <a:rect b="b" l="l" r="r" t="t"/>
              <a:pathLst>
                <a:path extrusionOk="0" h="2667" w="2776">
                  <a:moveTo>
                    <a:pt x="1005" y="1631"/>
                  </a:moveTo>
                  <a:cubicBezTo>
                    <a:pt x="1078" y="1631"/>
                    <a:pt x="1138" y="1692"/>
                    <a:pt x="1138" y="1765"/>
                  </a:cubicBezTo>
                  <a:lnTo>
                    <a:pt x="1138" y="2008"/>
                  </a:lnTo>
                  <a:lnTo>
                    <a:pt x="1137" y="2008"/>
                  </a:lnTo>
                  <a:cubicBezTo>
                    <a:pt x="1137" y="2095"/>
                    <a:pt x="1107" y="2174"/>
                    <a:pt x="1056" y="2237"/>
                  </a:cubicBezTo>
                  <a:cubicBezTo>
                    <a:pt x="913" y="2191"/>
                    <a:pt x="782" y="2111"/>
                    <a:pt x="672" y="2000"/>
                  </a:cubicBezTo>
                  <a:cubicBezTo>
                    <a:pt x="566" y="1894"/>
                    <a:pt x="488" y="1768"/>
                    <a:pt x="442" y="1631"/>
                  </a:cubicBezTo>
                  <a:close/>
                  <a:moveTo>
                    <a:pt x="1344" y="361"/>
                  </a:moveTo>
                  <a:cubicBezTo>
                    <a:pt x="1605" y="361"/>
                    <a:pt x="1865" y="471"/>
                    <a:pt x="2044" y="660"/>
                  </a:cubicBezTo>
                  <a:cubicBezTo>
                    <a:pt x="2305" y="930"/>
                    <a:pt x="2375" y="1322"/>
                    <a:pt x="2233" y="1682"/>
                  </a:cubicBezTo>
                  <a:cubicBezTo>
                    <a:pt x="2096" y="2024"/>
                    <a:pt x="1798" y="2252"/>
                    <a:pt x="1446" y="2286"/>
                  </a:cubicBezTo>
                  <a:cubicBezTo>
                    <a:pt x="1478" y="2203"/>
                    <a:pt x="1497" y="2111"/>
                    <a:pt x="1497" y="2016"/>
                  </a:cubicBezTo>
                  <a:lnTo>
                    <a:pt x="1497" y="1773"/>
                  </a:lnTo>
                  <a:cubicBezTo>
                    <a:pt x="1497" y="1498"/>
                    <a:pt x="1273" y="1273"/>
                    <a:pt x="996" y="1273"/>
                  </a:cubicBezTo>
                  <a:lnTo>
                    <a:pt x="383" y="1273"/>
                  </a:lnTo>
                  <a:cubicBezTo>
                    <a:pt x="409" y="787"/>
                    <a:pt x="810" y="388"/>
                    <a:pt x="1295" y="362"/>
                  </a:cubicBezTo>
                  <a:cubicBezTo>
                    <a:pt x="1311" y="362"/>
                    <a:pt x="1328" y="361"/>
                    <a:pt x="1344" y="361"/>
                  </a:cubicBezTo>
                  <a:close/>
                  <a:moveTo>
                    <a:pt x="1350" y="0"/>
                  </a:moveTo>
                  <a:cubicBezTo>
                    <a:pt x="1327" y="0"/>
                    <a:pt x="1304" y="1"/>
                    <a:pt x="1282" y="2"/>
                  </a:cubicBezTo>
                  <a:cubicBezTo>
                    <a:pt x="607" y="37"/>
                    <a:pt x="53" y="592"/>
                    <a:pt x="19" y="1265"/>
                  </a:cubicBezTo>
                  <a:cubicBezTo>
                    <a:pt x="1" y="1642"/>
                    <a:pt x="142" y="2011"/>
                    <a:pt x="408" y="2276"/>
                  </a:cubicBezTo>
                  <a:cubicBezTo>
                    <a:pt x="658" y="2526"/>
                    <a:pt x="1000" y="2667"/>
                    <a:pt x="1353" y="2667"/>
                  </a:cubicBezTo>
                  <a:cubicBezTo>
                    <a:pt x="1895" y="2667"/>
                    <a:pt x="2378" y="2326"/>
                    <a:pt x="2577" y="1825"/>
                  </a:cubicBezTo>
                  <a:cubicBezTo>
                    <a:pt x="2775" y="1330"/>
                    <a:pt x="2675" y="788"/>
                    <a:pt x="2315" y="412"/>
                  </a:cubicBezTo>
                  <a:cubicBezTo>
                    <a:pt x="2063" y="149"/>
                    <a:pt x="1714" y="0"/>
                    <a:pt x="13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1" name="Google Shape;1521;p45"/>
          <p:cNvGrpSpPr/>
          <p:nvPr/>
        </p:nvGrpSpPr>
        <p:grpSpPr>
          <a:xfrm>
            <a:off x="7770742" y="3732546"/>
            <a:ext cx="457296" cy="521879"/>
            <a:chOff x="7163051" y="722585"/>
            <a:chExt cx="476896" cy="458030"/>
          </a:xfrm>
        </p:grpSpPr>
        <p:sp>
          <p:nvSpPr>
            <p:cNvPr id="1522" name="Google Shape;1522;p45"/>
            <p:cNvSpPr/>
            <p:nvPr/>
          </p:nvSpPr>
          <p:spPr>
            <a:xfrm>
              <a:off x="7163051" y="722585"/>
              <a:ext cx="476896" cy="458030"/>
            </a:xfrm>
            <a:custGeom>
              <a:rect b="b" l="l" r="r" t="t"/>
              <a:pathLst>
                <a:path extrusionOk="0" h="12090" w="12588">
                  <a:moveTo>
                    <a:pt x="10624" y="359"/>
                  </a:moveTo>
                  <a:cubicBezTo>
                    <a:pt x="10640" y="359"/>
                    <a:pt x="10653" y="373"/>
                    <a:pt x="10653" y="389"/>
                  </a:cubicBezTo>
                  <a:lnTo>
                    <a:pt x="10653" y="1014"/>
                  </a:lnTo>
                  <a:lnTo>
                    <a:pt x="1938" y="1014"/>
                  </a:lnTo>
                  <a:lnTo>
                    <a:pt x="1938" y="389"/>
                  </a:lnTo>
                  <a:cubicBezTo>
                    <a:pt x="1938" y="374"/>
                    <a:pt x="1952" y="359"/>
                    <a:pt x="1968" y="359"/>
                  </a:cubicBezTo>
                  <a:close/>
                  <a:moveTo>
                    <a:pt x="1577" y="2850"/>
                  </a:moveTo>
                  <a:lnTo>
                    <a:pt x="1577" y="8748"/>
                  </a:lnTo>
                  <a:lnTo>
                    <a:pt x="1217" y="8748"/>
                  </a:lnTo>
                  <a:lnTo>
                    <a:pt x="1217" y="2914"/>
                  </a:lnTo>
                  <a:cubicBezTo>
                    <a:pt x="1217" y="2878"/>
                    <a:pt x="1245" y="2850"/>
                    <a:pt x="1281" y="2850"/>
                  </a:cubicBezTo>
                  <a:close/>
                  <a:moveTo>
                    <a:pt x="10653" y="1408"/>
                  </a:moveTo>
                  <a:lnTo>
                    <a:pt x="10653" y="8748"/>
                  </a:lnTo>
                  <a:lnTo>
                    <a:pt x="1938" y="8748"/>
                  </a:lnTo>
                  <a:lnTo>
                    <a:pt x="1938" y="1408"/>
                  </a:lnTo>
                  <a:close/>
                  <a:moveTo>
                    <a:pt x="11942" y="1998"/>
                  </a:moveTo>
                  <a:cubicBezTo>
                    <a:pt x="12100" y="1998"/>
                    <a:pt x="12229" y="2126"/>
                    <a:pt x="12229" y="2285"/>
                  </a:cubicBezTo>
                  <a:lnTo>
                    <a:pt x="12229" y="8748"/>
                  </a:lnTo>
                  <a:lnTo>
                    <a:pt x="11734" y="8748"/>
                  </a:lnTo>
                  <a:lnTo>
                    <a:pt x="11734" y="4156"/>
                  </a:lnTo>
                  <a:cubicBezTo>
                    <a:pt x="11734" y="4069"/>
                    <a:pt x="11677" y="3988"/>
                    <a:pt x="11591" y="3971"/>
                  </a:cubicBezTo>
                  <a:cubicBezTo>
                    <a:pt x="11578" y="3968"/>
                    <a:pt x="11566" y="3967"/>
                    <a:pt x="11554" y="3967"/>
                  </a:cubicBezTo>
                  <a:cubicBezTo>
                    <a:pt x="11455" y="3967"/>
                    <a:pt x="11375" y="4050"/>
                    <a:pt x="11375" y="4151"/>
                  </a:cubicBezTo>
                  <a:lnTo>
                    <a:pt x="11375" y="8747"/>
                  </a:lnTo>
                  <a:lnTo>
                    <a:pt x="11015" y="8747"/>
                  </a:lnTo>
                  <a:lnTo>
                    <a:pt x="11015" y="2849"/>
                  </a:lnTo>
                  <a:lnTo>
                    <a:pt x="11312" y="2849"/>
                  </a:lnTo>
                  <a:cubicBezTo>
                    <a:pt x="11347" y="2849"/>
                    <a:pt x="11376" y="2877"/>
                    <a:pt x="11376" y="2913"/>
                  </a:cubicBezTo>
                  <a:lnTo>
                    <a:pt x="11376" y="3278"/>
                  </a:lnTo>
                  <a:cubicBezTo>
                    <a:pt x="11376" y="3365"/>
                    <a:pt x="11434" y="3446"/>
                    <a:pt x="11520" y="3464"/>
                  </a:cubicBezTo>
                  <a:cubicBezTo>
                    <a:pt x="11532" y="3466"/>
                    <a:pt x="11545" y="3468"/>
                    <a:pt x="11557" y="3468"/>
                  </a:cubicBezTo>
                  <a:cubicBezTo>
                    <a:pt x="11656" y="3468"/>
                    <a:pt x="11737" y="3384"/>
                    <a:pt x="11737" y="3283"/>
                  </a:cubicBezTo>
                  <a:lnTo>
                    <a:pt x="11737" y="2922"/>
                  </a:lnTo>
                  <a:cubicBezTo>
                    <a:pt x="11737" y="2683"/>
                    <a:pt x="11544" y="2489"/>
                    <a:pt x="11304" y="2489"/>
                  </a:cubicBezTo>
                  <a:lnTo>
                    <a:pt x="11016" y="2489"/>
                  </a:lnTo>
                  <a:lnTo>
                    <a:pt x="11016" y="1998"/>
                  </a:lnTo>
                  <a:close/>
                  <a:moveTo>
                    <a:pt x="12225" y="9108"/>
                  </a:moveTo>
                  <a:lnTo>
                    <a:pt x="12225" y="9674"/>
                  </a:lnTo>
                  <a:cubicBezTo>
                    <a:pt x="12225" y="9832"/>
                    <a:pt x="12098" y="9961"/>
                    <a:pt x="11941" y="9961"/>
                  </a:cubicBezTo>
                  <a:lnTo>
                    <a:pt x="651" y="9961"/>
                  </a:lnTo>
                  <a:cubicBezTo>
                    <a:pt x="493" y="9961"/>
                    <a:pt x="364" y="9832"/>
                    <a:pt x="364" y="9674"/>
                  </a:cubicBezTo>
                  <a:lnTo>
                    <a:pt x="364" y="9108"/>
                  </a:lnTo>
                  <a:close/>
                  <a:moveTo>
                    <a:pt x="7026" y="10320"/>
                  </a:moveTo>
                  <a:cubicBezTo>
                    <a:pt x="7076" y="10611"/>
                    <a:pt x="7197" y="11239"/>
                    <a:pt x="7409" y="11728"/>
                  </a:cubicBezTo>
                  <a:lnTo>
                    <a:pt x="5172" y="11728"/>
                  </a:lnTo>
                  <a:cubicBezTo>
                    <a:pt x="5382" y="11239"/>
                    <a:pt x="5505" y="10611"/>
                    <a:pt x="5553" y="10320"/>
                  </a:cubicBezTo>
                  <a:close/>
                  <a:moveTo>
                    <a:pt x="1976" y="0"/>
                  </a:moveTo>
                  <a:cubicBezTo>
                    <a:pt x="1817" y="0"/>
                    <a:pt x="1680" y="95"/>
                    <a:pt x="1617" y="229"/>
                  </a:cubicBezTo>
                  <a:cubicBezTo>
                    <a:pt x="1593" y="280"/>
                    <a:pt x="1579" y="337"/>
                    <a:pt x="1579" y="399"/>
                  </a:cubicBezTo>
                  <a:lnTo>
                    <a:pt x="1579" y="1639"/>
                  </a:lnTo>
                  <a:lnTo>
                    <a:pt x="198" y="1639"/>
                  </a:lnTo>
                  <a:cubicBezTo>
                    <a:pt x="92" y="1639"/>
                    <a:pt x="7" y="1725"/>
                    <a:pt x="7" y="1830"/>
                  </a:cubicBezTo>
                  <a:lnTo>
                    <a:pt x="7" y="7457"/>
                  </a:lnTo>
                  <a:cubicBezTo>
                    <a:pt x="7" y="7471"/>
                    <a:pt x="12" y="7485"/>
                    <a:pt x="22" y="7495"/>
                  </a:cubicBezTo>
                  <a:cubicBezTo>
                    <a:pt x="76" y="7551"/>
                    <a:pt x="134" y="7575"/>
                    <a:pt x="187" y="7575"/>
                  </a:cubicBezTo>
                  <a:cubicBezTo>
                    <a:pt x="286" y="7575"/>
                    <a:pt x="367" y="7492"/>
                    <a:pt x="367" y="7390"/>
                  </a:cubicBezTo>
                  <a:lnTo>
                    <a:pt x="367" y="2285"/>
                  </a:lnTo>
                  <a:cubicBezTo>
                    <a:pt x="367" y="2126"/>
                    <a:pt x="495" y="1998"/>
                    <a:pt x="653" y="1998"/>
                  </a:cubicBezTo>
                  <a:lnTo>
                    <a:pt x="1579" y="1998"/>
                  </a:lnTo>
                  <a:lnTo>
                    <a:pt x="1579" y="2489"/>
                  </a:lnTo>
                  <a:lnTo>
                    <a:pt x="1259" y="2489"/>
                  </a:lnTo>
                  <a:cubicBezTo>
                    <a:pt x="1019" y="2489"/>
                    <a:pt x="825" y="2683"/>
                    <a:pt x="825" y="2922"/>
                  </a:cubicBezTo>
                  <a:lnTo>
                    <a:pt x="825" y="8748"/>
                  </a:lnTo>
                  <a:lnTo>
                    <a:pt x="367" y="8748"/>
                  </a:lnTo>
                  <a:lnTo>
                    <a:pt x="367" y="8246"/>
                  </a:lnTo>
                  <a:cubicBezTo>
                    <a:pt x="367" y="8246"/>
                    <a:pt x="287" y="8062"/>
                    <a:pt x="185" y="8062"/>
                  </a:cubicBezTo>
                  <a:cubicBezTo>
                    <a:pt x="83" y="8062"/>
                    <a:pt x="1" y="8144"/>
                    <a:pt x="5" y="8246"/>
                  </a:cubicBezTo>
                  <a:lnTo>
                    <a:pt x="5" y="9674"/>
                  </a:lnTo>
                  <a:cubicBezTo>
                    <a:pt x="1" y="10030"/>
                    <a:pt x="285" y="10320"/>
                    <a:pt x="640" y="10320"/>
                  </a:cubicBezTo>
                  <a:cubicBezTo>
                    <a:pt x="645" y="10320"/>
                    <a:pt x="650" y="10320"/>
                    <a:pt x="655" y="10320"/>
                  </a:cubicBezTo>
                  <a:lnTo>
                    <a:pt x="5180" y="10320"/>
                  </a:lnTo>
                  <a:cubicBezTo>
                    <a:pt x="5120" y="10660"/>
                    <a:pt x="4764" y="11728"/>
                    <a:pt x="4764" y="11728"/>
                  </a:cubicBezTo>
                  <a:lnTo>
                    <a:pt x="3745" y="11728"/>
                  </a:lnTo>
                  <a:cubicBezTo>
                    <a:pt x="3657" y="11728"/>
                    <a:pt x="3575" y="11786"/>
                    <a:pt x="3559" y="11873"/>
                  </a:cubicBezTo>
                  <a:cubicBezTo>
                    <a:pt x="3536" y="11988"/>
                    <a:pt x="3626" y="12090"/>
                    <a:pt x="3739" y="12090"/>
                  </a:cubicBezTo>
                  <a:lnTo>
                    <a:pt x="8836" y="12090"/>
                  </a:lnTo>
                  <a:cubicBezTo>
                    <a:pt x="8932" y="12090"/>
                    <a:pt x="9016" y="12021"/>
                    <a:pt x="9026" y="11926"/>
                  </a:cubicBezTo>
                  <a:cubicBezTo>
                    <a:pt x="9035" y="11820"/>
                    <a:pt x="8949" y="11731"/>
                    <a:pt x="8843" y="11731"/>
                  </a:cubicBezTo>
                  <a:lnTo>
                    <a:pt x="7818" y="11731"/>
                  </a:lnTo>
                  <a:cubicBezTo>
                    <a:pt x="7598" y="11307"/>
                    <a:pt x="7462" y="10654"/>
                    <a:pt x="7405" y="10322"/>
                  </a:cubicBezTo>
                  <a:lnTo>
                    <a:pt x="11933" y="10322"/>
                  </a:lnTo>
                  <a:cubicBezTo>
                    <a:pt x="12295" y="10322"/>
                    <a:pt x="12588" y="10029"/>
                    <a:pt x="12588" y="9667"/>
                  </a:cubicBezTo>
                  <a:lnTo>
                    <a:pt x="12588" y="2294"/>
                  </a:lnTo>
                  <a:cubicBezTo>
                    <a:pt x="12586" y="1931"/>
                    <a:pt x="12292" y="1637"/>
                    <a:pt x="11932" y="1637"/>
                  </a:cubicBezTo>
                  <a:lnTo>
                    <a:pt x="11014" y="1637"/>
                  </a:lnTo>
                  <a:lnTo>
                    <a:pt x="11014" y="398"/>
                  </a:lnTo>
                  <a:cubicBezTo>
                    <a:pt x="11014" y="324"/>
                    <a:pt x="10993" y="255"/>
                    <a:pt x="10958" y="196"/>
                  </a:cubicBezTo>
                  <a:cubicBezTo>
                    <a:pt x="10889" y="79"/>
                    <a:pt x="10762" y="0"/>
                    <a:pt x="106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5"/>
            <p:cNvSpPr/>
            <p:nvPr/>
          </p:nvSpPr>
          <p:spPr>
            <a:xfrm>
              <a:off x="7293678" y="846961"/>
              <a:ext cx="119451" cy="135439"/>
            </a:xfrm>
            <a:custGeom>
              <a:rect b="b" l="l" r="r" t="t"/>
              <a:pathLst>
                <a:path extrusionOk="0" h="3575" w="3153">
                  <a:moveTo>
                    <a:pt x="1786" y="367"/>
                  </a:moveTo>
                  <a:cubicBezTo>
                    <a:pt x="2070" y="367"/>
                    <a:pt x="2346" y="451"/>
                    <a:pt x="2580" y="609"/>
                  </a:cubicBezTo>
                  <a:cubicBezTo>
                    <a:pt x="2636" y="647"/>
                    <a:pt x="2649" y="716"/>
                    <a:pt x="2612" y="773"/>
                  </a:cubicBezTo>
                  <a:cubicBezTo>
                    <a:pt x="2589" y="806"/>
                    <a:pt x="2552" y="824"/>
                    <a:pt x="2513" y="824"/>
                  </a:cubicBezTo>
                  <a:cubicBezTo>
                    <a:pt x="2491" y="824"/>
                    <a:pt x="2468" y="818"/>
                    <a:pt x="2447" y="804"/>
                  </a:cubicBezTo>
                  <a:cubicBezTo>
                    <a:pt x="2252" y="672"/>
                    <a:pt x="2023" y="603"/>
                    <a:pt x="1786" y="603"/>
                  </a:cubicBezTo>
                  <a:cubicBezTo>
                    <a:pt x="1135" y="603"/>
                    <a:pt x="603" y="1134"/>
                    <a:pt x="603" y="1786"/>
                  </a:cubicBezTo>
                  <a:cubicBezTo>
                    <a:pt x="603" y="2438"/>
                    <a:pt x="1135" y="2970"/>
                    <a:pt x="1786" y="2970"/>
                  </a:cubicBezTo>
                  <a:cubicBezTo>
                    <a:pt x="2038" y="2970"/>
                    <a:pt x="2252" y="2892"/>
                    <a:pt x="2423" y="2741"/>
                  </a:cubicBezTo>
                  <a:cubicBezTo>
                    <a:pt x="2472" y="2696"/>
                    <a:pt x="2525" y="2609"/>
                    <a:pt x="2597" y="2601"/>
                  </a:cubicBezTo>
                  <a:cubicBezTo>
                    <a:pt x="2600" y="2601"/>
                    <a:pt x="2603" y="2601"/>
                    <a:pt x="2606" y="2601"/>
                  </a:cubicBezTo>
                  <a:cubicBezTo>
                    <a:pt x="2634" y="2601"/>
                    <a:pt x="2661" y="2610"/>
                    <a:pt x="2683" y="2630"/>
                  </a:cubicBezTo>
                  <a:cubicBezTo>
                    <a:pt x="2732" y="2671"/>
                    <a:pt x="2738" y="2746"/>
                    <a:pt x="2697" y="2795"/>
                  </a:cubicBezTo>
                  <a:cubicBezTo>
                    <a:pt x="2660" y="2839"/>
                    <a:pt x="2620" y="2879"/>
                    <a:pt x="2578" y="2918"/>
                  </a:cubicBezTo>
                  <a:cubicBezTo>
                    <a:pt x="2367" y="3106"/>
                    <a:pt x="2093" y="3206"/>
                    <a:pt x="1786" y="3206"/>
                  </a:cubicBezTo>
                  <a:cubicBezTo>
                    <a:pt x="1004" y="3206"/>
                    <a:pt x="367" y="2569"/>
                    <a:pt x="367" y="1786"/>
                  </a:cubicBezTo>
                  <a:cubicBezTo>
                    <a:pt x="367" y="1003"/>
                    <a:pt x="1004" y="367"/>
                    <a:pt x="1786" y="367"/>
                  </a:cubicBezTo>
                  <a:close/>
                  <a:moveTo>
                    <a:pt x="1787" y="1"/>
                  </a:moveTo>
                  <a:cubicBezTo>
                    <a:pt x="802" y="1"/>
                    <a:pt x="1" y="802"/>
                    <a:pt x="1" y="1787"/>
                  </a:cubicBezTo>
                  <a:cubicBezTo>
                    <a:pt x="1" y="2773"/>
                    <a:pt x="803" y="3574"/>
                    <a:pt x="1787" y="3574"/>
                  </a:cubicBezTo>
                  <a:cubicBezTo>
                    <a:pt x="2185" y="3574"/>
                    <a:pt x="2545" y="3442"/>
                    <a:pt x="2826" y="3193"/>
                  </a:cubicBezTo>
                  <a:cubicBezTo>
                    <a:pt x="2881" y="3145"/>
                    <a:pt x="2933" y="3091"/>
                    <a:pt x="2980" y="3034"/>
                  </a:cubicBezTo>
                  <a:cubicBezTo>
                    <a:pt x="3152" y="2826"/>
                    <a:pt x="3125" y="2520"/>
                    <a:pt x="2919" y="2348"/>
                  </a:cubicBezTo>
                  <a:cubicBezTo>
                    <a:pt x="2830" y="2273"/>
                    <a:pt x="2722" y="2234"/>
                    <a:pt x="2608" y="2234"/>
                  </a:cubicBezTo>
                  <a:cubicBezTo>
                    <a:pt x="2594" y="2234"/>
                    <a:pt x="2579" y="2234"/>
                    <a:pt x="2565" y="2236"/>
                  </a:cubicBezTo>
                  <a:cubicBezTo>
                    <a:pt x="2435" y="2248"/>
                    <a:pt x="2318" y="2308"/>
                    <a:pt x="2235" y="2408"/>
                  </a:cubicBezTo>
                  <a:cubicBezTo>
                    <a:pt x="2217" y="2428"/>
                    <a:pt x="2198" y="2448"/>
                    <a:pt x="2178" y="2467"/>
                  </a:cubicBezTo>
                  <a:cubicBezTo>
                    <a:pt x="2075" y="2557"/>
                    <a:pt x="1948" y="2601"/>
                    <a:pt x="1787" y="2601"/>
                  </a:cubicBezTo>
                  <a:cubicBezTo>
                    <a:pt x="1339" y="2601"/>
                    <a:pt x="974" y="2237"/>
                    <a:pt x="974" y="1787"/>
                  </a:cubicBezTo>
                  <a:cubicBezTo>
                    <a:pt x="974" y="1338"/>
                    <a:pt x="1339" y="973"/>
                    <a:pt x="1787" y="973"/>
                  </a:cubicBezTo>
                  <a:cubicBezTo>
                    <a:pt x="1952" y="973"/>
                    <a:pt x="2109" y="1022"/>
                    <a:pt x="2243" y="1112"/>
                  </a:cubicBezTo>
                  <a:cubicBezTo>
                    <a:pt x="2327" y="1168"/>
                    <a:pt x="2421" y="1195"/>
                    <a:pt x="2515" y="1195"/>
                  </a:cubicBezTo>
                  <a:cubicBezTo>
                    <a:pt x="2671" y="1195"/>
                    <a:pt x="2825" y="1120"/>
                    <a:pt x="2919" y="981"/>
                  </a:cubicBezTo>
                  <a:cubicBezTo>
                    <a:pt x="2992" y="873"/>
                    <a:pt x="3018" y="744"/>
                    <a:pt x="2994" y="615"/>
                  </a:cubicBezTo>
                  <a:cubicBezTo>
                    <a:pt x="2969" y="489"/>
                    <a:pt x="2897" y="378"/>
                    <a:pt x="2788" y="305"/>
                  </a:cubicBezTo>
                  <a:cubicBezTo>
                    <a:pt x="2492" y="105"/>
                    <a:pt x="2147" y="1"/>
                    <a:pt x="17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45"/>
            <p:cNvSpPr/>
            <p:nvPr/>
          </p:nvSpPr>
          <p:spPr>
            <a:xfrm>
              <a:off x="7414342" y="874428"/>
              <a:ext cx="95091" cy="107859"/>
            </a:xfrm>
            <a:custGeom>
              <a:rect b="b" l="l" r="r" t="t"/>
              <a:pathLst>
                <a:path extrusionOk="0" h="2847" w="2510">
                  <a:moveTo>
                    <a:pt x="1423" y="372"/>
                  </a:moveTo>
                  <a:cubicBezTo>
                    <a:pt x="1633" y="372"/>
                    <a:pt x="1838" y="435"/>
                    <a:pt x="2012" y="553"/>
                  </a:cubicBezTo>
                  <a:cubicBezTo>
                    <a:pt x="2063" y="587"/>
                    <a:pt x="2078" y="667"/>
                    <a:pt x="2043" y="717"/>
                  </a:cubicBezTo>
                  <a:cubicBezTo>
                    <a:pt x="2020" y="750"/>
                    <a:pt x="1983" y="769"/>
                    <a:pt x="1945" y="769"/>
                  </a:cubicBezTo>
                  <a:cubicBezTo>
                    <a:pt x="1922" y="769"/>
                    <a:pt x="1900" y="762"/>
                    <a:pt x="1880" y="748"/>
                  </a:cubicBezTo>
                  <a:cubicBezTo>
                    <a:pt x="1745" y="656"/>
                    <a:pt x="1586" y="608"/>
                    <a:pt x="1422" y="608"/>
                  </a:cubicBezTo>
                  <a:cubicBezTo>
                    <a:pt x="969" y="608"/>
                    <a:pt x="603" y="976"/>
                    <a:pt x="603" y="1428"/>
                  </a:cubicBezTo>
                  <a:cubicBezTo>
                    <a:pt x="603" y="1879"/>
                    <a:pt x="972" y="2246"/>
                    <a:pt x="1422" y="2246"/>
                  </a:cubicBezTo>
                  <a:cubicBezTo>
                    <a:pt x="1592" y="2246"/>
                    <a:pt x="1742" y="2192"/>
                    <a:pt x="1858" y="2090"/>
                  </a:cubicBezTo>
                  <a:cubicBezTo>
                    <a:pt x="1905" y="2047"/>
                    <a:pt x="1955" y="1980"/>
                    <a:pt x="2017" y="1980"/>
                  </a:cubicBezTo>
                  <a:cubicBezTo>
                    <a:pt x="2039" y="1980"/>
                    <a:pt x="2063" y="1988"/>
                    <a:pt x="2088" y="2009"/>
                  </a:cubicBezTo>
                  <a:cubicBezTo>
                    <a:pt x="2140" y="2051"/>
                    <a:pt x="2147" y="2121"/>
                    <a:pt x="2104" y="2174"/>
                  </a:cubicBezTo>
                  <a:cubicBezTo>
                    <a:pt x="2077" y="2206"/>
                    <a:pt x="2047" y="2237"/>
                    <a:pt x="2016" y="2264"/>
                  </a:cubicBezTo>
                  <a:cubicBezTo>
                    <a:pt x="1858" y="2405"/>
                    <a:pt x="1652" y="2480"/>
                    <a:pt x="1423" y="2480"/>
                  </a:cubicBezTo>
                  <a:cubicBezTo>
                    <a:pt x="842" y="2480"/>
                    <a:pt x="369" y="2007"/>
                    <a:pt x="369" y="1426"/>
                  </a:cubicBezTo>
                  <a:cubicBezTo>
                    <a:pt x="369" y="845"/>
                    <a:pt x="842" y="372"/>
                    <a:pt x="1423" y="372"/>
                  </a:cubicBezTo>
                  <a:close/>
                  <a:moveTo>
                    <a:pt x="1424" y="0"/>
                  </a:moveTo>
                  <a:cubicBezTo>
                    <a:pt x="640" y="0"/>
                    <a:pt x="1" y="639"/>
                    <a:pt x="1" y="1424"/>
                  </a:cubicBezTo>
                  <a:cubicBezTo>
                    <a:pt x="1" y="2207"/>
                    <a:pt x="640" y="2846"/>
                    <a:pt x="1424" y="2846"/>
                  </a:cubicBezTo>
                  <a:cubicBezTo>
                    <a:pt x="1795" y="2846"/>
                    <a:pt x="2148" y="2692"/>
                    <a:pt x="2387" y="2408"/>
                  </a:cubicBezTo>
                  <a:cubicBezTo>
                    <a:pt x="2470" y="2309"/>
                    <a:pt x="2509" y="2183"/>
                    <a:pt x="2498" y="2053"/>
                  </a:cubicBezTo>
                  <a:cubicBezTo>
                    <a:pt x="2487" y="1927"/>
                    <a:pt x="2425" y="1808"/>
                    <a:pt x="2326" y="1724"/>
                  </a:cubicBezTo>
                  <a:cubicBezTo>
                    <a:pt x="2237" y="1650"/>
                    <a:pt x="2127" y="1611"/>
                    <a:pt x="2013" y="1611"/>
                  </a:cubicBezTo>
                  <a:cubicBezTo>
                    <a:pt x="1999" y="1611"/>
                    <a:pt x="1986" y="1611"/>
                    <a:pt x="1972" y="1612"/>
                  </a:cubicBezTo>
                  <a:cubicBezTo>
                    <a:pt x="1842" y="1624"/>
                    <a:pt x="1726" y="1684"/>
                    <a:pt x="1642" y="1784"/>
                  </a:cubicBezTo>
                  <a:cubicBezTo>
                    <a:pt x="1586" y="1849"/>
                    <a:pt x="1508" y="1874"/>
                    <a:pt x="1424" y="1874"/>
                  </a:cubicBezTo>
                  <a:cubicBezTo>
                    <a:pt x="1175" y="1874"/>
                    <a:pt x="974" y="1672"/>
                    <a:pt x="974" y="1424"/>
                  </a:cubicBezTo>
                  <a:cubicBezTo>
                    <a:pt x="974" y="1175"/>
                    <a:pt x="1175" y="973"/>
                    <a:pt x="1424" y="973"/>
                  </a:cubicBezTo>
                  <a:cubicBezTo>
                    <a:pt x="1514" y="973"/>
                    <a:pt x="1601" y="1000"/>
                    <a:pt x="1675" y="1051"/>
                  </a:cubicBezTo>
                  <a:cubicBezTo>
                    <a:pt x="1759" y="1107"/>
                    <a:pt x="1853" y="1134"/>
                    <a:pt x="1947" y="1134"/>
                  </a:cubicBezTo>
                  <a:cubicBezTo>
                    <a:pt x="2103" y="1134"/>
                    <a:pt x="2257" y="1059"/>
                    <a:pt x="2351" y="920"/>
                  </a:cubicBezTo>
                  <a:cubicBezTo>
                    <a:pt x="2424" y="812"/>
                    <a:pt x="2450" y="682"/>
                    <a:pt x="2425" y="555"/>
                  </a:cubicBezTo>
                  <a:cubicBezTo>
                    <a:pt x="2401" y="428"/>
                    <a:pt x="2328" y="316"/>
                    <a:pt x="2220" y="244"/>
                  </a:cubicBezTo>
                  <a:cubicBezTo>
                    <a:pt x="1984" y="84"/>
                    <a:pt x="1710" y="0"/>
                    <a:pt x="1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45"/>
            <p:cNvSpPr/>
            <p:nvPr/>
          </p:nvSpPr>
          <p:spPr>
            <a:xfrm>
              <a:off x="7245072" y="792937"/>
              <a:ext cx="311756" cy="242805"/>
            </a:xfrm>
            <a:custGeom>
              <a:rect b="b" l="l" r="r" t="t"/>
              <a:pathLst>
                <a:path extrusionOk="0" h="6409" w="8229">
                  <a:moveTo>
                    <a:pt x="535" y="370"/>
                  </a:moveTo>
                  <a:cubicBezTo>
                    <a:pt x="611" y="370"/>
                    <a:pt x="672" y="431"/>
                    <a:pt x="672" y="507"/>
                  </a:cubicBezTo>
                  <a:cubicBezTo>
                    <a:pt x="672" y="585"/>
                    <a:pt x="611" y="644"/>
                    <a:pt x="535" y="644"/>
                  </a:cubicBezTo>
                  <a:cubicBezTo>
                    <a:pt x="459" y="644"/>
                    <a:pt x="398" y="584"/>
                    <a:pt x="398" y="507"/>
                  </a:cubicBezTo>
                  <a:cubicBezTo>
                    <a:pt x="398" y="431"/>
                    <a:pt x="459" y="370"/>
                    <a:pt x="535" y="370"/>
                  </a:cubicBezTo>
                  <a:close/>
                  <a:moveTo>
                    <a:pt x="7714" y="370"/>
                  </a:moveTo>
                  <a:cubicBezTo>
                    <a:pt x="7790" y="370"/>
                    <a:pt x="7852" y="431"/>
                    <a:pt x="7852" y="507"/>
                  </a:cubicBezTo>
                  <a:cubicBezTo>
                    <a:pt x="7852" y="585"/>
                    <a:pt x="7791" y="644"/>
                    <a:pt x="7714" y="644"/>
                  </a:cubicBezTo>
                  <a:cubicBezTo>
                    <a:pt x="7639" y="644"/>
                    <a:pt x="7577" y="584"/>
                    <a:pt x="7577" y="507"/>
                  </a:cubicBezTo>
                  <a:cubicBezTo>
                    <a:pt x="7577" y="431"/>
                    <a:pt x="7639" y="370"/>
                    <a:pt x="7714" y="370"/>
                  </a:cubicBezTo>
                  <a:close/>
                  <a:moveTo>
                    <a:pt x="4125" y="371"/>
                  </a:moveTo>
                  <a:cubicBezTo>
                    <a:pt x="4201" y="371"/>
                    <a:pt x="4262" y="433"/>
                    <a:pt x="4262" y="508"/>
                  </a:cubicBezTo>
                  <a:cubicBezTo>
                    <a:pt x="4262" y="585"/>
                    <a:pt x="4201" y="646"/>
                    <a:pt x="4125" y="646"/>
                  </a:cubicBezTo>
                  <a:cubicBezTo>
                    <a:pt x="4049" y="646"/>
                    <a:pt x="3987" y="585"/>
                    <a:pt x="3987" y="508"/>
                  </a:cubicBezTo>
                  <a:cubicBezTo>
                    <a:pt x="3987" y="433"/>
                    <a:pt x="4049" y="371"/>
                    <a:pt x="4125" y="371"/>
                  </a:cubicBezTo>
                  <a:close/>
                  <a:moveTo>
                    <a:pt x="535" y="3074"/>
                  </a:moveTo>
                  <a:cubicBezTo>
                    <a:pt x="611" y="3074"/>
                    <a:pt x="672" y="3136"/>
                    <a:pt x="672" y="3212"/>
                  </a:cubicBezTo>
                  <a:cubicBezTo>
                    <a:pt x="672" y="3288"/>
                    <a:pt x="611" y="3350"/>
                    <a:pt x="535" y="3350"/>
                  </a:cubicBezTo>
                  <a:cubicBezTo>
                    <a:pt x="459" y="3350"/>
                    <a:pt x="398" y="3288"/>
                    <a:pt x="398" y="3212"/>
                  </a:cubicBezTo>
                  <a:cubicBezTo>
                    <a:pt x="398" y="3136"/>
                    <a:pt x="459" y="3074"/>
                    <a:pt x="535" y="3074"/>
                  </a:cubicBezTo>
                  <a:close/>
                  <a:moveTo>
                    <a:pt x="7714" y="3074"/>
                  </a:moveTo>
                  <a:cubicBezTo>
                    <a:pt x="7790" y="3074"/>
                    <a:pt x="7852" y="3136"/>
                    <a:pt x="7852" y="3212"/>
                  </a:cubicBezTo>
                  <a:cubicBezTo>
                    <a:pt x="7852" y="3288"/>
                    <a:pt x="7791" y="3350"/>
                    <a:pt x="7714" y="3350"/>
                  </a:cubicBezTo>
                  <a:cubicBezTo>
                    <a:pt x="7639" y="3350"/>
                    <a:pt x="7577" y="3288"/>
                    <a:pt x="7577" y="3212"/>
                  </a:cubicBezTo>
                  <a:cubicBezTo>
                    <a:pt x="7577" y="3136"/>
                    <a:pt x="7639" y="3074"/>
                    <a:pt x="7714" y="3074"/>
                  </a:cubicBezTo>
                  <a:close/>
                  <a:moveTo>
                    <a:pt x="7267" y="729"/>
                  </a:moveTo>
                  <a:cubicBezTo>
                    <a:pt x="7325" y="852"/>
                    <a:pt x="7422" y="938"/>
                    <a:pt x="7537" y="981"/>
                  </a:cubicBezTo>
                  <a:lnTo>
                    <a:pt x="7537" y="2727"/>
                  </a:lnTo>
                  <a:lnTo>
                    <a:pt x="7542" y="2727"/>
                  </a:lnTo>
                  <a:lnTo>
                    <a:pt x="7542" y="2731"/>
                  </a:lnTo>
                  <a:cubicBezTo>
                    <a:pt x="7348" y="2809"/>
                    <a:pt x="7210" y="2995"/>
                    <a:pt x="7210" y="3212"/>
                  </a:cubicBezTo>
                  <a:cubicBezTo>
                    <a:pt x="7210" y="3429"/>
                    <a:pt x="7537" y="3686"/>
                    <a:pt x="7537" y="3686"/>
                  </a:cubicBezTo>
                  <a:lnTo>
                    <a:pt x="7537" y="5436"/>
                  </a:lnTo>
                  <a:cubicBezTo>
                    <a:pt x="7419" y="5480"/>
                    <a:pt x="7321" y="5567"/>
                    <a:pt x="7263" y="5678"/>
                  </a:cubicBezTo>
                  <a:lnTo>
                    <a:pt x="4563" y="5678"/>
                  </a:lnTo>
                  <a:cubicBezTo>
                    <a:pt x="4478" y="5517"/>
                    <a:pt x="4309" y="5405"/>
                    <a:pt x="4115" y="5405"/>
                  </a:cubicBezTo>
                  <a:cubicBezTo>
                    <a:pt x="3919" y="5405"/>
                    <a:pt x="3749" y="5517"/>
                    <a:pt x="3665" y="5678"/>
                  </a:cubicBezTo>
                  <a:lnTo>
                    <a:pt x="965" y="5678"/>
                  </a:lnTo>
                  <a:cubicBezTo>
                    <a:pt x="908" y="5567"/>
                    <a:pt x="810" y="5481"/>
                    <a:pt x="691" y="5436"/>
                  </a:cubicBezTo>
                  <a:lnTo>
                    <a:pt x="691" y="3680"/>
                  </a:lnTo>
                  <a:cubicBezTo>
                    <a:pt x="885" y="3608"/>
                    <a:pt x="1023" y="3423"/>
                    <a:pt x="1023" y="3204"/>
                  </a:cubicBezTo>
                  <a:cubicBezTo>
                    <a:pt x="1023" y="2985"/>
                    <a:pt x="885" y="2801"/>
                    <a:pt x="691" y="2729"/>
                  </a:cubicBezTo>
                  <a:lnTo>
                    <a:pt x="691" y="972"/>
                  </a:lnTo>
                  <a:cubicBezTo>
                    <a:pt x="810" y="928"/>
                    <a:pt x="908" y="841"/>
                    <a:pt x="965" y="729"/>
                  </a:cubicBezTo>
                  <a:lnTo>
                    <a:pt x="3677" y="729"/>
                  </a:lnTo>
                  <a:cubicBezTo>
                    <a:pt x="3677" y="729"/>
                    <a:pt x="3931" y="1013"/>
                    <a:pt x="4125" y="1013"/>
                  </a:cubicBezTo>
                  <a:cubicBezTo>
                    <a:pt x="4320" y="1013"/>
                    <a:pt x="4489" y="901"/>
                    <a:pt x="4573" y="729"/>
                  </a:cubicBezTo>
                  <a:close/>
                  <a:moveTo>
                    <a:pt x="535" y="5778"/>
                  </a:moveTo>
                  <a:cubicBezTo>
                    <a:pt x="611" y="5778"/>
                    <a:pt x="672" y="5839"/>
                    <a:pt x="672" y="5916"/>
                  </a:cubicBezTo>
                  <a:cubicBezTo>
                    <a:pt x="672" y="5991"/>
                    <a:pt x="611" y="6053"/>
                    <a:pt x="535" y="6053"/>
                  </a:cubicBezTo>
                  <a:cubicBezTo>
                    <a:pt x="459" y="6053"/>
                    <a:pt x="398" y="5991"/>
                    <a:pt x="398" y="5916"/>
                  </a:cubicBezTo>
                  <a:cubicBezTo>
                    <a:pt x="398" y="5839"/>
                    <a:pt x="459" y="5778"/>
                    <a:pt x="535" y="5778"/>
                  </a:cubicBezTo>
                  <a:close/>
                  <a:moveTo>
                    <a:pt x="4125" y="5778"/>
                  </a:moveTo>
                  <a:cubicBezTo>
                    <a:pt x="4201" y="5778"/>
                    <a:pt x="4262" y="5839"/>
                    <a:pt x="4262" y="5916"/>
                  </a:cubicBezTo>
                  <a:cubicBezTo>
                    <a:pt x="4262" y="5991"/>
                    <a:pt x="4201" y="6053"/>
                    <a:pt x="4125" y="6053"/>
                  </a:cubicBezTo>
                  <a:cubicBezTo>
                    <a:pt x="4049" y="6053"/>
                    <a:pt x="3987" y="5991"/>
                    <a:pt x="3987" y="5916"/>
                  </a:cubicBezTo>
                  <a:cubicBezTo>
                    <a:pt x="3987" y="5839"/>
                    <a:pt x="4049" y="5778"/>
                    <a:pt x="4125" y="5778"/>
                  </a:cubicBezTo>
                  <a:close/>
                  <a:moveTo>
                    <a:pt x="7714" y="5778"/>
                  </a:moveTo>
                  <a:cubicBezTo>
                    <a:pt x="7790" y="5778"/>
                    <a:pt x="7852" y="5839"/>
                    <a:pt x="7852" y="5916"/>
                  </a:cubicBezTo>
                  <a:cubicBezTo>
                    <a:pt x="7852" y="5991"/>
                    <a:pt x="7791" y="6053"/>
                    <a:pt x="7714" y="6053"/>
                  </a:cubicBezTo>
                  <a:cubicBezTo>
                    <a:pt x="7639" y="6053"/>
                    <a:pt x="7577" y="5991"/>
                    <a:pt x="7577" y="5916"/>
                  </a:cubicBezTo>
                  <a:cubicBezTo>
                    <a:pt x="7577" y="5839"/>
                    <a:pt x="7639" y="5778"/>
                    <a:pt x="7714" y="5778"/>
                  </a:cubicBezTo>
                  <a:close/>
                  <a:moveTo>
                    <a:pt x="4115" y="0"/>
                  </a:moveTo>
                  <a:cubicBezTo>
                    <a:pt x="3882" y="0"/>
                    <a:pt x="3687" y="157"/>
                    <a:pt x="3627" y="370"/>
                  </a:cubicBezTo>
                  <a:lnTo>
                    <a:pt x="1011" y="370"/>
                  </a:lnTo>
                  <a:cubicBezTo>
                    <a:pt x="953" y="157"/>
                    <a:pt x="756" y="1"/>
                    <a:pt x="525" y="1"/>
                  </a:cubicBezTo>
                  <a:cubicBezTo>
                    <a:pt x="505" y="1"/>
                    <a:pt x="484" y="2"/>
                    <a:pt x="463" y="4"/>
                  </a:cubicBezTo>
                  <a:cubicBezTo>
                    <a:pt x="230" y="32"/>
                    <a:pt x="43" y="224"/>
                    <a:pt x="22" y="459"/>
                  </a:cubicBezTo>
                  <a:cubicBezTo>
                    <a:pt x="1" y="688"/>
                    <a:pt x="135" y="889"/>
                    <a:pt x="331" y="972"/>
                  </a:cubicBezTo>
                  <a:lnTo>
                    <a:pt x="331" y="2739"/>
                  </a:lnTo>
                  <a:cubicBezTo>
                    <a:pt x="148" y="2815"/>
                    <a:pt x="20" y="2996"/>
                    <a:pt x="20" y="3205"/>
                  </a:cubicBezTo>
                  <a:cubicBezTo>
                    <a:pt x="20" y="3415"/>
                    <a:pt x="147" y="3596"/>
                    <a:pt x="331" y="3671"/>
                  </a:cubicBezTo>
                  <a:lnTo>
                    <a:pt x="331" y="5439"/>
                  </a:lnTo>
                  <a:cubicBezTo>
                    <a:pt x="135" y="5522"/>
                    <a:pt x="1" y="5723"/>
                    <a:pt x="22" y="5952"/>
                  </a:cubicBezTo>
                  <a:cubicBezTo>
                    <a:pt x="44" y="6187"/>
                    <a:pt x="230" y="6378"/>
                    <a:pt x="464" y="6405"/>
                  </a:cubicBezTo>
                  <a:cubicBezTo>
                    <a:pt x="484" y="6407"/>
                    <a:pt x="505" y="6408"/>
                    <a:pt x="525" y="6408"/>
                  </a:cubicBezTo>
                  <a:cubicBezTo>
                    <a:pt x="757" y="6408"/>
                    <a:pt x="953" y="6252"/>
                    <a:pt x="1012" y="6040"/>
                  </a:cubicBezTo>
                  <a:lnTo>
                    <a:pt x="3629" y="6040"/>
                  </a:lnTo>
                  <a:cubicBezTo>
                    <a:pt x="3687" y="6252"/>
                    <a:pt x="3883" y="6409"/>
                    <a:pt x="4116" y="6409"/>
                  </a:cubicBezTo>
                  <a:cubicBezTo>
                    <a:pt x="4347" y="6409"/>
                    <a:pt x="4542" y="6252"/>
                    <a:pt x="4603" y="6040"/>
                  </a:cubicBezTo>
                  <a:lnTo>
                    <a:pt x="7218" y="6040"/>
                  </a:lnTo>
                  <a:cubicBezTo>
                    <a:pt x="7277" y="6253"/>
                    <a:pt x="7471" y="6409"/>
                    <a:pt x="7702" y="6409"/>
                  </a:cubicBezTo>
                  <a:cubicBezTo>
                    <a:pt x="7723" y="6409"/>
                    <a:pt x="7744" y="6407"/>
                    <a:pt x="7766" y="6405"/>
                  </a:cubicBezTo>
                  <a:cubicBezTo>
                    <a:pt x="7998" y="6378"/>
                    <a:pt x="8186" y="6187"/>
                    <a:pt x="8208" y="5952"/>
                  </a:cubicBezTo>
                  <a:cubicBezTo>
                    <a:pt x="8229" y="5723"/>
                    <a:pt x="8096" y="5520"/>
                    <a:pt x="7899" y="5439"/>
                  </a:cubicBezTo>
                  <a:lnTo>
                    <a:pt x="7899" y="3671"/>
                  </a:lnTo>
                  <a:cubicBezTo>
                    <a:pt x="8081" y="3596"/>
                    <a:pt x="8211" y="3415"/>
                    <a:pt x="8211" y="3205"/>
                  </a:cubicBezTo>
                  <a:cubicBezTo>
                    <a:pt x="8211" y="2996"/>
                    <a:pt x="8082" y="2815"/>
                    <a:pt x="7899" y="2739"/>
                  </a:cubicBezTo>
                  <a:lnTo>
                    <a:pt x="7899" y="972"/>
                  </a:lnTo>
                  <a:cubicBezTo>
                    <a:pt x="8081" y="895"/>
                    <a:pt x="8210" y="716"/>
                    <a:pt x="8210" y="506"/>
                  </a:cubicBezTo>
                  <a:cubicBezTo>
                    <a:pt x="8210" y="227"/>
                    <a:pt x="7983" y="0"/>
                    <a:pt x="7704" y="0"/>
                  </a:cubicBezTo>
                  <a:cubicBezTo>
                    <a:pt x="7472" y="0"/>
                    <a:pt x="7278" y="157"/>
                    <a:pt x="7217" y="370"/>
                  </a:cubicBezTo>
                  <a:lnTo>
                    <a:pt x="4602" y="370"/>
                  </a:lnTo>
                  <a:cubicBezTo>
                    <a:pt x="4542" y="157"/>
                    <a:pt x="4346" y="0"/>
                    <a:pt x="41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6" name="Google Shape;1526;p45"/>
          <p:cNvGrpSpPr/>
          <p:nvPr/>
        </p:nvGrpSpPr>
        <p:grpSpPr>
          <a:xfrm>
            <a:off x="4114845" y="3753029"/>
            <a:ext cx="457151" cy="480914"/>
            <a:chOff x="5553999" y="740543"/>
            <a:chExt cx="476745" cy="422077"/>
          </a:xfrm>
        </p:grpSpPr>
        <p:sp>
          <p:nvSpPr>
            <p:cNvPr id="1527" name="Google Shape;1527;p45"/>
            <p:cNvSpPr/>
            <p:nvPr/>
          </p:nvSpPr>
          <p:spPr>
            <a:xfrm>
              <a:off x="5553999" y="740543"/>
              <a:ext cx="476745" cy="422077"/>
            </a:xfrm>
            <a:custGeom>
              <a:rect b="b" l="l" r="r" t="t"/>
              <a:pathLst>
                <a:path extrusionOk="0" h="11141" w="12584">
                  <a:moveTo>
                    <a:pt x="12223" y="1967"/>
                  </a:moveTo>
                  <a:lnTo>
                    <a:pt x="12223" y="10529"/>
                  </a:lnTo>
                  <a:cubicBezTo>
                    <a:pt x="12223" y="10667"/>
                    <a:pt x="12110" y="10780"/>
                    <a:pt x="11971" y="10780"/>
                  </a:cubicBezTo>
                  <a:lnTo>
                    <a:pt x="613" y="10780"/>
                  </a:lnTo>
                  <a:cubicBezTo>
                    <a:pt x="475" y="10780"/>
                    <a:pt x="362" y="10667"/>
                    <a:pt x="362" y="10529"/>
                  </a:cubicBezTo>
                  <a:lnTo>
                    <a:pt x="362" y="1967"/>
                  </a:lnTo>
                  <a:close/>
                  <a:moveTo>
                    <a:pt x="622" y="1"/>
                  </a:moveTo>
                  <a:cubicBezTo>
                    <a:pt x="278" y="1"/>
                    <a:pt x="1" y="278"/>
                    <a:pt x="1" y="622"/>
                  </a:cubicBezTo>
                  <a:lnTo>
                    <a:pt x="1" y="10520"/>
                  </a:lnTo>
                  <a:cubicBezTo>
                    <a:pt x="1" y="10863"/>
                    <a:pt x="278" y="11140"/>
                    <a:pt x="622" y="11140"/>
                  </a:cubicBezTo>
                  <a:lnTo>
                    <a:pt x="11962" y="11140"/>
                  </a:lnTo>
                  <a:cubicBezTo>
                    <a:pt x="12305" y="11140"/>
                    <a:pt x="12583" y="10863"/>
                    <a:pt x="12583" y="10520"/>
                  </a:cubicBezTo>
                  <a:lnTo>
                    <a:pt x="12583" y="622"/>
                  </a:lnTo>
                  <a:cubicBezTo>
                    <a:pt x="12584" y="278"/>
                    <a:pt x="12305" y="1"/>
                    <a:pt x="11964" y="1"/>
                  </a:cubicBezTo>
                  <a:lnTo>
                    <a:pt x="9236" y="1"/>
                  </a:lnTo>
                  <a:cubicBezTo>
                    <a:pt x="9141" y="1"/>
                    <a:pt x="9055" y="71"/>
                    <a:pt x="9048" y="165"/>
                  </a:cubicBezTo>
                  <a:cubicBezTo>
                    <a:pt x="9038" y="272"/>
                    <a:pt x="9122" y="361"/>
                    <a:pt x="9227" y="361"/>
                  </a:cubicBezTo>
                  <a:lnTo>
                    <a:pt x="11972" y="361"/>
                  </a:lnTo>
                  <a:cubicBezTo>
                    <a:pt x="12111" y="361"/>
                    <a:pt x="12223" y="474"/>
                    <a:pt x="12223" y="612"/>
                  </a:cubicBezTo>
                  <a:lnTo>
                    <a:pt x="12223" y="1574"/>
                  </a:lnTo>
                  <a:lnTo>
                    <a:pt x="362" y="1574"/>
                  </a:lnTo>
                  <a:lnTo>
                    <a:pt x="362" y="553"/>
                  </a:lnTo>
                  <a:cubicBezTo>
                    <a:pt x="362" y="446"/>
                    <a:pt x="448" y="361"/>
                    <a:pt x="554" y="361"/>
                  </a:cubicBezTo>
                  <a:lnTo>
                    <a:pt x="8393" y="361"/>
                  </a:lnTo>
                  <a:cubicBezTo>
                    <a:pt x="8441" y="361"/>
                    <a:pt x="8487" y="337"/>
                    <a:pt x="8514" y="298"/>
                  </a:cubicBezTo>
                  <a:cubicBezTo>
                    <a:pt x="8612" y="154"/>
                    <a:pt x="8508" y="1"/>
                    <a:pt x="83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5"/>
            <p:cNvSpPr/>
            <p:nvPr/>
          </p:nvSpPr>
          <p:spPr>
            <a:xfrm>
              <a:off x="5603022" y="767289"/>
              <a:ext cx="18677" cy="18677"/>
            </a:xfrm>
            <a:custGeom>
              <a:rect b="b" l="l" r="r" t="t"/>
              <a:pathLst>
                <a:path extrusionOk="0" h="493" w="493">
                  <a:moveTo>
                    <a:pt x="244"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5"/>
            <p:cNvSpPr/>
            <p:nvPr/>
          </p:nvSpPr>
          <p:spPr>
            <a:xfrm>
              <a:off x="5638710" y="767289"/>
              <a:ext cx="18715" cy="18677"/>
            </a:xfrm>
            <a:custGeom>
              <a:rect b="b" l="l" r="r" t="t"/>
              <a:pathLst>
                <a:path extrusionOk="0" h="493" w="494">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5"/>
            <p:cNvSpPr/>
            <p:nvPr/>
          </p:nvSpPr>
          <p:spPr>
            <a:xfrm>
              <a:off x="5674511" y="767289"/>
              <a:ext cx="18639" cy="18677"/>
            </a:xfrm>
            <a:custGeom>
              <a:rect b="b" l="l" r="r" t="t"/>
              <a:pathLst>
                <a:path extrusionOk="0" h="493" w="492">
                  <a:moveTo>
                    <a:pt x="244" y="1"/>
                  </a:moveTo>
                  <a:cubicBezTo>
                    <a:pt x="110" y="1"/>
                    <a:pt x="1" y="111"/>
                    <a:pt x="1" y="247"/>
                  </a:cubicBezTo>
                  <a:cubicBezTo>
                    <a:pt x="1" y="383"/>
                    <a:pt x="111" y="493"/>
                    <a:pt x="246" y="493"/>
                  </a:cubicBezTo>
                  <a:cubicBezTo>
                    <a:pt x="382" y="493"/>
                    <a:pt x="492" y="383"/>
                    <a:pt x="492" y="247"/>
                  </a:cubicBezTo>
                  <a:cubicBezTo>
                    <a:pt x="492" y="111"/>
                    <a:pt x="382" y="1"/>
                    <a:pt x="246" y="1"/>
                  </a:cubicBezTo>
                  <a:cubicBezTo>
                    <a:pt x="245" y="1"/>
                    <a:pt x="244" y="1"/>
                    <a:pt x="2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5"/>
            <p:cNvSpPr/>
            <p:nvPr/>
          </p:nvSpPr>
          <p:spPr>
            <a:xfrm>
              <a:off x="5711866" y="985166"/>
              <a:ext cx="53077" cy="61146"/>
            </a:xfrm>
            <a:custGeom>
              <a:rect b="b" l="l" r="r" t="t"/>
              <a:pathLst>
                <a:path extrusionOk="0" h="1614" w="1401">
                  <a:moveTo>
                    <a:pt x="700" y="663"/>
                  </a:moveTo>
                  <a:lnTo>
                    <a:pt x="809" y="948"/>
                  </a:lnTo>
                  <a:lnTo>
                    <a:pt x="592" y="948"/>
                  </a:lnTo>
                  <a:lnTo>
                    <a:pt x="700" y="663"/>
                  </a:lnTo>
                  <a:close/>
                  <a:moveTo>
                    <a:pt x="702" y="1"/>
                  </a:moveTo>
                  <a:cubicBezTo>
                    <a:pt x="615" y="1"/>
                    <a:pt x="538" y="53"/>
                    <a:pt x="505" y="134"/>
                  </a:cubicBezTo>
                  <a:cubicBezTo>
                    <a:pt x="505" y="135"/>
                    <a:pt x="504" y="136"/>
                    <a:pt x="504" y="137"/>
                  </a:cubicBezTo>
                  <a:lnTo>
                    <a:pt x="37" y="1364"/>
                  </a:lnTo>
                  <a:cubicBezTo>
                    <a:pt x="0" y="1460"/>
                    <a:pt x="48" y="1565"/>
                    <a:pt x="143" y="1602"/>
                  </a:cubicBezTo>
                  <a:cubicBezTo>
                    <a:pt x="163" y="1610"/>
                    <a:pt x="185" y="1614"/>
                    <a:pt x="207" y="1614"/>
                  </a:cubicBezTo>
                  <a:cubicBezTo>
                    <a:pt x="281" y="1614"/>
                    <a:pt x="352" y="1569"/>
                    <a:pt x="381" y="1496"/>
                  </a:cubicBezTo>
                  <a:lnTo>
                    <a:pt x="452" y="1309"/>
                  </a:lnTo>
                  <a:lnTo>
                    <a:pt x="948" y="1309"/>
                  </a:lnTo>
                  <a:lnTo>
                    <a:pt x="1016" y="1488"/>
                  </a:lnTo>
                  <a:cubicBezTo>
                    <a:pt x="1044" y="1563"/>
                    <a:pt x="1116" y="1613"/>
                    <a:pt x="1192" y="1613"/>
                  </a:cubicBezTo>
                  <a:cubicBezTo>
                    <a:pt x="1206" y="1613"/>
                    <a:pt x="1219" y="1612"/>
                    <a:pt x="1233" y="1608"/>
                  </a:cubicBezTo>
                  <a:cubicBezTo>
                    <a:pt x="1343" y="1581"/>
                    <a:pt x="1400" y="1467"/>
                    <a:pt x="1363" y="1363"/>
                  </a:cubicBezTo>
                  <a:lnTo>
                    <a:pt x="901" y="139"/>
                  </a:lnTo>
                  <a:cubicBezTo>
                    <a:pt x="901" y="137"/>
                    <a:pt x="900" y="135"/>
                    <a:pt x="898" y="134"/>
                  </a:cubicBezTo>
                  <a:cubicBezTo>
                    <a:pt x="865" y="53"/>
                    <a:pt x="788" y="1"/>
                    <a:pt x="70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5"/>
            <p:cNvSpPr/>
            <p:nvPr/>
          </p:nvSpPr>
          <p:spPr>
            <a:xfrm>
              <a:off x="5861890" y="985810"/>
              <a:ext cx="45955" cy="60275"/>
            </a:xfrm>
            <a:custGeom>
              <a:rect b="b" l="l" r="r" t="t"/>
              <a:pathLst>
                <a:path extrusionOk="0" h="1591" w="1213">
                  <a:moveTo>
                    <a:pt x="186" y="1"/>
                  </a:moveTo>
                  <a:cubicBezTo>
                    <a:pt x="149" y="1"/>
                    <a:pt x="111" y="12"/>
                    <a:pt x="77" y="36"/>
                  </a:cubicBezTo>
                  <a:cubicBezTo>
                    <a:pt x="27" y="72"/>
                    <a:pt x="0" y="129"/>
                    <a:pt x="0" y="190"/>
                  </a:cubicBezTo>
                  <a:lnTo>
                    <a:pt x="0" y="1402"/>
                  </a:lnTo>
                  <a:cubicBezTo>
                    <a:pt x="0" y="1497"/>
                    <a:pt x="69" y="1583"/>
                    <a:pt x="164" y="1590"/>
                  </a:cubicBezTo>
                  <a:cubicBezTo>
                    <a:pt x="169" y="1591"/>
                    <a:pt x="175" y="1591"/>
                    <a:pt x="180" y="1591"/>
                  </a:cubicBezTo>
                  <a:cubicBezTo>
                    <a:pt x="280" y="1591"/>
                    <a:pt x="360" y="1510"/>
                    <a:pt x="360" y="1411"/>
                  </a:cubicBezTo>
                  <a:lnTo>
                    <a:pt x="360" y="774"/>
                  </a:lnTo>
                  <a:lnTo>
                    <a:pt x="854" y="1490"/>
                  </a:lnTo>
                  <a:cubicBezTo>
                    <a:pt x="901" y="1558"/>
                    <a:pt x="963" y="1582"/>
                    <a:pt x="1019" y="1582"/>
                  </a:cubicBezTo>
                  <a:cubicBezTo>
                    <a:pt x="1040" y="1582"/>
                    <a:pt x="1059" y="1579"/>
                    <a:pt x="1077" y="1573"/>
                  </a:cubicBezTo>
                  <a:cubicBezTo>
                    <a:pt x="1108" y="1563"/>
                    <a:pt x="1213" y="1519"/>
                    <a:pt x="1213" y="1369"/>
                  </a:cubicBezTo>
                  <a:lnTo>
                    <a:pt x="1213" y="183"/>
                  </a:lnTo>
                  <a:cubicBezTo>
                    <a:pt x="1213" y="83"/>
                    <a:pt x="1132" y="2"/>
                    <a:pt x="1033" y="2"/>
                  </a:cubicBezTo>
                  <a:cubicBezTo>
                    <a:pt x="933" y="2"/>
                    <a:pt x="853" y="83"/>
                    <a:pt x="853" y="183"/>
                  </a:cubicBezTo>
                  <a:lnTo>
                    <a:pt x="853" y="825"/>
                  </a:lnTo>
                  <a:lnTo>
                    <a:pt x="338" y="81"/>
                  </a:lnTo>
                  <a:cubicBezTo>
                    <a:pt x="303" y="30"/>
                    <a:pt x="245" y="1"/>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5"/>
            <p:cNvSpPr/>
            <p:nvPr/>
          </p:nvSpPr>
          <p:spPr>
            <a:xfrm>
              <a:off x="5607417" y="986416"/>
              <a:ext cx="29891" cy="61109"/>
            </a:xfrm>
            <a:custGeom>
              <a:rect b="b" l="l" r="r" t="t"/>
              <a:pathLst>
                <a:path extrusionOk="0" h="1613" w="789">
                  <a:moveTo>
                    <a:pt x="181" y="0"/>
                  </a:moveTo>
                  <a:cubicBezTo>
                    <a:pt x="82" y="0"/>
                    <a:pt x="2" y="82"/>
                    <a:pt x="2" y="184"/>
                  </a:cubicBezTo>
                  <a:lnTo>
                    <a:pt x="2" y="1428"/>
                  </a:lnTo>
                  <a:cubicBezTo>
                    <a:pt x="1" y="1517"/>
                    <a:pt x="64" y="1596"/>
                    <a:pt x="150" y="1612"/>
                  </a:cubicBezTo>
                  <a:cubicBezTo>
                    <a:pt x="150" y="1612"/>
                    <a:pt x="292" y="1613"/>
                    <a:pt x="428" y="1613"/>
                  </a:cubicBezTo>
                  <a:cubicBezTo>
                    <a:pt x="496" y="1613"/>
                    <a:pt x="562" y="1613"/>
                    <a:pt x="609" y="1612"/>
                  </a:cubicBezTo>
                  <a:cubicBezTo>
                    <a:pt x="709" y="1612"/>
                    <a:pt x="788" y="1528"/>
                    <a:pt x="788" y="1427"/>
                  </a:cubicBezTo>
                  <a:cubicBezTo>
                    <a:pt x="788" y="1326"/>
                    <a:pt x="706" y="1243"/>
                    <a:pt x="607" y="1243"/>
                  </a:cubicBezTo>
                  <a:lnTo>
                    <a:pt x="606" y="1243"/>
                  </a:lnTo>
                  <a:cubicBezTo>
                    <a:pt x="522" y="1243"/>
                    <a:pt x="434" y="1244"/>
                    <a:pt x="361" y="1244"/>
                  </a:cubicBezTo>
                  <a:lnTo>
                    <a:pt x="361" y="191"/>
                  </a:lnTo>
                  <a:cubicBezTo>
                    <a:pt x="361" y="95"/>
                    <a:pt x="292" y="10"/>
                    <a:pt x="197" y="1"/>
                  </a:cubicBezTo>
                  <a:cubicBezTo>
                    <a:pt x="192" y="1"/>
                    <a:pt x="187" y="0"/>
                    <a:pt x="1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45"/>
            <p:cNvSpPr/>
            <p:nvPr/>
          </p:nvSpPr>
          <p:spPr>
            <a:xfrm>
              <a:off x="5833325" y="987894"/>
              <a:ext cx="13714" cy="57661"/>
            </a:xfrm>
            <a:custGeom>
              <a:rect b="b" l="l" r="r" t="t"/>
              <a:pathLst>
                <a:path extrusionOk="0" h="1522" w="362">
                  <a:moveTo>
                    <a:pt x="181" y="1"/>
                  </a:moveTo>
                  <a:cubicBezTo>
                    <a:pt x="82" y="1"/>
                    <a:pt x="0" y="83"/>
                    <a:pt x="0" y="182"/>
                  </a:cubicBezTo>
                  <a:lnTo>
                    <a:pt x="0" y="1332"/>
                  </a:lnTo>
                  <a:cubicBezTo>
                    <a:pt x="0" y="1428"/>
                    <a:pt x="69" y="1513"/>
                    <a:pt x="163" y="1521"/>
                  </a:cubicBezTo>
                  <a:cubicBezTo>
                    <a:pt x="169" y="1521"/>
                    <a:pt x="175" y="1521"/>
                    <a:pt x="180" y="1521"/>
                  </a:cubicBezTo>
                  <a:cubicBezTo>
                    <a:pt x="280" y="1521"/>
                    <a:pt x="360" y="1441"/>
                    <a:pt x="360" y="1341"/>
                  </a:cubicBezTo>
                  <a:lnTo>
                    <a:pt x="360" y="181"/>
                  </a:lnTo>
                  <a:cubicBezTo>
                    <a:pt x="361" y="80"/>
                    <a:pt x="281" y="1"/>
                    <a:pt x="1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45"/>
            <p:cNvSpPr/>
            <p:nvPr/>
          </p:nvSpPr>
          <p:spPr>
            <a:xfrm>
              <a:off x="5775020" y="987553"/>
              <a:ext cx="45348" cy="59669"/>
            </a:xfrm>
            <a:custGeom>
              <a:rect b="b" l="l" r="r" t="t"/>
              <a:pathLst>
                <a:path extrusionOk="0" h="1575" w="1197">
                  <a:moveTo>
                    <a:pt x="514" y="361"/>
                  </a:moveTo>
                  <a:cubicBezTo>
                    <a:pt x="795" y="361"/>
                    <a:pt x="817" y="681"/>
                    <a:pt x="817" y="780"/>
                  </a:cubicBezTo>
                  <a:cubicBezTo>
                    <a:pt x="816" y="985"/>
                    <a:pt x="725" y="1194"/>
                    <a:pt x="521" y="1198"/>
                  </a:cubicBezTo>
                  <a:cubicBezTo>
                    <a:pt x="482" y="1199"/>
                    <a:pt x="419" y="1199"/>
                    <a:pt x="359" y="1199"/>
                  </a:cubicBezTo>
                  <a:cubicBezTo>
                    <a:pt x="359" y="1058"/>
                    <a:pt x="357" y="506"/>
                    <a:pt x="357" y="361"/>
                  </a:cubicBezTo>
                  <a:close/>
                  <a:moveTo>
                    <a:pt x="184" y="0"/>
                  </a:moveTo>
                  <a:cubicBezTo>
                    <a:pt x="136" y="0"/>
                    <a:pt x="89" y="20"/>
                    <a:pt x="55" y="55"/>
                  </a:cubicBezTo>
                  <a:cubicBezTo>
                    <a:pt x="20" y="88"/>
                    <a:pt x="1" y="136"/>
                    <a:pt x="1" y="186"/>
                  </a:cubicBezTo>
                  <a:lnTo>
                    <a:pt x="4" y="1391"/>
                  </a:lnTo>
                  <a:cubicBezTo>
                    <a:pt x="4" y="1440"/>
                    <a:pt x="24" y="1487"/>
                    <a:pt x="57" y="1521"/>
                  </a:cubicBezTo>
                  <a:cubicBezTo>
                    <a:pt x="92" y="1555"/>
                    <a:pt x="139" y="1575"/>
                    <a:pt x="187" y="1575"/>
                  </a:cubicBezTo>
                  <a:cubicBezTo>
                    <a:pt x="197" y="1575"/>
                    <a:pt x="440" y="1574"/>
                    <a:pt x="538" y="1571"/>
                  </a:cubicBezTo>
                  <a:cubicBezTo>
                    <a:pt x="919" y="1565"/>
                    <a:pt x="1195" y="1235"/>
                    <a:pt x="1195" y="788"/>
                  </a:cubicBezTo>
                  <a:cubicBezTo>
                    <a:pt x="1197" y="317"/>
                    <a:pt x="926" y="0"/>
                    <a:pt x="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5"/>
            <p:cNvSpPr/>
            <p:nvPr/>
          </p:nvSpPr>
          <p:spPr>
            <a:xfrm>
              <a:off x="5909701" y="986795"/>
              <a:ext cx="66678" cy="59820"/>
            </a:xfrm>
            <a:custGeom>
              <a:rect b="b" l="l" r="r" t="t"/>
              <a:pathLst>
                <a:path extrusionOk="0" h="1579" w="1760">
                  <a:moveTo>
                    <a:pt x="1054" y="1"/>
                  </a:moveTo>
                  <a:cubicBezTo>
                    <a:pt x="860" y="1"/>
                    <a:pt x="658" y="71"/>
                    <a:pt x="478" y="220"/>
                  </a:cubicBezTo>
                  <a:cubicBezTo>
                    <a:pt x="466" y="232"/>
                    <a:pt x="455" y="244"/>
                    <a:pt x="445" y="256"/>
                  </a:cubicBezTo>
                  <a:cubicBezTo>
                    <a:pt x="0" y="893"/>
                    <a:pt x="448" y="1579"/>
                    <a:pt x="1054" y="1579"/>
                  </a:cubicBezTo>
                  <a:cubicBezTo>
                    <a:pt x="1470" y="1579"/>
                    <a:pt x="1760" y="1254"/>
                    <a:pt x="1760" y="790"/>
                  </a:cubicBezTo>
                  <a:cubicBezTo>
                    <a:pt x="1760" y="691"/>
                    <a:pt x="1679" y="610"/>
                    <a:pt x="1580" y="610"/>
                  </a:cubicBezTo>
                  <a:lnTo>
                    <a:pt x="1146" y="610"/>
                  </a:lnTo>
                  <a:cubicBezTo>
                    <a:pt x="1136" y="610"/>
                    <a:pt x="1125" y="614"/>
                    <a:pt x="1117" y="622"/>
                  </a:cubicBezTo>
                  <a:cubicBezTo>
                    <a:pt x="953" y="779"/>
                    <a:pt x="1062" y="971"/>
                    <a:pt x="1216" y="971"/>
                  </a:cubicBezTo>
                  <a:lnTo>
                    <a:pt x="1376" y="971"/>
                  </a:lnTo>
                  <a:cubicBezTo>
                    <a:pt x="1323" y="1151"/>
                    <a:pt x="1185" y="1219"/>
                    <a:pt x="1056" y="1219"/>
                  </a:cubicBezTo>
                  <a:cubicBezTo>
                    <a:pt x="727" y="1219"/>
                    <a:pt x="483" y="847"/>
                    <a:pt x="724" y="501"/>
                  </a:cubicBezTo>
                  <a:cubicBezTo>
                    <a:pt x="729" y="493"/>
                    <a:pt x="737" y="487"/>
                    <a:pt x="743" y="480"/>
                  </a:cubicBezTo>
                  <a:cubicBezTo>
                    <a:pt x="840" y="399"/>
                    <a:pt x="950" y="361"/>
                    <a:pt x="1055" y="361"/>
                  </a:cubicBezTo>
                  <a:cubicBezTo>
                    <a:pt x="1161" y="361"/>
                    <a:pt x="1262" y="399"/>
                    <a:pt x="1341" y="471"/>
                  </a:cubicBezTo>
                  <a:cubicBezTo>
                    <a:pt x="1349" y="478"/>
                    <a:pt x="1359" y="481"/>
                    <a:pt x="1369" y="481"/>
                  </a:cubicBezTo>
                  <a:cubicBezTo>
                    <a:pt x="1370" y="481"/>
                    <a:pt x="1372" y="481"/>
                    <a:pt x="1373" y="481"/>
                  </a:cubicBezTo>
                  <a:cubicBezTo>
                    <a:pt x="1606" y="448"/>
                    <a:pt x="1625" y="223"/>
                    <a:pt x="1496" y="136"/>
                  </a:cubicBezTo>
                  <a:cubicBezTo>
                    <a:pt x="1365" y="48"/>
                    <a:pt x="1212" y="1"/>
                    <a:pt x="105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45"/>
            <p:cNvSpPr/>
            <p:nvPr/>
          </p:nvSpPr>
          <p:spPr>
            <a:xfrm>
              <a:off x="5644771" y="985772"/>
              <a:ext cx="61109" cy="61146"/>
            </a:xfrm>
            <a:custGeom>
              <a:rect b="b" l="l" r="r" t="t"/>
              <a:pathLst>
                <a:path extrusionOk="0" h="1614" w="1613">
                  <a:moveTo>
                    <a:pt x="807" y="369"/>
                  </a:moveTo>
                  <a:cubicBezTo>
                    <a:pt x="1048" y="369"/>
                    <a:pt x="1244" y="565"/>
                    <a:pt x="1244" y="807"/>
                  </a:cubicBezTo>
                  <a:cubicBezTo>
                    <a:pt x="1244" y="1050"/>
                    <a:pt x="1048" y="1246"/>
                    <a:pt x="807" y="1246"/>
                  </a:cubicBezTo>
                  <a:cubicBezTo>
                    <a:pt x="566" y="1246"/>
                    <a:pt x="368" y="1050"/>
                    <a:pt x="368" y="807"/>
                  </a:cubicBezTo>
                  <a:cubicBezTo>
                    <a:pt x="368" y="566"/>
                    <a:pt x="564" y="369"/>
                    <a:pt x="807" y="369"/>
                  </a:cubicBezTo>
                  <a:close/>
                  <a:moveTo>
                    <a:pt x="807" y="0"/>
                  </a:moveTo>
                  <a:cubicBezTo>
                    <a:pt x="361" y="0"/>
                    <a:pt x="0" y="362"/>
                    <a:pt x="0" y="807"/>
                  </a:cubicBezTo>
                  <a:cubicBezTo>
                    <a:pt x="0" y="1252"/>
                    <a:pt x="361" y="1613"/>
                    <a:pt x="807" y="1613"/>
                  </a:cubicBezTo>
                  <a:cubicBezTo>
                    <a:pt x="1252" y="1613"/>
                    <a:pt x="1613" y="1252"/>
                    <a:pt x="1613" y="807"/>
                  </a:cubicBezTo>
                  <a:cubicBezTo>
                    <a:pt x="1613" y="364"/>
                    <a:pt x="1252" y="0"/>
                    <a:pt x="8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45"/>
            <p:cNvSpPr/>
            <p:nvPr/>
          </p:nvSpPr>
          <p:spPr>
            <a:xfrm>
              <a:off x="5607379" y="916746"/>
              <a:ext cx="369985" cy="47318"/>
            </a:xfrm>
            <a:custGeom>
              <a:rect b="b" l="l" r="r" t="t"/>
              <a:pathLst>
                <a:path extrusionOk="0" h="1249" w="9766">
                  <a:moveTo>
                    <a:pt x="2131" y="363"/>
                  </a:moveTo>
                  <a:lnTo>
                    <a:pt x="2131" y="887"/>
                  </a:lnTo>
                  <a:lnTo>
                    <a:pt x="362" y="887"/>
                  </a:lnTo>
                  <a:lnTo>
                    <a:pt x="362" y="363"/>
                  </a:lnTo>
                  <a:close/>
                  <a:moveTo>
                    <a:pt x="185" y="1"/>
                  </a:moveTo>
                  <a:cubicBezTo>
                    <a:pt x="83" y="1"/>
                    <a:pt x="0" y="84"/>
                    <a:pt x="0" y="186"/>
                  </a:cubicBezTo>
                  <a:lnTo>
                    <a:pt x="0" y="1065"/>
                  </a:lnTo>
                  <a:cubicBezTo>
                    <a:pt x="2" y="1166"/>
                    <a:pt x="84" y="1246"/>
                    <a:pt x="187" y="1246"/>
                  </a:cubicBezTo>
                  <a:lnTo>
                    <a:pt x="3188" y="1246"/>
                  </a:lnTo>
                  <a:cubicBezTo>
                    <a:pt x="3283" y="1246"/>
                    <a:pt x="3368" y="1177"/>
                    <a:pt x="3376" y="1083"/>
                  </a:cubicBezTo>
                  <a:cubicBezTo>
                    <a:pt x="3386" y="976"/>
                    <a:pt x="3301" y="887"/>
                    <a:pt x="3196" y="887"/>
                  </a:cubicBezTo>
                  <a:lnTo>
                    <a:pt x="2525" y="887"/>
                  </a:lnTo>
                  <a:lnTo>
                    <a:pt x="2525" y="363"/>
                  </a:lnTo>
                  <a:lnTo>
                    <a:pt x="9406" y="363"/>
                  </a:lnTo>
                  <a:lnTo>
                    <a:pt x="9406" y="887"/>
                  </a:lnTo>
                  <a:lnTo>
                    <a:pt x="4075" y="887"/>
                  </a:lnTo>
                  <a:cubicBezTo>
                    <a:pt x="3987" y="887"/>
                    <a:pt x="3906" y="944"/>
                    <a:pt x="3889" y="1031"/>
                  </a:cubicBezTo>
                  <a:cubicBezTo>
                    <a:pt x="3865" y="1146"/>
                    <a:pt x="3955" y="1248"/>
                    <a:pt x="4069" y="1248"/>
                  </a:cubicBezTo>
                  <a:lnTo>
                    <a:pt x="9582" y="1248"/>
                  </a:lnTo>
                  <a:cubicBezTo>
                    <a:pt x="9683" y="1248"/>
                    <a:pt x="9766" y="1166"/>
                    <a:pt x="9766" y="1063"/>
                  </a:cubicBezTo>
                  <a:lnTo>
                    <a:pt x="9766" y="186"/>
                  </a:lnTo>
                  <a:cubicBezTo>
                    <a:pt x="9766" y="84"/>
                    <a:pt x="9683" y="1"/>
                    <a:pt x="958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46"/>
          <p:cNvSpPr txBox="1"/>
          <p:nvPr>
            <p:ph type="title"/>
          </p:nvPr>
        </p:nvSpPr>
        <p:spPr>
          <a:xfrm>
            <a:off x="788375" y="1335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Insights and Data Utilization - EDA</a:t>
            </a:r>
            <a:endParaRPr/>
          </a:p>
        </p:txBody>
      </p:sp>
      <p:sp>
        <p:nvSpPr>
          <p:cNvPr id="1544" name="Google Shape;1544;p46"/>
          <p:cNvSpPr txBox="1"/>
          <p:nvPr>
            <p:ph idx="3" type="subTitle"/>
          </p:nvPr>
        </p:nvSpPr>
        <p:spPr>
          <a:xfrm>
            <a:off x="880825" y="1483650"/>
            <a:ext cx="7286400" cy="2573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Exploration of the data has shown many useless columns and data stored repetitively, we cleaned it up with various practices, such as the mean of the columns or exploration of the data to fill in based on other cells.</a:t>
            </a:r>
            <a:endParaRPr/>
          </a:p>
          <a:p>
            <a:pPr indent="0" lvl="0" marL="457200" rtl="0" algn="l">
              <a:lnSpc>
                <a:spcPct val="115000"/>
              </a:lnSpc>
              <a:spcBef>
                <a:spcPts val="0"/>
              </a:spcBef>
              <a:spcAft>
                <a:spcPts val="0"/>
              </a:spcAft>
              <a:buNone/>
            </a:pPr>
            <a:r>
              <a:t/>
            </a:r>
            <a:endParaRPr/>
          </a:p>
        </p:txBody>
      </p:sp>
      <p:grpSp>
        <p:nvGrpSpPr>
          <p:cNvPr id="1545" name="Google Shape;1545;p46"/>
          <p:cNvGrpSpPr/>
          <p:nvPr/>
        </p:nvGrpSpPr>
        <p:grpSpPr>
          <a:xfrm>
            <a:off x="880823" y="4683651"/>
            <a:ext cx="341227" cy="302177"/>
            <a:chOff x="713167" y="740543"/>
            <a:chExt cx="476707" cy="422153"/>
          </a:xfrm>
        </p:grpSpPr>
        <p:sp>
          <p:nvSpPr>
            <p:cNvPr id="1546" name="Google Shape;1546;p46"/>
            <p:cNvSpPr/>
            <p:nvPr/>
          </p:nvSpPr>
          <p:spPr>
            <a:xfrm>
              <a:off x="713167" y="740543"/>
              <a:ext cx="476707" cy="422153"/>
            </a:xfrm>
            <a:custGeom>
              <a:rect b="b" l="l" r="r" t="t"/>
              <a:pathLst>
                <a:path extrusionOk="0" h="11143" w="12583">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46"/>
            <p:cNvSpPr/>
            <p:nvPr/>
          </p:nvSpPr>
          <p:spPr>
            <a:xfrm>
              <a:off x="756621" y="834914"/>
              <a:ext cx="37468" cy="13676"/>
            </a:xfrm>
            <a:custGeom>
              <a:rect b="b" l="l" r="r" t="t"/>
              <a:pathLst>
                <a:path extrusionOk="0" h="361" w="989">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46"/>
            <p:cNvSpPr/>
            <p:nvPr/>
          </p:nvSpPr>
          <p:spPr>
            <a:xfrm>
              <a:off x="756583" y="869617"/>
              <a:ext cx="37506" cy="13714"/>
            </a:xfrm>
            <a:custGeom>
              <a:rect b="b" l="l" r="r" t="t"/>
              <a:pathLst>
                <a:path extrusionOk="0" h="362" w="99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6"/>
            <p:cNvSpPr/>
            <p:nvPr/>
          </p:nvSpPr>
          <p:spPr>
            <a:xfrm>
              <a:off x="756583" y="904395"/>
              <a:ext cx="37506" cy="13676"/>
            </a:xfrm>
            <a:custGeom>
              <a:rect b="b" l="l" r="r" t="t"/>
              <a:pathLst>
                <a:path extrusionOk="0" h="361" w="99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6"/>
            <p:cNvSpPr/>
            <p:nvPr/>
          </p:nvSpPr>
          <p:spPr>
            <a:xfrm>
              <a:off x="756621" y="939136"/>
              <a:ext cx="37468" cy="13676"/>
            </a:xfrm>
            <a:custGeom>
              <a:rect b="b" l="l" r="r" t="t"/>
              <a:pathLst>
                <a:path extrusionOk="0" h="361" w="989">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6"/>
            <p:cNvSpPr/>
            <p:nvPr/>
          </p:nvSpPr>
          <p:spPr>
            <a:xfrm>
              <a:off x="756583" y="975164"/>
              <a:ext cx="37506" cy="13676"/>
            </a:xfrm>
            <a:custGeom>
              <a:rect b="b" l="l" r="r" t="t"/>
              <a:pathLst>
                <a:path extrusionOk="0" h="361" w="99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6"/>
            <p:cNvSpPr/>
            <p:nvPr/>
          </p:nvSpPr>
          <p:spPr>
            <a:xfrm>
              <a:off x="756621" y="1009905"/>
              <a:ext cx="37468" cy="13676"/>
            </a:xfrm>
            <a:custGeom>
              <a:rect b="b" l="l" r="r" t="t"/>
              <a:pathLst>
                <a:path extrusionOk="0" h="361" w="989">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6"/>
            <p:cNvSpPr/>
            <p:nvPr/>
          </p:nvSpPr>
          <p:spPr>
            <a:xfrm>
              <a:off x="756583" y="1044645"/>
              <a:ext cx="37506" cy="13714"/>
            </a:xfrm>
            <a:custGeom>
              <a:rect b="b" l="l" r="r" t="t"/>
              <a:pathLst>
                <a:path extrusionOk="0" h="362" w="99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6"/>
            <p:cNvSpPr/>
            <p:nvPr/>
          </p:nvSpPr>
          <p:spPr>
            <a:xfrm>
              <a:off x="756621" y="1079424"/>
              <a:ext cx="37468" cy="13676"/>
            </a:xfrm>
            <a:custGeom>
              <a:rect b="b" l="l" r="r" t="t"/>
              <a:pathLst>
                <a:path extrusionOk="0" h="361" w="989">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6"/>
            <p:cNvSpPr/>
            <p:nvPr/>
          </p:nvSpPr>
          <p:spPr>
            <a:xfrm>
              <a:off x="756621" y="1114202"/>
              <a:ext cx="37468" cy="13639"/>
            </a:xfrm>
            <a:custGeom>
              <a:rect b="b" l="l" r="r" t="t"/>
              <a:pathLst>
                <a:path extrusionOk="0" h="360" w="989">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6"/>
            <p:cNvSpPr/>
            <p:nvPr/>
          </p:nvSpPr>
          <p:spPr>
            <a:xfrm>
              <a:off x="931309" y="834497"/>
              <a:ext cx="43681" cy="84029"/>
            </a:xfrm>
            <a:custGeom>
              <a:rect b="b" l="l" r="r" t="t"/>
              <a:pathLst>
                <a:path extrusionOk="0" h="2218" w="1153">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6"/>
            <p:cNvSpPr/>
            <p:nvPr/>
          </p:nvSpPr>
          <p:spPr>
            <a:xfrm>
              <a:off x="985598" y="837869"/>
              <a:ext cx="34097" cy="77248"/>
            </a:xfrm>
            <a:custGeom>
              <a:rect b="b" l="l" r="r" t="t"/>
              <a:pathLst>
                <a:path extrusionOk="0" h="2039" w="90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6"/>
            <p:cNvSpPr/>
            <p:nvPr/>
          </p:nvSpPr>
          <p:spPr>
            <a:xfrm>
              <a:off x="886605" y="837869"/>
              <a:ext cx="34021" cy="77248"/>
            </a:xfrm>
            <a:custGeom>
              <a:rect b="b" l="l" r="r" t="t"/>
              <a:pathLst>
                <a:path extrusionOk="0" h="2039" w="898">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6"/>
            <p:cNvSpPr/>
            <p:nvPr/>
          </p:nvSpPr>
          <p:spPr>
            <a:xfrm>
              <a:off x="886643" y="939136"/>
              <a:ext cx="173097" cy="13676"/>
            </a:xfrm>
            <a:custGeom>
              <a:rect b="b" l="l" r="r" t="t"/>
              <a:pathLst>
                <a:path extrusionOk="0" h="361" w="4569">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6"/>
            <p:cNvSpPr/>
            <p:nvPr/>
          </p:nvSpPr>
          <p:spPr>
            <a:xfrm>
              <a:off x="887135" y="975126"/>
              <a:ext cx="44629" cy="13714"/>
            </a:xfrm>
            <a:custGeom>
              <a:rect b="b" l="l" r="r" t="t"/>
              <a:pathLst>
                <a:path extrusionOk="0" h="362" w="1178">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6"/>
            <p:cNvSpPr/>
            <p:nvPr/>
          </p:nvSpPr>
          <p:spPr>
            <a:xfrm>
              <a:off x="954608" y="975164"/>
              <a:ext cx="44591" cy="13676"/>
            </a:xfrm>
            <a:custGeom>
              <a:rect b="b" l="l" r="r" t="t"/>
              <a:pathLst>
                <a:path extrusionOk="0" h="361" w="1177">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46"/>
            <p:cNvSpPr/>
            <p:nvPr/>
          </p:nvSpPr>
          <p:spPr>
            <a:xfrm>
              <a:off x="999199" y="1009943"/>
              <a:ext cx="44553" cy="13676"/>
            </a:xfrm>
            <a:custGeom>
              <a:rect b="b" l="l" r="r" t="t"/>
              <a:pathLst>
                <a:path extrusionOk="0" h="361" w="1176">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6"/>
            <p:cNvSpPr/>
            <p:nvPr/>
          </p:nvSpPr>
          <p:spPr>
            <a:xfrm>
              <a:off x="999199" y="1079424"/>
              <a:ext cx="44553" cy="13676"/>
            </a:xfrm>
            <a:custGeom>
              <a:rect b="b" l="l" r="r" t="t"/>
              <a:pathLst>
                <a:path extrusionOk="0" h="361" w="1176">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6"/>
            <p:cNvSpPr/>
            <p:nvPr/>
          </p:nvSpPr>
          <p:spPr>
            <a:xfrm>
              <a:off x="887741" y="1114202"/>
              <a:ext cx="95432" cy="13639"/>
            </a:xfrm>
            <a:custGeom>
              <a:rect b="b" l="l" r="r" t="t"/>
              <a:pathLst>
                <a:path extrusionOk="0" h="360" w="2519">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6"/>
            <p:cNvSpPr/>
            <p:nvPr/>
          </p:nvSpPr>
          <p:spPr>
            <a:xfrm>
              <a:off x="887741" y="1009943"/>
              <a:ext cx="95394" cy="13676"/>
            </a:xfrm>
            <a:custGeom>
              <a:rect b="b" l="l" r="r" t="t"/>
              <a:pathLst>
                <a:path extrusionOk="0" h="361" w="2518">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6"/>
            <p:cNvSpPr/>
            <p:nvPr/>
          </p:nvSpPr>
          <p:spPr>
            <a:xfrm>
              <a:off x="1059777" y="1009943"/>
              <a:ext cx="95432" cy="13676"/>
            </a:xfrm>
            <a:custGeom>
              <a:rect b="b" l="l" r="r" t="t"/>
              <a:pathLst>
                <a:path extrusionOk="0" h="361" w="2519">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6"/>
            <p:cNvSpPr/>
            <p:nvPr/>
          </p:nvSpPr>
          <p:spPr>
            <a:xfrm>
              <a:off x="886984" y="1044645"/>
              <a:ext cx="32695" cy="13714"/>
            </a:xfrm>
            <a:custGeom>
              <a:rect b="b" l="l" r="r" t="t"/>
              <a:pathLst>
                <a:path extrusionOk="0" h="362" w="863">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6"/>
            <p:cNvSpPr/>
            <p:nvPr/>
          </p:nvSpPr>
          <p:spPr>
            <a:xfrm>
              <a:off x="935325" y="1044645"/>
              <a:ext cx="161996" cy="13714"/>
            </a:xfrm>
            <a:custGeom>
              <a:rect b="b" l="l" r="r" t="t"/>
              <a:pathLst>
                <a:path extrusionOk="0" h="362" w="4276">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6"/>
            <p:cNvSpPr/>
            <p:nvPr/>
          </p:nvSpPr>
          <p:spPr>
            <a:xfrm>
              <a:off x="887741" y="1079424"/>
              <a:ext cx="95394" cy="13676"/>
            </a:xfrm>
            <a:custGeom>
              <a:rect b="b" l="l" r="r" t="t"/>
              <a:pathLst>
                <a:path extrusionOk="0" h="361" w="2518">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0" name="Google Shape;1570;p46"/>
          <p:cNvGrpSpPr/>
          <p:nvPr/>
        </p:nvGrpSpPr>
        <p:grpSpPr>
          <a:xfrm>
            <a:off x="3745580" y="4689290"/>
            <a:ext cx="341661" cy="290895"/>
            <a:chOff x="2335403" y="748460"/>
            <a:chExt cx="477313" cy="406392"/>
          </a:xfrm>
        </p:grpSpPr>
        <p:sp>
          <p:nvSpPr>
            <p:cNvPr id="1571" name="Google Shape;1571;p46"/>
            <p:cNvSpPr/>
            <p:nvPr/>
          </p:nvSpPr>
          <p:spPr>
            <a:xfrm>
              <a:off x="2419697" y="928793"/>
              <a:ext cx="35044" cy="13676"/>
            </a:xfrm>
            <a:custGeom>
              <a:rect b="b" l="l" r="r" t="t"/>
              <a:pathLst>
                <a:path extrusionOk="0" h="361" w="925">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6"/>
            <p:cNvSpPr/>
            <p:nvPr/>
          </p:nvSpPr>
          <p:spPr>
            <a:xfrm>
              <a:off x="2466106" y="928793"/>
              <a:ext cx="51713" cy="13676"/>
            </a:xfrm>
            <a:custGeom>
              <a:rect b="b" l="l" r="r" t="t"/>
              <a:pathLst>
                <a:path extrusionOk="0" h="361" w="1365">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6"/>
            <p:cNvSpPr/>
            <p:nvPr/>
          </p:nvSpPr>
          <p:spPr>
            <a:xfrm>
              <a:off x="2420152" y="900266"/>
              <a:ext cx="80354" cy="13676"/>
            </a:xfrm>
            <a:custGeom>
              <a:rect b="b" l="l" r="r" t="t"/>
              <a:pathLst>
                <a:path extrusionOk="0" h="361" w="2121">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6"/>
            <p:cNvSpPr/>
            <p:nvPr/>
          </p:nvSpPr>
          <p:spPr>
            <a:xfrm>
              <a:off x="2419659" y="871700"/>
              <a:ext cx="35044" cy="13676"/>
            </a:xfrm>
            <a:custGeom>
              <a:rect b="b" l="l" r="r" t="t"/>
              <a:pathLst>
                <a:path extrusionOk="0" h="361" w="925">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6"/>
            <p:cNvSpPr/>
            <p:nvPr/>
          </p:nvSpPr>
          <p:spPr>
            <a:xfrm>
              <a:off x="2466485" y="871700"/>
              <a:ext cx="84597" cy="13676"/>
            </a:xfrm>
            <a:custGeom>
              <a:rect b="b" l="l" r="r" t="t"/>
              <a:pathLst>
                <a:path extrusionOk="0" h="361" w="2233">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6"/>
            <p:cNvSpPr/>
            <p:nvPr/>
          </p:nvSpPr>
          <p:spPr>
            <a:xfrm>
              <a:off x="2428714" y="978953"/>
              <a:ext cx="61828" cy="72171"/>
            </a:xfrm>
            <a:custGeom>
              <a:rect b="b" l="l" r="r" t="t"/>
              <a:pathLst>
                <a:path extrusionOk="0" h="1905" w="1632">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6"/>
            <p:cNvSpPr/>
            <p:nvPr/>
          </p:nvSpPr>
          <p:spPr>
            <a:xfrm>
              <a:off x="2492701" y="998388"/>
              <a:ext cx="48265" cy="52660"/>
            </a:xfrm>
            <a:custGeom>
              <a:rect b="b" l="l" r="r" t="t"/>
              <a:pathLst>
                <a:path extrusionOk="0" h="1390" w="1274">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6"/>
            <p:cNvSpPr/>
            <p:nvPr/>
          </p:nvSpPr>
          <p:spPr>
            <a:xfrm>
              <a:off x="2597264" y="977437"/>
              <a:ext cx="36635" cy="75164"/>
            </a:xfrm>
            <a:custGeom>
              <a:rect b="b" l="l" r="r" t="t"/>
              <a:pathLst>
                <a:path extrusionOk="0" h="1984" w="967">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6"/>
            <p:cNvSpPr/>
            <p:nvPr/>
          </p:nvSpPr>
          <p:spPr>
            <a:xfrm>
              <a:off x="2692507" y="977513"/>
              <a:ext cx="36673" cy="75126"/>
            </a:xfrm>
            <a:custGeom>
              <a:rect b="b" l="l" r="r" t="t"/>
              <a:pathLst>
                <a:path extrusionOk="0" h="1983" w="968">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6"/>
            <p:cNvSpPr/>
            <p:nvPr/>
          </p:nvSpPr>
          <p:spPr>
            <a:xfrm>
              <a:off x="2643749" y="978536"/>
              <a:ext cx="39249" cy="72891"/>
            </a:xfrm>
            <a:custGeom>
              <a:rect b="b" l="l" r="r" t="t"/>
              <a:pathLst>
                <a:path extrusionOk="0" h="1924" w="1036">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6"/>
            <p:cNvSpPr/>
            <p:nvPr/>
          </p:nvSpPr>
          <p:spPr>
            <a:xfrm>
              <a:off x="2335403" y="748460"/>
              <a:ext cx="477313" cy="406392"/>
            </a:xfrm>
            <a:custGeom>
              <a:rect b="b" l="l" r="r" t="t"/>
              <a:pathLst>
                <a:path extrusionOk="0" h="10727" w="12599">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6"/>
            <p:cNvSpPr/>
            <p:nvPr/>
          </p:nvSpPr>
          <p:spPr>
            <a:xfrm>
              <a:off x="2716147" y="788278"/>
              <a:ext cx="60540" cy="53418"/>
            </a:xfrm>
            <a:custGeom>
              <a:rect b="b" l="l" r="r" t="t"/>
              <a:pathLst>
                <a:path extrusionOk="0" h="1410" w="1598">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3" name="Google Shape;1583;p46"/>
          <p:cNvGrpSpPr/>
          <p:nvPr/>
        </p:nvGrpSpPr>
        <p:grpSpPr>
          <a:xfrm>
            <a:off x="6610754" y="4664152"/>
            <a:ext cx="340332" cy="341172"/>
            <a:chOff x="1558836" y="713303"/>
            <a:chExt cx="475457" cy="476631"/>
          </a:xfrm>
        </p:grpSpPr>
        <p:sp>
          <p:nvSpPr>
            <p:cNvPr id="1584" name="Google Shape;1584;p46"/>
            <p:cNvSpPr/>
            <p:nvPr/>
          </p:nvSpPr>
          <p:spPr>
            <a:xfrm>
              <a:off x="1611458" y="819874"/>
              <a:ext cx="39855" cy="85128"/>
            </a:xfrm>
            <a:custGeom>
              <a:rect b="b" l="l" r="r" t="t"/>
              <a:pathLst>
                <a:path extrusionOk="0" h="2247" w="1052">
                  <a:moveTo>
                    <a:pt x="865" y="0"/>
                  </a:moveTo>
                  <a:cubicBezTo>
                    <a:pt x="526" y="0"/>
                    <a:pt x="252" y="246"/>
                    <a:pt x="252" y="548"/>
                  </a:cubicBezTo>
                  <a:lnTo>
                    <a:pt x="252" y="824"/>
                  </a:lnTo>
                  <a:cubicBezTo>
                    <a:pt x="235" y="902"/>
                    <a:pt x="199" y="931"/>
                    <a:pt x="147" y="951"/>
                  </a:cubicBezTo>
                  <a:cubicBezTo>
                    <a:pt x="86" y="973"/>
                    <a:pt x="37" y="1020"/>
                    <a:pt x="22" y="1082"/>
                  </a:cubicBezTo>
                  <a:cubicBezTo>
                    <a:pt x="0" y="1174"/>
                    <a:pt x="54" y="1266"/>
                    <a:pt x="139" y="1294"/>
                  </a:cubicBezTo>
                  <a:cubicBezTo>
                    <a:pt x="195" y="1314"/>
                    <a:pt x="232" y="1341"/>
                    <a:pt x="251" y="1424"/>
                  </a:cubicBezTo>
                  <a:lnTo>
                    <a:pt x="251" y="1700"/>
                  </a:lnTo>
                  <a:cubicBezTo>
                    <a:pt x="251" y="1999"/>
                    <a:pt x="520" y="2242"/>
                    <a:pt x="854" y="2247"/>
                  </a:cubicBezTo>
                  <a:cubicBezTo>
                    <a:pt x="855" y="2247"/>
                    <a:pt x="855" y="2247"/>
                    <a:pt x="856" y="2247"/>
                  </a:cubicBezTo>
                  <a:cubicBezTo>
                    <a:pt x="951" y="2247"/>
                    <a:pt x="1038" y="2176"/>
                    <a:pt x="1044" y="2078"/>
                  </a:cubicBezTo>
                  <a:cubicBezTo>
                    <a:pt x="1052" y="1974"/>
                    <a:pt x="969" y="1886"/>
                    <a:pt x="865" y="1886"/>
                  </a:cubicBezTo>
                  <a:cubicBezTo>
                    <a:pt x="728" y="1886"/>
                    <a:pt x="612" y="1801"/>
                    <a:pt x="612" y="1698"/>
                  </a:cubicBezTo>
                  <a:lnTo>
                    <a:pt x="612" y="1405"/>
                  </a:lnTo>
                  <a:cubicBezTo>
                    <a:pt x="612" y="1394"/>
                    <a:pt x="610" y="1384"/>
                    <a:pt x="609" y="1376"/>
                  </a:cubicBezTo>
                  <a:cubicBezTo>
                    <a:pt x="589" y="1268"/>
                    <a:pt x="551" y="1187"/>
                    <a:pt x="502" y="1124"/>
                  </a:cubicBezTo>
                  <a:cubicBezTo>
                    <a:pt x="550" y="1061"/>
                    <a:pt x="589" y="980"/>
                    <a:pt x="608" y="874"/>
                  </a:cubicBezTo>
                  <a:cubicBezTo>
                    <a:pt x="610" y="863"/>
                    <a:pt x="612" y="853"/>
                    <a:pt x="612" y="842"/>
                  </a:cubicBezTo>
                  <a:lnTo>
                    <a:pt x="612" y="549"/>
                  </a:lnTo>
                  <a:cubicBezTo>
                    <a:pt x="612" y="449"/>
                    <a:pt x="727" y="363"/>
                    <a:pt x="863" y="362"/>
                  </a:cubicBezTo>
                  <a:cubicBezTo>
                    <a:pt x="956" y="361"/>
                    <a:pt x="1039" y="287"/>
                    <a:pt x="1044" y="192"/>
                  </a:cubicBezTo>
                  <a:cubicBezTo>
                    <a:pt x="1052" y="87"/>
                    <a:pt x="968" y="0"/>
                    <a:pt x="8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6"/>
            <p:cNvSpPr/>
            <p:nvPr/>
          </p:nvSpPr>
          <p:spPr>
            <a:xfrm>
              <a:off x="1874873" y="849235"/>
              <a:ext cx="39817" cy="85165"/>
            </a:xfrm>
            <a:custGeom>
              <a:rect b="b" l="l" r="r" t="t"/>
              <a:pathLst>
                <a:path extrusionOk="0" h="2248" w="1051">
                  <a:moveTo>
                    <a:pt x="186" y="0"/>
                  </a:moveTo>
                  <a:cubicBezTo>
                    <a:pt x="82" y="0"/>
                    <a:pt x="1" y="87"/>
                    <a:pt x="7" y="192"/>
                  </a:cubicBezTo>
                  <a:cubicBezTo>
                    <a:pt x="12" y="286"/>
                    <a:pt x="95" y="361"/>
                    <a:pt x="189" y="362"/>
                  </a:cubicBezTo>
                  <a:cubicBezTo>
                    <a:pt x="325" y="363"/>
                    <a:pt x="440" y="449"/>
                    <a:pt x="440" y="549"/>
                  </a:cubicBezTo>
                  <a:lnTo>
                    <a:pt x="440" y="842"/>
                  </a:lnTo>
                  <a:cubicBezTo>
                    <a:pt x="440" y="853"/>
                    <a:pt x="442" y="863"/>
                    <a:pt x="443" y="874"/>
                  </a:cubicBezTo>
                  <a:cubicBezTo>
                    <a:pt x="462" y="981"/>
                    <a:pt x="501" y="1062"/>
                    <a:pt x="550" y="1125"/>
                  </a:cubicBezTo>
                  <a:cubicBezTo>
                    <a:pt x="501" y="1188"/>
                    <a:pt x="462" y="1269"/>
                    <a:pt x="443" y="1377"/>
                  </a:cubicBezTo>
                  <a:cubicBezTo>
                    <a:pt x="442" y="1387"/>
                    <a:pt x="440" y="1398"/>
                    <a:pt x="440" y="1408"/>
                  </a:cubicBezTo>
                  <a:lnTo>
                    <a:pt x="440" y="1701"/>
                  </a:lnTo>
                  <a:cubicBezTo>
                    <a:pt x="440" y="1802"/>
                    <a:pt x="325" y="1887"/>
                    <a:pt x="189" y="1888"/>
                  </a:cubicBezTo>
                  <a:cubicBezTo>
                    <a:pt x="95" y="1890"/>
                    <a:pt x="12" y="1963"/>
                    <a:pt x="7" y="2058"/>
                  </a:cubicBezTo>
                  <a:cubicBezTo>
                    <a:pt x="2" y="2163"/>
                    <a:pt x="84" y="2248"/>
                    <a:pt x="186" y="2248"/>
                  </a:cubicBezTo>
                  <a:cubicBezTo>
                    <a:pt x="525" y="2248"/>
                    <a:pt x="800" y="2002"/>
                    <a:pt x="800" y="1701"/>
                  </a:cubicBezTo>
                  <a:lnTo>
                    <a:pt x="800" y="1425"/>
                  </a:lnTo>
                  <a:cubicBezTo>
                    <a:pt x="818" y="1346"/>
                    <a:pt x="852" y="1317"/>
                    <a:pt x="904" y="1298"/>
                  </a:cubicBezTo>
                  <a:cubicBezTo>
                    <a:pt x="965" y="1275"/>
                    <a:pt x="1014" y="1228"/>
                    <a:pt x="1029" y="1167"/>
                  </a:cubicBezTo>
                  <a:cubicBezTo>
                    <a:pt x="1050" y="1074"/>
                    <a:pt x="998" y="984"/>
                    <a:pt x="912" y="955"/>
                  </a:cubicBezTo>
                  <a:cubicBezTo>
                    <a:pt x="855" y="935"/>
                    <a:pt x="819" y="907"/>
                    <a:pt x="800" y="825"/>
                  </a:cubicBezTo>
                  <a:lnTo>
                    <a:pt x="800" y="549"/>
                  </a:lnTo>
                  <a:cubicBezTo>
                    <a:pt x="800" y="247"/>
                    <a:pt x="525" y="0"/>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6"/>
            <p:cNvSpPr/>
            <p:nvPr/>
          </p:nvSpPr>
          <p:spPr>
            <a:xfrm>
              <a:off x="1673476" y="818813"/>
              <a:ext cx="36067" cy="13639"/>
            </a:xfrm>
            <a:custGeom>
              <a:rect b="b" l="l" r="r" t="t"/>
              <a:pathLst>
                <a:path extrusionOk="0" h="360" w="952">
                  <a:moveTo>
                    <a:pt x="198" y="0"/>
                  </a:moveTo>
                  <a:cubicBezTo>
                    <a:pt x="103" y="0"/>
                    <a:pt x="18" y="69"/>
                    <a:pt x="10" y="163"/>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6"/>
            <p:cNvSpPr/>
            <p:nvPr/>
          </p:nvSpPr>
          <p:spPr>
            <a:xfrm>
              <a:off x="1674348" y="966489"/>
              <a:ext cx="113011" cy="13676"/>
            </a:xfrm>
            <a:custGeom>
              <a:rect b="b" l="l" r="r" t="t"/>
              <a:pathLst>
                <a:path extrusionOk="0" h="361" w="2983">
                  <a:moveTo>
                    <a:pt x="198" y="0"/>
                  </a:moveTo>
                  <a:cubicBezTo>
                    <a:pt x="102" y="0"/>
                    <a:pt x="17" y="69"/>
                    <a:pt x="10" y="164"/>
                  </a:cubicBezTo>
                  <a:cubicBezTo>
                    <a:pt x="0" y="271"/>
                    <a:pt x="84" y="361"/>
                    <a:pt x="189" y="361"/>
                  </a:cubicBezTo>
                  <a:lnTo>
                    <a:pt x="2785" y="361"/>
                  </a:lnTo>
                  <a:cubicBezTo>
                    <a:pt x="2881" y="361"/>
                    <a:pt x="2965" y="291"/>
                    <a:pt x="2974" y="197"/>
                  </a:cubicBezTo>
                  <a:cubicBezTo>
                    <a:pt x="2982" y="89"/>
                    <a:pt x="2898" y="0"/>
                    <a:pt x="27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6"/>
            <p:cNvSpPr/>
            <p:nvPr/>
          </p:nvSpPr>
          <p:spPr>
            <a:xfrm>
              <a:off x="1673476" y="878368"/>
              <a:ext cx="36067" cy="13639"/>
            </a:xfrm>
            <a:custGeom>
              <a:rect b="b" l="l" r="r" t="t"/>
              <a:pathLst>
                <a:path extrusionOk="0" h="360" w="952">
                  <a:moveTo>
                    <a:pt x="198" y="0"/>
                  </a:moveTo>
                  <a:cubicBezTo>
                    <a:pt x="103" y="0"/>
                    <a:pt x="18" y="69"/>
                    <a:pt x="10" y="164"/>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6"/>
            <p:cNvSpPr/>
            <p:nvPr/>
          </p:nvSpPr>
          <p:spPr>
            <a:xfrm>
              <a:off x="1673476" y="906933"/>
              <a:ext cx="36067" cy="13676"/>
            </a:xfrm>
            <a:custGeom>
              <a:rect b="b" l="l" r="r" t="t"/>
              <a:pathLst>
                <a:path extrusionOk="0" h="361" w="952">
                  <a:moveTo>
                    <a:pt x="198" y="0"/>
                  </a:moveTo>
                  <a:cubicBezTo>
                    <a:pt x="103" y="0"/>
                    <a:pt x="18" y="69"/>
                    <a:pt x="10" y="164"/>
                  </a:cubicBezTo>
                  <a:cubicBezTo>
                    <a:pt x="0" y="269"/>
                    <a:pt x="85" y="361"/>
                    <a:pt x="190" y="361"/>
                  </a:cubicBezTo>
                  <a:lnTo>
                    <a:pt x="753" y="361"/>
                  </a:lnTo>
                  <a:cubicBezTo>
                    <a:pt x="850" y="361"/>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6"/>
            <p:cNvSpPr/>
            <p:nvPr/>
          </p:nvSpPr>
          <p:spPr>
            <a:xfrm>
              <a:off x="1771901" y="936673"/>
              <a:ext cx="25156" cy="13714"/>
            </a:xfrm>
            <a:custGeom>
              <a:rect b="b" l="l" r="r" t="t"/>
              <a:pathLst>
                <a:path extrusionOk="0" h="362" w="664">
                  <a:moveTo>
                    <a:pt x="189" y="1"/>
                  </a:moveTo>
                  <a:cubicBezTo>
                    <a:pt x="85" y="1"/>
                    <a:pt x="1" y="90"/>
                    <a:pt x="9" y="197"/>
                  </a:cubicBezTo>
                  <a:cubicBezTo>
                    <a:pt x="17" y="291"/>
                    <a:pt x="103" y="361"/>
                    <a:pt x="198" y="361"/>
                  </a:cubicBezTo>
                  <a:lnTo>
                    <a:pt x="467" y="361"/>
                  </a:lnTo>
                  <a:cubicBezTo>
                    <a:pt x="562" y="361"/>
                    <a:pt x="647" y="291"/>
                    <a:pt x="655" y="197"/>
                  </a:cubicBezTo>
                  <a:cubicBezTo>
                    <a:pt x="664" y="90"/>
                    <a:pt x="580" y="1"/>
                    <a:pt x="4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6"/>
            <p:cNvSpPr/>
            <p:nvPr/>
          </p:nvSpPr>
          <p:spPr>
            <a:xfrm>
              <a:off x="1673931" y="936673"/>
              <a:ext cx="78801" cy="13714"/>
            </a:xfrm>
            <a:custGeom>
              <a:rect b="b" l="l" r="r" t="t"/>
              <a:pathLst>
                <a:path extrusionOk="0" h="362" w="2080">
                  <a:moveTo>
                    <a:pt x="199" y="1"/>
                  </a:moveTo>
                  <a:cubicBezTo>
                    <a:pt x="102" y="1"/>
                    <a:pt x="18" y="70"/>
                    <a:pt x="10" y="164"/>
                  </a:cubicBezTo>
                  <a:cubicBezTo>
                    <a:pt x="1" y="272"/>
                    <a:pt x="85" y="361"/>
                    <a:pt x="189" y="361"/>
                  </a:cubicBezTo>
                  <a:lnTo>
                    <a:pt x="1882" y="361"/>
                  </a:lnTo>
                  <a:cubicBezTo>
                    <a:pt x="1977" y="361"/>
                    <a:pt x="2063" y="291"/>
                    <a:pt x="2070" y="197"/>
                  </a:cubicBezTo>
                  <a:cubicBezTo>
                    <a:pt x="2080" y="90"/>
                    <a:pt x="1996" y="1"/>
                    <a:pt x="1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6"/>
            <p:cNvSpPr/>
            <p:nvPr/>
          </p:nvSpPr>
          <p:spPr>
            <a:xfrm>
              <a:off x="1728447" y="878368"/>
              <a:ext cx="36029" cy="13639"/>
            </a:xfrm>
            <a:custGeom>
              <a:rect b="b" l="l" r="r" t="t"/>
              <a:pathLst>
                <a:path extrusionOk="0" h="360" w="951">
                  <a:moveTo>
                    <a:pt x="189" y="0"/>
                  </a:moveTo>
                  <a:cubicBezTo>
                    <a:pt x="85" y="0"/>
                    <a:pt x="1" y="89"/>
                    <a:pt x="9" y="196"/>
                  </a:cubicBezTo>
                  <a:cubicBezTo>
                    <a:pt x="18" y="290"/>
                    <a:pt x="104" y="359"/>
                    <a:pt x="198" y="359"/>
                  </a:cubicBezTo>
                  <a:lnTo>
                    <a:pt x="753" y="359"/>
                  </a:lnTo>
                  <a:cubicBezTo>
                    <a:pt x="849" y="359"/>
                    <a:pt x="934" y="290"/>
                    <a:pt x="941" y="196"/>
                  </a:cubicBezTo>
                  <a:cubicBezTo>
                    <a:pt x="951" y="89"/>
                    <a:pt x="867"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6"/>
            <p:cNvSpPr/>
            <p:nvPr/>
          </p:nvSpPr>
          <p:spPr>
            <a:xfrm>
              <a:off x="1778152" y="878330"/>
              <a:ext cx="75429" cy="13639"/>
            </a:xfrm>
            <a:custGeom>
              <a:rect b="b" l="l" r="r" t="t"/>
              <a:pathLst>
                <a:path extrusionOk="0" h="360" w="1991">
                  <a:moveTo>
                    <a:pt x="198" y="0"/>
                  </a:moveTo>
                  <a:cubicBezTo>
                    <a:pt x="102" y="0"/>
                    <a:pt x="17" y="69"/>
                    <a:pt x="10" y="163"/>
                  </a:cubicBezTo>
                  <a:cubicBezTo>
                    <a:pt x="0" y="270"/>
                    <a:pt x="84" y="359"/>
                    <a:pt x="189" y="359"/>
                  </a:cubicBezTo>
                  <a:lnTo>
                    <a:pt x="1809" y="359"/>
                  </a:lnTo>
                  <a:cubicBezTo>
                    <a:pt x="1810" y="359"/>
                    <a:pt x="1810" y="359"/>
                    <a:pt x="1811" y="359"/>
                  </a:cubicBezTo>
                  <a:cubicBezTo>
                    <a:pt x="1911" y="359"/>
                    <a:pt x="1990" y="279"/>
                    <a:pt x="1990" y="180"/>
                  </a:cubicBezTo>
                  <a:cubicBezTo>
                    <a:pt x="1990" y="81"/>
                    <a:pt x="1909" y="0"/>
                    <a:pt x="18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6"/>
            <p:cNvSpPr/>
            <p:nvPr/>
          </p:nvSpPr>
          <p:spPr>
            <a:xfrm>
              <a:off x="1729773" y="818699"/>
              <a:ext cx="164383" cy="13714"/>
            </a:xfrm>
            <a:custGeom>
              <a:rect b="b" l="l" r="r" t="t"/>
              <a:pathLst>
                <a:path extrusionOk="0" h="362" w="4339">
                  <a:moveTo>
                    <a:pt x="198" y="1"/>
                  </a:moveTo>
                  <a:cubicBezTo>
                    <a:pt x="103" y="1"/>
                    <a:pt x="18" y="71"/>
                    <a:pt x="10" y="165"/>
                  </a:cubicBezTo>
                  <a:cubicBezTo>
                    <a:pt x="0" y="272"/>
                    <a:pt x="84" y="361"/>
                    <a:pt x="189" y="361"/>
                  </a:cubicBezTo>
                  <a:lnTo>
                    <a:pt x="4137" y="361"/>
                  </a:lnTo>
                  <a:cubicBezTo>
                    <a:pt x="4234" y="361"/>
                    <a:pt x="4319" y="292"/>
                    <a:pt x="4326" y="198"/>
                  </a:cubicBezTo>
                  <a:cubicBezTo>
                    <a:pt x="4339" y="92"/>
                    <a:pt x="4255" y="1"/>
                    <a:pt x="41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6"/>
            <p:cNvSpPr/>
            <p:nvPr/>
          </p:nvSpPr>
          <p:spPr>
            <a:xfrm>
              <a:off x="1673097" y="848553"/>
              <a:ext cx="182000" cy="13639"/>
            </a:xfrm>
            <a:custGeom>
              <a:rect b="b" l="l" r="r" t="t"/>
              <a:pathLst>
                <a:path extrusionOk="0" h="360" w="4804">
                  <a:moveTo>
                    <a:pt x="199" y="1"/>
                  </a:moveTo>
                  <a:cubicBezTo>
                    <a:pt x="103" y="1"/>
                    <a:pt x="19" y="70"/>
                    <a:pt x="9" y="164"/>
                  </a:cubicBezTo>
                  <a:cubicBezTo>
                    <a:pt x="1" y="271"/>
                    <a:pt x="87" y="360"/>
                    <a:pt x="193" y="360"/>
                  </a:cubicBezTo>
                  <a:lnTo>
                    <a:pt x="4595" y="360"/>
                  </a:lnTo>
                  <a:cubicBezTo>
                    <a:pt x="4681" y="360"/>
                    <a:pt x="4763" y="302"/>
                    <a:pt x="4780" y="216"/>
                  </a:cubicBezTo>
                  <a:cubicBezTo>
                    <a:pt x="4804" y="101"/>
                    <a:pt x="4713" y="1"/>
                    <a:pt x="46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6"/>
            <p:cNvSpPr/>
            <p:nvPr/>
          </p:nvSpPr>
          <p:spPr>
            <a:xfrm>
              <a:off x="1558836" y="713303"/>
              <a:ext cx="475457" cy="476631"/>
            </a:xfrm>
            <a:custGeom>
              <a:rect b="b" l="l" r="r" t="t"/>
              <a:pathLst>
                <a:path extrusionOk="0" h="12581" w="12550">
                  <a:moveTo>
                    <a:pt x="10487" y="358"/>
                  </a:moveTo>
                  <a:cubicBezTo>
                    <a:pt x="10595" y="358"/>
                    <a:pt x="10684" y="446"/>
                    <a:pt x="10684" y="556"/>
                  </a:cubicBezTo>
                  <a:lnTo>
                    <a:pt x="10684" y="1374"/>
                  </a:lnTo>
                  <a:lnTo>
                    <a:pt x="363" y="1374"/>
                  </a:lnTo>
                  <a:lnTo>
                    <a:pt x="363" y="556"/>
                  </a:lnTo>
                  <a:cubicBezTo>
                    <a:pt x="363" y="447"/>
                    <a:pt x="451" y="358"/>
                    <a:pt x="561" y="358"/>
                  </a:cubicBezTo>
                  <a:close/>
                  <a:moveTo>
                    <a:pt x="11338" y="6826"/>
                  </a:moveTo>
                  <a:lnTo>
                    <a:pt x="11956" y="7535"/>
                  </a:lnTo>
                  <a:lnTo>
                    <a:pt x="11338" y="7535"/>
                  </a:lnTo>
                  <a:lnTo>
                    <a:pt x="11338" y="6826"/>
                  </a:lnTo>
                  <a:close/>
                  <a:moveTo>
                    <a:pt x="192" y="0"/>
                  </a:moveTo>
                  <a:cubicBezTo>
                    <a:pt x="86" y="0"/>
                    <a:pt x="2" y="86"/>
                    <a:pt x="2" y="191"/>
                  </a:cubicBezTo>
                  <a:lnTo>
                    <a:pt x="2" y="7202"/>
                  </a:lnTo>
                  <a:cubicBezTo>
                    <a:pt x="2" y="7220"/>
                    <a:pt x="9" y="7237"/>
                    <a:pt x="22" y="7249"/>
                  </a:cubicBezTo>
                  <a:cubicBezTo>
                    <a:pt x="75" y="7301"/>
                    <a:pt x="131" y="7323"/>
                    <a:pt x="183" y="7323"/>
                  </a:cubicBezTo>
                  <a:cubicBezTo>
                    <a:pt x="282" y="7323"/>
                    <a:pt x="363" y="7241"/>
                    <a:pt x="363" y="7139"/>
                  </a:cubicBezTo>
                  <a:lnTo>
                    <a:pt x="363" y="1736"/>
                  </a:lnTo>
                  <a:lnTo>
                    <a:pt x="10683" y="1736"/>
                  </a:lnTo>
                  <a:lnTo>
                    <a:pt x="10683" y="6160"/>
                  </a:lnTo>
                  <a:lnTo>
                    <a:pt x="9249" y="6160"/>
                  </a:lnTo>
                  <a:cubicBezTo>
                    <a:pt x="9152" y="6160"/>
                    <a:pt x="9067" y="6229"/>
                    <a:pt x="9060" y="6323"/>
                  </a:cubicBezTo>
                  <a:cubicBezTo>
                    <a:pt x="9051" y="6431"/>
                    <a:pt x="9134" y="6520"/>
                    <a:pt x="9239" y="6520"/>
                  </a:cubicBezTo>
                  <a:lnTo>
                    <a:pt x="10978" y="6520"/>
                  </a:lnTo>
                  <a:lnTo>
                    <a:pt x="10978" y="7713"/>
                  </a:lnTo>
                  <a:cubicBezTo>
                    <a:pt x="10978" y="7814"/>
                    <a:pt x="11060" y="7897"/>
                    <a:pt x="11162" y="7897"/>
                  </a:cubicBezTo>
                  <a:lnTo>
                    <a:pt x="12190" y="7897"/>
                  </a:lnTo>
                  <a:lnTo>
                    <a:pt x="12190" y="12223"/>
                  </a:lnTo>
                  <a:lnTo>
                    <a:pt x="7537" y="12223"/>
                  </a:lnTo>
                  <a:lnTo>
                    <a:pt x="7537" y="6519"/>
                  </a:lnTo>
                  <a:lnTo>
                    <a:pt x="8330" y="6519"/>
                  </a:lnTo>
                  <a:cubicBezTo>
                    <a:pt x="8426" y="6519"/>
                    <a:pt x="8511" y="6449"/>
                    <a:pt x="8519" y="6354"/>
                  </a:cubicBezTo>
                  <a:cubicBezTo>
                    <a:pt x="8528" y="6248"/>
                    <a:pt x="8444" y="6159"/>
                    <a:pt x="8339" y="6159"/>
                  </a:cubicBezTo>
                  <a:lnTo>
                    <a:pt x="7328" y="6159"/>
                  </a:lnTo>
                  <a:cubicBezTo>
                    <a:pt x="7225" y="6159"/>
                    <a:pt x="7143" y="6241"/>
                    <a:pt x="7143" y="6343"/>
                  </a:cubicBezTo>
                  <a:lnTo>
                    <a:pt x="7143" y="9436"/>
                  </a:lnTo>
                  <a:lnTo>
                    <a:pt x="427" y="9436"/>
                  </a:lnTo>
                  <a:cubicBezTo>
                    <a:pt x="390" y="9436"/>
                    <a:pt x="360" y="9405"/>
                    <a:pt x="360" y="9369"/>
                  </a:cubicBezTo>
                  <a:lnTo>
                    <a:pt x="360" y="7960"/>
                  </a:lnTo>
                  <a:cubicBezTo>
                    <a:pt x="360" y="7941"/>
                    <a:pt x="352" y="7924"/>
                    <a:pt x="339" y="7911"/>
                  </a:cubicBezTo>
                  <a:cubicBezTo>
                    <a:pt x="286" y="7861"/>
                    <a:pt x="231" y="7840"/>
                    <a:pt x="180" y="7840"/>
                  </a:cubicBezTo>
                  <a:cubicBezTo>
                    <a:pt x="81" y="7840"/>
                    <a:pt x="0" y="7920"/>
                    <a:pt x="0" y="8020"/>
                  </a:cubicBezTo>
                  <a:lnTo>
                    <a:pt x="0" y="9604"/>
                  </a:lnTo>
                  <a:cubicBezTo>
                    <a:pt x="0" y="9709"/>
                    <a:pt x="85" y="9795"/>
                    <a:pt x="191" y="9795"/>
                  </a:cubicBezTo>
                  <a:lnTo>
                    <a:pt x="7143" y="9795"/>
                  </a:lnTo>
                  <a:lnTo>
                    <a:pt x="7143" y="12397"/>
                  </a:lnTo>
                  <a:cubicBezTo>
                    <a:pt x="7143" y="12499"/>
                    <a:pt x="7225" y="12581"/>
                    <a:pt x="7328" y="12581"/>
                  </a:cubicBezTo>
                  <a:lnTo>
                    <a:pt x="12365" y="12581"/>
                  </a:lnTo>
                  <a:cubicBezTo>
                    <a:pt x="12467" y="12581"/>
                    <a:pt x="12550" y="12499"/>
                    <a:pt x="12550" y="12397"/>
                  </a:cubicBezTo>
                  <a:lnTo>
                    <a:pt x="12550" y="7724"/>
                  </a:lnTo>
                  <a:cubicBezTo>
                    <a:pt x="12550" y="7679"/>
                    <a:pt x="12534" y="7636"/>
                    <a:pt x="12506" y="7604"/>
                  </a:cubicBezTo>
                  <a:lnTo>
                    <a:pt x="11307" y="6222"/>
                  </a:lnTo>
                  <a:cubicBezTo>
                    <a:pt x="11272" y="6182"/>
                    <a:pt x="11221" y="6160"/>
                    <a:pt x="11168" y="6160"/>
                  </a:cubicBezTo>
                  <a:lnTo>
                    <a:pt x="11043" y="6160"/>
                  </a:lnTo>
                  <a:lnTo>
                    <a:pt x="11043" y="566"/>
                  </a:lnTo>
                  <a:cubicBezTo>
                    <a:pt x="11043" y="254"/>
                    <a:pt x="10790" y="0"/>
                    <a:pt x="104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6"/>
            <p:cNvSpPr/>
            <p:nvPr/>
          </p:nvSpPr>
          <p:spPr>
            <a:xfrm>
              <a:off x="1906431" y="1036614"/>
              <a:ext cx="48341" cy="63760"/>
            </a:xfrm>
            <a:custGeom>
              <a:rect b="b" l="l" r="r" t="t"/>
              <a:pathLst>
                <a:path extrusionOk="0" h="1683" w="1276">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6"/>
            <p:cNvSpPr/>
            <p:nvPr/>
          </p:nvSpPr>
          <p:spPr>
            <a:xfrm>
              <a:off x="1857976" y="1035970"/>
              <a:ext cx="42128" cy="65200"/>
            </a:xfrm>
            <a:custGeom>
              <a:rect b="b" l="l" r="r" t="t"/>
              <a:pathLst>
                <a:path extrusionOk="0" h="1721" w="1112">
                  <a:moveTo>
                    <a:pt x="550" y="362"/>
                  </a:moveTo>
                  <a:cubicBezTo>
                    <a:pt x="659" y="362"/>
                    <a:pt x="752" y="451"/>
                    <a:pt x="752" y="558"/>
                  </a:cubicBezTo>
                  <a:cubicBezTo>
                    <a:pt x="752" y="665"/>
                    <a:pt x="659" y="756"/>
                    <a:pt x="548" y="756"/>
                  </a:cubicBezTo>
                  <a:cubicBezTo>
                    <a:pt x="504" y="756"/>
                    <a:pt x="429" y="756"/>
                    <a:pt x="359" y="757"/>
                  </a:cubicBezTo>
                  <a:cubicBezTo>
                    <a:pt x="359" y="684"/>
                    <a:pt x="358" y="439"/>
                    <a:pt x="358" y="362"/>
                  </a:cubicBezTo>
                  <a:lnTo>
                    <a:pt x="548" y="362"/>
                  </a:lnTo>
                  <a:cubicBezTo>
                    <a:pt x="549" y="362"/>
                    <a:pt x="549" y="362"/>
                    <a:pt x="550" y="362"/>
                  </a:cubicBezTo>
                  <a:close/>
                  <a:moveTo>
                    <a:pt x="182" y="0"/>
                  </a:moveTo>
                  <a:cubicBezTo>
                    <a:pt x="87" y="0"/>
                    <a:pt x="0" y="88"/>
                    <a:pt x="0" y="186"/>
                  </a:cubicBezTo>
                  <a:lnTo>
                    <a:pt x="0" y="1531"/>
                  </a:lnTo>
                  <a:cubicBezTo>
                    <a:pt x="0" y="1618"/>
                    <a:pt x="59" y="1699"/>
                    <a:pt x="145" y="1717"/>
                  </a:cubicBezTo>
                  <a:cubicBezTo>
                    <a:pt x="158" y="1719"/>
                    <a:pt x="170" y="1721"/>
                    <a:pt x="182" y="1721"/>
                  </a:cubicBezTo>
                  <a:cubicBezTo>
                    <a:pt x="281" y="1721"/>
                    <a:pt x="363" y="1637"/>
                    <a:pt x="363" y="1537"/>
                  </a:cubicBezTo>
                  <a:lnTo>
                    <a:pt x="363" y="1133"/>
                  </a:lnTo>
                  <a:cubicBezTo>
                    <a:pt x="432" y="1133"/>
                    <a:pt x="506" y="1131"/>
                    <a:pt x="551" y="1131"/>
                  </a:cubicBezTo>
                  <a:cubicBezTo>
                    <a:pt x="860" y="1131"/>
                    <a:pt x="1112" y="878"/>
                    <a:pt x="1112" y="566"/>
                  </a:cubicBezTo>
                  <a:cubicBezTo>
                    <a:pt x="1112" y="255"/>
                    <a:pt x="860"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6"/>
            <p:cNvSpPr/>
            <p:nvPr/>
          </p:nvSpPr>
          <p:spPr>
            <a:xfrm>
              <a:off x="1964433" y="1035932"/>
              <a:ext cx="42962" cy="65200"/>
            </a:xfrm>
            <a:custGeom>
              <a:rect b="b" l="l" r="r" t="t"/>
              <a:pathLst>
                <a:path extrusionOk="0" h="1721" w="1134">
                  <a:moveTo>
                    <a:pt x="566" y="362"/>
                  </a:moveTo>
                  <a:cubicBezTo>
                    <a:pt x="677" y="362"/>
                    <a:pt x="770" y="452"/>
                    <a:pt x="770" y="558"/>
                  </a:cubicBezTo>
                  <a:cubicBezTo>
                    <a:pt x="770" y="665"/>
                    <a:pt x="676" y="755"/>
                    <a:pt x="566" y="755"/>
                  </a:cubicBezTo>
                  <a:cubicBezTo>
                    <a:pt x="522" y="755"/>
                    <a:pt x="447" y="755"/>
                    <a:pt x="376" y="757"/>
                  </a:cubicBezTo>
                  <a:cubicBezTo>
                    <a:pt x="376" y="684"/>
                    <a:pt x="375" y="439"/>
                    <a:pt x="375" y="362"/>
                  </a:cubicBezTo>
                  <a:close/>
                  <a:moveTo>
                    <a:pt x="187" y="0"/>
                  </a:moveTo>
                  <a:cubicBezTo>
                    <a:pt x="79" y="0"/>
                    <a:pt x="4" y="87"/>
                    <a:pt x="2" y="190"/>
                  </a:cubicBezTo>
                  <a:cubicBezTo>
                    <a:pt x="0" y="235"/>
                    <a:pt x="2" y="1503"/>
                    <a:pt x="2" y="1535"/>
                  </a:cubicBezTo>
                  <a:cubicBezTo>
                    <a:pt x="2" y="1638"/>
                    <a:pt x="84" y="1721"/>
                    <a:pt x="185" y="1721"/>
                  </a:cubicBezTo>
                  <a:cubicBezTo>
                    <a:pt x="287" y="1721"/>
                    <a:pt x="370" y="1638"/>
                    <a:pt x="370" y="1536"/>
                  </a:cubicBezTo>
                  <a:lnTo>
                    <a:pt x="370" y="1132"/>
                  </a:lnTo>
                  <a:cubicBezTo>
                    <a:pt x="441" y="1132"/>
                    <a:pt x="517" y="1131"/>
                    <a:pt x="562" y="1131"/>
                  </a:cubicBezTo>
                  <a:cubicBezTo>
                    <a:pt x="878" y="1131"/>
                    <a:pt x="1134" y="878"/>
                    <a:pt x="1134" y="566"/>
                  </a:cubicBezTo>
                  <a:cubicBezTo>
                    <a:pt x="1134" y="254"/>
                    <a:pt x="878" y="0"/>
                    <a:pt x="5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00" name="Google Shape;1600;p46"/>
          <p:cNvPicPr preferRelativeResize="0"/>
          <p:nvPr/>
        </p:nvPicPr>
        <p:blipFill>
          <a:blip r:embed="rId3">
            <a:alphaModFix/>
          </a:blip>
          <a:stretch>
            <a:fillRect/>
          </a:stretch>
        </p:blipFill>
        <p:spPr>
          <a:xfrm>
            <a:off x="103738" y="2425825"/>
            <a:ext cx="8840577" cy="104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47"/>
          <p:cNvSpPr txBox="1"/>
          <p:nvPr>
            <p:ph type="title"/>
          </p:nvPr>
        </p:nvSpPr>
        <p:spPr>
          <a:xfrm>
            <a:off x="720000" y="1487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Insights and Data Utilization - Model Selection + Evaluation</a:t>
            </a:r>
            <a:endParaRPr/>
          </a:p>
        </p:txBody>
      </p:sp>
      <p:sp>
        <p:nvSpPr>
          <p:cNvPr id="1606" name="Google Shape;1606;p47"/>
          <p:cNvSpPr txBox="1"/>
          <p:nvPr>
            <p:ph idx="3" type="subTitle"/>
          </p:nvPr>
        </p:nvSpPr>
        <p:spPr>
          <a:xfrm>
            <a:off x="1035775" y="1418663"/>
            <a:ext cx="2864700" cy="257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ML Models Tested:</a:t>
            </a:r>
            <a:endParaRPr/>
          </a:p>
          <a:p>
            <a:pPr indent="-317500" lvl="0" marL="457200" rtl="0" algn="l">
              <a:lnSpc>
                <a:spcPct val="115000"/>
              </a:lnSpc>
              <a:spcBef>
                <a:spcPts val="0"/>
              </a:spcBef>
              <a:spcAft>
                <a:spcPts val="0"/>
              </a:spcAft>
              <a:buSzPts val="1400"/>
              <a:buChar char="●"/>
            </a:pPr>
            <a:r>
              <a:rPr lang="en-GB"/>
              <a:t>Linear regression</a:t>
            </a:r>
            <a:endParaRPr/>
          </a:p>
          <a:p>
            <a:pPr indent="-317500" lvl="0" marL="457200" rtl="0" algn="l">
              <a:lnSpc>
                <a:spcPct val="115000"/>
              </a:lnSpc>
              <a:spcBef>
                <a:spcPts val="0"/>
              </a:spcBef>
              <a:spcAft>
                <a:spcPts val="0"/>
              </a:spcAft>
              <a:buSzPts val="1400"/>
              <a:buChar char="●"/>
            </a:pPr>
            <a:r>
              <a:rPr lang="en-GB"/>
              <a:t>Decision Trees</a:t>
            </a:r>
            <a:endParaRPr/>
          </a:p>
          <a:p>
            <a:pPr indent="-317500" lvl="0" marL="457200" rtl="0" algn="l">
              <a:lnSpc>
                <a:spcPct val="115000"/>
              </a:lnSpc>
              <a:spcBef>
                <a:spcPts val="0"/>
              </a:spcBef>
              <a:spcAft>
                <a:spcPts val="0"/>
              </a:spcAft>
              <a:buSzPts val="1400"/>
              <a:buChar char="●"/>
            </a:pPr>
            <a:r>
              <a:rPr b="1" lang="en-GB"/>
              <a:t>Random Forest</a:t>
            </a:r>
            <a:endParaRPr b="1"/>
          </a:p>
          <a:p>
            <a:pPr indent="-317500" lvl="0" marL="457200" rtl="0" algn="l">
              <a:lnSpc>
                <a:spcPct val="115000"/>
              </a:lnSpc>
              <a:spcBef>
                <a:spcPts val="0"/>
              </a:spcBef>
              <a:spcAft>
                <a:spcPts val="0"/>
              </a:spcAft>
              <a:buSzPts val="1400"/>
              <a:buChar char="●"/>
            </a:pPr>
            <a:r>
              <a:rPr lang="en-GB"/>
              <a:t>XGBoost</a:t>
            </a:r>
            <a:endParaRPr/>
          </a:p>
          <a:p>
            <a:pPr indent="-317500" lvl="0" marL="457200" rtl="0" algn="l">
              <a:lnSpc>
                <a:spcPct val="115000"/>
              </a:lnSpc>
              <a:spcBef>
                <a:spcPts val="0"/>
              </a:spcBef>
              <a:spcAft>
                <a:spcPts val="0"/>
              </a:spcAft>
              <a:buSzPts val="1400"/>
              <a:buChar char="●"/>
            </a:pPr>
            <a:r>
              <a:rPr lang="en-GB"/>
              <a:t>Support Vector Machines</a:t>
            </a:r>
            <a:endParaRPr/>
          </a:p>
          <a:p>
            <a:pPr indent="0" lvl="0" marL="0" rtl="0" algn="l">
              <a:lnSpc>
                <a:spcPct val="115000"/>
              </a:lnSpc>
              <a:spcBef>
                <a:spcPts val="0"/>
              </a:spcBef>
              <a:spcAft>
                <a:spcPts val="0"/>
              </a:spcAft>
              <a:buSzPts val="1400"/>
              <a:buNone/>
            </a:pPr>
            <a:r>
              <a:t/>
            </a:r>
            <a:endParaRPr/>
          </a:p>
        </p:txBody>
      </p:sp>
      <p:grpSp>
        <p:nvGrpSpPr>
          <p:cNvPr id="1607" name="Google Shape;1607;p47"/>
          <p:cNvGrpSpPr/>
          <p:nvPr/>
        </p:nvGrpSpPr>
        <p:grpSpPr>
          <a:xfrm>
            <a:off x="615573" y="1418676"/>
            <a:ext cx="341227" cy="302177"/>
            <a:chOff x="713167" y="740543"/>
            <a:chExt cx="476707" cy="422153"/>
          </a:xfrm>
        </p:grpSpPr>
        <p:sp>
          <p:nvSpPr>
            <p:cNvPr id="1608" name="Google Shape;1608;p47"/>
            <p:cNvSpPr/>
            <p:nvPr/>
          </p:nvSpPr>
          <p:spPr>
            <a:xfrm>
              <a:off x="713167" y="740543"/>
              <a:ext cx="476707" cy="422153"/>
            </a:xfrm>
            <a:custGeom>
              <a:rect b="b" l="l" r="r" t="t"/>
              <a:pathLst>
                <a:path extrusionOk="0" h="11143" w="12583">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7"/>
            <p:cNvSpPr/>
            <p:nvPr/>
          </p:nvSpPr>
          <p:spPr>
            <a:xfrm>
              <a:off x="756621" y="834914"/>
              <a:ext cx="37468" cy="13676"/>
            </a:xfrm>
            <a:custGeom>
              <a:rect b="b" l="l" r="r" t="t"/>
              <a:pathLst>
                <a:path extrusionOk="0" h="361" w="989">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7"/>
            <p:cNvSpPr/>
            <p:nvPr/>
          </p:nvSpPr>
          <p:spPr>
            <a:xfrm>
              <a:off x="756583" y="869617"/>
              <a:ext cx="37506" cy="13714"/>
            </a:xfrm>
            <a:custGeom>
              <a:rect b="b" l="l" r="r" t="t"/>
              <a:pathLst>
                <a:path extrusionOk="0" h="362" w="99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7"/>
            <p:cNvSpPr/>
            <p:nvPr/>
          </p:nvSpPr>
          <p:spPr>
            <a:xfrm>
              <a:off x="756583" y="904395"/>
              <a:ext cx="37506" cy="13676"/>
            </a:xfrm>
            <a:custGeom>
              <a:rect b="b" l="l" r="r" t="t"/>
              <a:pathLst>
                <a:path extrusionOk="0" h="361" w="99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7"/>
            <p:cNvSpPr/>
            <p:nvPr/>
          </p:nvSpPr>
          <p:spPr>
            <a:xfrm>
              <a:off x="756621" y="939136"/>
              <a:ext cx="37468" cy="13676"/>
            </a:xfrm>
            <a:custGeom>
              <a:rect b="b" l="l" r="r" t="t"/>
              <a:pathLst>
                <a:path extrusionOk="0" h="361" w="989">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7"/>
            <p:cNvSpPr/>
            <p:nvPr/>
          </p:nvSpPr>
          <p:spPr>
            <a:xfrm>
              <a:off x="756583" y="975164"/>
              <a:ext cx="37506" cy="13676"/>
            </a:xfrm>
            <a:custGeom>
              <a:rect b="b" l="l" r="r" t="t"/>
              <a:pathLst>
                <a:path extrusionOk="0" h="361" w="99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7"/>
            <p:cNvSpPr/>
            <p:nvPr/>
          </p:nvSpPr>
          <p:spPr>
            <a:xfrm>
              <a:off x="756621" y="1009905"/>
              <a:ext cx="37468" cy="13676"/>
            </a:xfrm>
            <a:custGeom>
              <a:rect b="b" l="l" r="r" t="t"/>
              <a:pathLst>
                <a:path extrusionOk="0" h="361" w="989">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7"/>
            <p:cNvSpPr/>
            <p:nvPr/>
          </p:nvSpPr>
          <p:spPr>
            <a:xfrm>
              <a:off x="756583" y="1044645"/>
              <a:ext cx="37506" cy="13714"/>
            </a:xfrm>
            <a:custGeom>
              <a:rect b="b" l="l" r="r" t="t"/>
              <a:pathLst>
                <a:path extrusionOk="0" h="362" w="99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7"/>
            <p:cNvSpPr/>
            <p:nvPr/>
          </p:nvSpPr>
          <p:spPr>
            <a:xfrm>
              <a:off x="756621" y="1079424"/>
              <a:ext cx="37468" cy="13676"/>
            </a:xfrm>
            <a:custGeom>
              <a:rect b="b" l="l" r="r" t="t"/>
              <a:pathLst>
                <a:path extrusionOk="0" h="361" w="989">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7"/>
            <p:cNvSpPr/>
            <p:nvPr/>
          </p:nvSpPr>
          <p:spPr>
            <a:xfrm>
              <a:off x="756621" y="1114202"/>
              <a:ext cx="37468" cy="13639"/>
            </a:xfrm>
            <a:custGeom>
              <a:rect b="b" l="l" r="r" t="t"/>
              <a:pathLst>
                <a:path extrusionOk="0" h="360" w="989">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7"/>
            <p:cNvSpPr/>
            <p:nvPr/>
          </p:nvSpPr>
          <p:spPr>
            <a:xfrm>
              <a:off x="931309" y="834497"/>
              <a:ext cx="43681" cy="84029"/>
            </a:xfrm>
            <a:custGeom>
              <a:rect b="b" l="l" r="r" t="t"/>
              <a:pathLst>
                <a:path extrusionOk="0" h="2218" w="1153">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7"/>
            <p:cNvSpPr/>
            <p:nvPr/>
          </p:nvSpPr>
          <p:spPr>
            <a:xfrm>
              <a:off x="985598" y="837869"/>
              <a:ext cx="34097" cy="77248"/>
            </a:xfrm>
            <a:custGeom>
              <a:rect b="b" l="l" r="r" t="t"/>
              <a:pathLst>
                <a:path extrusionOk="0" h="2039" w="90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7"/>
            <p:cNvSpPr/>
            <p:nvPr/>
          </p:nvSpPr>
          <p:spPr>
            <a:xfrm>
              <a:off x="886605" y="837869"/>
              <a:ext cx="34021" cy="77248"/>
            </a:xfrm>
            <a:custGeom>
              <a:rect b="b" l="l" r="r" t="t"/>
              <a:pathLst>
                <a:path extrusionOk="0" h="2039" w="898">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7"/>
            <p:cNvSpPr/>
            <p:nvPr/>
          </p:nvSpPr>
          <p:spPr>
            <a:xfrm>
              <a:off x="886643" y="939136"/>
              <a:ext cx="173097" cy="13676"/>
            </a:xfrm>
            <a:custGeom>
              <a:rect b="b" l="l" r="r" t="t"/>
              <a:pathLst>
                <a:path extrusionOk="0" h="361" w="4569">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7"/>
            <p:cNvSpPr/>
            <p:nvPr/>
          </p:nvSpPr>
          <p:spPr>
            <a:xfrm>
              <a:off x="887135" y="975126"/>
              <a:ext cx="44629" cy="13714"/>
            </a:xfrm>
            <a:custGeom>
              <a:rect b="b" l="l" r="r" t="t"/>
              <a:pathLst>
                <a:path extrusionOk="0" h="362" w="1178">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7"/>
            <p:cNvSpPr/>
            <p:nvPr/>
          </p:nvSpPr>
          <p:spPr>
            <a:xfrm>
              <a:off x="954608" y="975164"/>
              <a:ext cx="44591" cy="13676"/>
            </a:xfrm>
            <a:custGeom>
              <a:rect b="b" l="l" r="r" t="t"/>
              <a:pathLst>
                <a:path extrusionOk="0" h="361" w="1177">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7"/>
            <p:cNvSpPr/>
            <p:nvPr/>
          </p:nvSpPr>
          <p:spPr>
            <a:xfrm>
              <a:off x="999199" y="1009943"/>
              <a:ext cx="44553" cy="13676"/>
            </a:xfrm>
            <a:custGeom>
              <a:rect b="b" l="l" r="r" t="t"/>
              <a:pathLst>
                <a:path extrusionOk="0" h="361" w="1176">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7"/>
            <p:cNvSpPr/>
            <p:nvPr/>
          </p:nvSpPr>
          <p:spPr>
            <a:xfrm>
              <a:off x="999199" y="1079424"/>
              <a:ext cx="44553" cy="13676"/>
            </a:xfrm>
            <a:custGeom>
              <a:rect b="b" l="l" r="r" t="t"/>
              <a:pathLst>
                <a:path extrusionOk="0" h="361" w="1176">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7"/>
            <p:cNvSpPr/>
            <p:nvPr/>
          </p:nvSpPr>
          <p:spPr>
            <a:xfrm>
              <a:off x="887741" y="1114202"/>
              <a:ext cx="95432" cy="13639"/>
            </a:xfrm>
            <a:custGeom>
              <a:rect b="b" l="l" r="r" t="t"/>
              <a:pathLst>
                <a:path extrusionOk="0" h="360" w="2519">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7"/>
            <p:cNvSpPr/>
            <p:nvPr/>
          </p:nvSpPr>
          <p:spPr>
            <a:xfrm>
              <a:off x="887741" y="1009943"/>
              <a:ext cx="95394" cy="13676"/>
            </a:xfrm>
            <a:custGeom>
              <a:rect b="b" l="l" r="r" t="t"/>
              <a:pathLst>
                <a:path extrusionOk="0" h="361" w="2518">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7"/>
            <p:cNvSpPr/>
            <p:nvPr/>
          </p:nvSpPr>
          <p:spPr>
            <a:xfrm>
              <a:off x="1059777" y="1009943"/>
              <a:ext cx="95432" cy="13676"/>
            </a:xfrm>
            <a:custGeom>
              <a:rect b="b" l="l" r="r" t="t"/>
              <a:pathLst>
                <a:path extrusionOk="0" h="361" w="2519">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7"/>
            <p:cNvSpPr/>
            <p:nvPr/>
          </p:nvSpPr>
          <p:spPr>
            <a:xfrm>
              <a:off x="886984" y="1044645"/>
              <a:ext cx="32695" cy="13714"/>
            </a:xfrm>
            <a:custGeom>
              <a:rect b="b" l="l" r="r" t="t"/>
              <a:pathLst>
                <a:path extrusionOk="0" h="362" w="863">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7"/>
            <p:cNvSpPr/>
            <p:nvPr/>
          </p:nvSpPr>
          <p:spPr>
            <a:xfrm>
              <a:off x="935325" y="1044645"/>
              <a:ext cx="161996" cy="13714"/>
            </a:xfrm>
            <a:custGeom>
              <a:rect b="b" l="l" r="r" t="t"/>
              <a:pathLst>
                <a:path extrusionOk="0" h="362" w="4276">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7"/>
            <p:cNvSpPr/>
            <p:nvPr/>
          </p:nvSpPr>
          <p:spPr>
            <a:xfrm>
              <a:off x="887741" y="1079424"/>
              <a:ext cx="95394" cy="13676"/>
            </a:xfrm>
            <a:custGeom>
              <a:rect b="b" l="l" r="r" t="t"/>
              <a:pathLst>
                <a:path extrusionOk="0" h="361" w="2518">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47"/>
          <p:cNvGrpSpPr/>
          <p:nvPr/>
        </p:nvGrpSpPr>
        <p:grpSpPr>
          <a:xfrm>
            <a:off x="378330" y="4666665"/>
            <a:ext cx="341661" cy="290896"/>
            <a:chOff x="2335403" y="748460"/>
            <a:chExt cx="477313" cy="406392"/>
          </a:xfrm>
        </p:grpSpPr>
        <p:sp>
          <p:nvSpPr>
            <p:cNvPr id="1633" name="Google Shape;1633;p47"/>
            <p:cNvSpPr/>
            <p:nvPr/>
          </p:nvSpPr>
          <p:spPr>
            <a:xfrm>
              <a:off x="2419697" y="928793"/>
              <a:ext cx="35044" cy="13676"/>
            </a:xfrm>
            <a:custGeom>
              <a:rect b="b" l="l" r="r" t="t"/>
              <a:pathLst>
                <a:path extrusionOk="0" h="361" w="925">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7"/>
            <p:cNvSpPr/>
            <p:nvPr/>
          </p:nvSpPr>
          <p:spPr>
            <a:xfrm>
              <a:off x="2466106" y="928793"/>
              <a:ext cx="51713" cy="13676"/>
            </a:xfrm>
            <a:custGeom>
              <a:rect b="b" l="l" r="r" t="t"/>
              <a:pathLst>
                <a:path extrusionOk="0" h="361" w="1365">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7"/>
            <p:cNvSpPr/>
            <p:nvPr/>
          </p:nvSpPr>
          <p:spPr>
            <a:xfrm>
              <a:off x="2420152" y="900266"/>
              <a:ext cx="80354" cy="13676"/>
            </a:xfrm>
            <a:custGeom>
              <a:rect b="b" l="l" r="r" t="t"/>
              <a:pathLst>
                <a:path extrusionOk="0" h="361" w="2121">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7"/>
            <p:cNvSpPr/>
            <p:nvPr/>
          </p:nvSpPr>
          <p:spPr>
            <a:xfrm>
              <a:off x="2419659" y="871700"/>
              <a:ext cx="35044" cy="13676"/>
            </a:xfrm>
            <a:custGeom>
              <a:rect b="b" l="l" r="r" t="t"/>
              <a:pathLst>
                <a:path extrusionOk="0" h="361" w="925">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7"/>
            <p:cNvSpPr/>
            <p:nvPr/>
          </p:nvSpPr>
          <p:spPr>
            <a:xfrm>
              <a:off x="2466485" y="871700"/>
              <a:ext cx="84597" cy="13676"/>
            </a:xfrm>
            <a:custGeom>
              <a:rect b="b" l="l" r="r" t="t"/>
              <a:pathLst>
                <a:path extrusionOk="0" h="361" w="2233">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7"/>
            <p:cNvSpPr/>
            <p:nvPr/>
          </p:nvSpPr>
          <p:spPr>
            <a:xfrm>
              <a:off x="2428714" y="978953"/>
              <a:ext cx="61828" cy="72171"/>
            </a:xfrm>
            <a:custGeom>
              <a:rect b="b" l="l" r="r" t="t"/>
              <a:pathLst>
                <a:path extrusionOk="0" h="1905" w="1632">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7"/>
            <p:cNvSpPr/>
            <p:nvPr/>
          </p:nvSpPr>
          <p:spPr>
            <a:xfrm>
              <a:off x="2492701" y="998388"/>
              <a:ext cx="48265" cy="52660"/>
            </a:xfrm>
            <a:custGeom>
              <a:rect b="b" l="l" r="r" t="t"/>
              <a:pathLst>
                <a:path extrusionOk="0" h="1390" w="1274">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7"/>
            <p:cNvSpPr/>
            <p:nvPr/>
          </p:nvSpPr>
          <p:spPr>
            <a:xfrm>
              <a:off x="2597264" y="977437"/>
              <a:ext cx="36635" cy="75164"/>
            </a:xfrm>
            <a:custGeom>
              <a:rect b="b" l="l" r="r" t="t"/>
              <a:pathLst>
                <a:path extrusionOk="0" h="1984" w="967">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7"/>
            <p:cNvSpPr/>
            <p:nvPr/>
          </p:nvSpPr>
          <p:spPr>
            <a:xfrm>
              <a:off x="2692507" y="977513"/>
              <a:ext cx="36673" cy="75126"/>
            </a:xfrm>
            <a:custGeom>
              <a:rect b="b" l="l" r="r" t="t"/>
              <a:pathLst>
                <a:path extrusionOk="0" h="1983" w="968">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7"/>
            <p:cNvSpPr/>
            <p:nvPr/>
          </p:nvSpPr>
          <p:spPr>
            <a:xfrm>
              <a:off x="2643749" y="978536"/>
              <a:ext cx="39249" cy="72891"/>
            </a:xfrm>
            <a:custGeom>
              <a:rect b="b" l="l" r="r" t="t"/>
              <a:pathLst>
                <a:path extrusionOk="0" h="1924" w="1036">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7"/>
            <p:cNvSpPr/>
            <p:nvPr/>
          </p:nvSpPr>
          <p:spPr>
            <a:xfrm>
              <a:off x="2335403" y="748460"/>
              <a:ext cx="477313" cy="406392"/>
            </a:xfrm>
            <a:custGeom>
              <a:rect b="b" l="l" r="r" t="t"/>
              <a:pathLst>
                <a:path extrusionOk="0" h="10727" w="12599">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47"/>
            <p:cNvSpPr/>
            <p:nvPr/>
          </p:nvSpPr>
          <p:spPr>
            <a:xfrm>
              <a:off x="2716147" y="788278"/>
              <a:ext cx="60540" cy="53418"/>
            </a:xfrm>
            <a:custGeom>
              <a:rect b="b" l="l" r="r" t="t"/>
              <a:pathLst>
                <a:path extrusionOk="0" h="1410" w="1598">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5" name="Google Shape;1645;p47"/>
          <p:cNvGrpSpPr/>
          <p:nvPr/>
        </p:nvGrpSpPr>
        <p:grpSpPr>
          <a:xfrm>
            <a:off x="7742750" y="3661975"/>
            <a:ext cx="781603" cy="819115"/>
            <a:chOff x="1558829" y="647969"/>
            <a:chExt cx="475457" cy="541958"/>
          </a:xfrm>
        </p:grpSpPr>
        <p:sp>
          <p:nvSpPr>
            <p:cNvPr id="1646" name="Google Shape;1646;p47"/>
            <p:cNvSpPr/>
            <p:nvPr/>
          </p:nvSpPr>
          <p:spPr>
            <a:xfrm>
              <a:off x="1611458" y="819874"/>
              <a:ext cx="39855" cy="85128"/>
            </a:xfrm>
            <a:custGeom>
              <a:rect b="b" l="l" r="r" t="t"/>
              <a:pathLst>
                <a:path extrusionOk="0" h="2247" w="1052">
                  <a:moveTo>
                    <a:pt x="865" y="0"/>
                  </a:moveTo>
                  <a:cubicBezTo>
                    <a:pt x="526" y="0"/>
                    <a:pt x="252" y="246"/>
                    <a:pt x="252" y="548"/>
                  </a:cubicBezTo>
                  <a:lnTo>
                    <a:pt x="252" y="824"/>
                  </a:lnTo>
                  <a:cubicBezTo>
                    <a:pt x="235" y="902"/>
                    <a:pt x="199" y="931"/>
                    <a:pt x="147" y="951"/>
                  </a:cubicBezTo>
                  <a:cubicBezTo>
                    <a:pt x="86" y="973"/>
                    <a:pt x="37" y="1020"/>
                    <a:pt x="22" y="1082"/>
                  </a:cubicBezTo>
                  <a:cubicBezTo>
                    <a:pt x="0" y="1174"/>
                    <a:pt x="54" y="1266"/>
                    <a:pt x="139" y="1294"/>
                  </a:cubicBezTo>
                  <a:cubicBezTo>
                    <a:pt x="195" y="1314"/>
                    <a:pt x="232" y="1341"/>
                    <a:pt x="251" y="1424"/>
                  </a:cubicBezTo>
                  <a:lnTo>
                    <a:pt x="251" y="1700"/>
                  </a:lnTo>
                  <a:cubicBezTo>
                    <a:pt x="251" y="1999"/>
                    <a:pt x="520" y="2242"/>
                    <a:pt x="854" y="2247"/>
                  </a:cubicBezTo>
                  <a:cubicBezTo>
                    <a:pt x="855" y="2247"/>
                    <a:pt x="855" y="2247"/>
                    <a:pt x="856" y="2247"/>
                  </a:cubicBezTo>
                  <a:cubicBezTo>
                    <a:pt x="951" y="2247"/>
                    <a:pt x="1038" y="2176"/>
                    <a:pt x="1044" y="2078"/>
                  </a:cubicBezTo>
                  <a:cubicBezTo>
                    <a:pt x="1052" y="1974"/>
                    <a:pt x="969" y="1886"/>
                    <a:pt x="865" y="1886"/>
                  </a:cubicBezTo>
                  <a:cubicBezTo>
                    <a:pt x="728" y="1886"/>
                    <a:pt x="612" y="1801"/>
                    <a:pt x="612" y="1698"/>
                  </a:cubicBezTo>
                  <a:lnTo>
                    <a:pt x="612" y="1405"/>
                  </a:lnTo>
                  <a:cubicBezTo>
                    <a:pt x="612" y="1394"/>
                    <a:pt x="610" y="1384"/>
                    <a:pt x="609" y="1376"/>
                  </a:cubicBezTo>
                  <a:cubicBezTo>
                    <a:pt x="589" y="1268"/>
                    <a:pt x="551" y="1187"/>
                    <a:pt x="502" y="1124"/>
                  </a:cubicBezTo>
                  <a:cubicBezTo>
                    <a:pt x="550" y="1061"/>
                    <a:pt x="589" y="980"/>
                    <a:pt x="608" y="874"/>
                  </a:cubicBezTo>
                  <a:cubicBezTo>
                    <a:pt x="610" y="863"/>
                    <a:pt x="612" y="853"/>
                    <a:pt x="612" y="842"/>
                  </a:cubicBezTo>
                  <a:lnTo>
                    <a:pt x="612" y="549"/>
                  </a:lnTo>
                  <a:cubicBezTo>
                    <a:pt x="612" y="449"/>
                    <a:pt x="727" y="363"/>
                    <a:pt x="863" y="362"/>
                  </a:cubicBezTo>
                  <a:cubicBezTo>
                    <a:pt x="956" y="361"/>
                    <a:pt x="1039" y="287"/>
                    <a:pt x="1044" y="192"/>
                  </a:cubicBezTo>
                  <a:cubicBezTo>
                    <a:pt x="1052" y="87"/>
                    <a:pt x="968" y="0"/>
                    <a:pt x="8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7"/>
            <p:cNvSpPr/>
            <p:nvPr/>
          </p:nvSpPr>
          <p:spPr>
            <a:xfrm>
              <a:off x="1874873" y="849235"/>
              <a:ext cx="39817" cy="85165"/>
            </a:xfrm>
            <a:custGeom>
              <a:rect b="b" l="l" r="r" t="t"/>
              <a:pathLst>
                <a:path extrusionOk="0" h="2248" w="1051">
                  <a:moveTo>
                    <a:pt x="186" y="0"/>
                  </a:moveTo>
                  <a:cubicBezTo>
                    <a:pt x="82" y="0"/>
                    <a:pt x="1" y="87"/>
                    <a:pt x="7" y="192"/>
                  </a:cubicBezTo>
                  <a:cubicBezTo>
                    <a:pt x="12" y="286"/>
                    <a:pt x="95" y="361"/>
                    <a:pt x="189" y="362"/>
                  </a:cubicBezTo>
                  <a:cubicBezTo>
                    <a:pt x="325" y="363"/>
                    <a:pt x="440" y="449"/>
                    <a:pt x="440" y="549"/>
                  </a:cubicBezTo>
                  <a:lnTo>
                    <a:pt x="440" y="842"/>
                  </a:lnTo>
                  <a:cubicBezTo>
                    <a:pt x="440" y="853"/>
                    <a:pt x="442" y="863"/>
                    <a:pt x="443" y="874"/>
                  </a:cubicBezTo>
                  <a:cubicBezTo>
                    <a:pt x="462" y="981"/>
                    <a:pt x="501" y="1062"/>
                    <a:pt x="550" y="1125"/>
                  </a:cubicBezTo>
                  <a:cubicBezTo>
                    <a:pt x="501" y="1188"/>
                    <a:pt x="462" y="1269"/>
                    <a:pt x="443" y="1377"/>
                  </a:cubicBezTo>
                  <a:cubicBezTo>
                    <a:pt x="442" y="1387"/>
                    <a:pt x="440" y="1398"/>
                    <a:pt x="440" y="1408"/>
                  </a:cubicBezTo>
                  <a:lnTo>
                    <a:pt x="440" y="1701"/>
                  </a:lnTo>
                  <a:cubicBezTo>
                    <a:pt x="440" y="1802"/>
                    <a:pt x="325" y="1887"/>
                    <a:pt x="189" y="1888"/>
                  </a:cubicBezTo>
                  <a:cubicBezTo>
                    <a:pt x="95" y="1890"/>
                    <a:pt x="12" y="1963"/>
                    <a:pt x="7" y="2058"/>
                  </a:cubicBezTo>
                  <a:cubicBezTo>
                    <a:pt x="2" y="2163"/>
                    <a:pt x="84" y="2248"/>
                    <a:pt x="186" y="2248"/>
                  </a:cubicBezTo>
                  <a:cubicBezTo>
                    <a:pt x="525" y="2248"/>
                    <a:pt x="800" y="2002"/>
                    <a:pt x="800" y="1701"/>
                  </a:cubicBezTo>
                  <a:lnTo>
                    <a:pt x="800" y="1425"/>
                  </a:lnTo>
                  <a:cubicBezTo>
                    <a:pt x="818" y="1346"/>
                    <a:pt x="852" y="1317"/>
                    <a:pt x="904" y="1298"/>
                  </a:cubicBezTo>
                  <a:cubicBezTo>
                    <a:pt x="965" y="1275"/>
                    <a:pt x="1014" y="1228"/>
                    <a:pt x="1029" y="1167"/>
                  </a:cubicBezTo>
                  <a:cubicBezTo>
                    <a:pt x="1050" y="1074"/>
                    <a:pt x="998" y="984"/>
                    <a:pt x="912" y="955"/>
                  </a:cubicBezTo>
                  <a:cubicBezTo>
                    <a:pt x="855" y="935"/>
                    <a:pt x="819" y="907"/>
                    <a:pt x="800" y="825"/>
                  </a:cubicBezTo>
                  <a:lnTo>
                    <a:pt x="800" y="549"/>
                  </a:lnTo>
                  <a:cubicBezTo>
                    <a:pt x="800" y="247"/>
                    <a:pt x="525" y="0"/>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7"/>
            <p:cNvSpPr/>
            <p:nvPr/>
          </p:nvSpPr>
          <p:spPr>
            <a:xfrm>
              <a:off x="1673476" y="818813"/>
              <a:ext cx="36067" cy="13639"/>
            </a:xfrm>
            <a:custGeom>
              <a:rect b="b" l="l" r="r" t="t"/>
              <a:pathLst>
                <a:path extrusionOk="0" h="360" w="952">
                  <a:moveTo>
                    <a:pt x="198" y="0"/>
                  </a:moveTo>
                  <a:cubicBezTo>
                    <a:pt x="103" y="0"/>
                    <a:pt x="18" y="69"/>
                    <a:pt x="10" y="163"/>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7"/>
            <p:cNvSpPr/>
            <p:nvPr/>
          </p:nvSpPr>
          <p:spPr>
            <a:xfrm>
              <a:off x="1674348" y="966489"/>
              <a:ext cx="113011" cy="13676"/>
            </a:xfrm>
            <a:custGeom>
              <a:rect b="b" l="l" r="r" t="t"/>
              <a:pathLst>
                <a:path extrusionOk="0" h="361" w="2983">
                  <a:moveTo>
                    <a:pt x="198" y="0"/>
                  </a:moveTo>
                  <a:cubicBezTo>
                    <a:pt x="102" y="0"/>
                    <a:pt x="17" y="69"/>
                    <a:pt x="10" y="164"/>
                  </a:cubicBezTo>
                  <a:cubicBezTo>
                    <a:pt x="0" y="271"/>
                    <a:pt x="84" y="361"/>
                    <a:pt x="189" y="361"/>
                  </a:cubicBezTo>
                  <a:lnTo>
                    <a:pt x="2785" y="361"/>
                  </a:lnTo>
                  <a:cubicBezTo>
                    <a:pt x="2881" y="361"/>
                    <a:pt x="2965" y="291"/>
                    <a:pt x="2974" y="197"/>
                  </a:cubicBezTo>
                  <a:cubicBezTo>
                    <a:pt x="2982" y="89"/>
                    <a:pt x="2898" y="0"/>
                    <a:pt x="27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7"/>
            <p:cNvSpPr/>
            <p:nvPr/>
          </p:nvSpPr>
          <p:spPr>
            <a:xfrm>
              <a:off x="1673476" y="878368"/>
              <a:ext cx="36067" cy="13639"/>
            </a:xfrm>
            <a:custGeom>
              <a:rect b="b" l="l" r="r" t="t"/>
              <a:pathLst>
                <a:path extrusionOk="0" h="360" w="952">
                  <a:moveTo>
                    <a:pt x="198" y="0"/>
                  </a:moveTo>
                  <a:cubicBezTo>
                    <a:pt x="103" y="0"/>
                    <a:pt x="18" y="69"/>
                    <a:pt x="10" y="164"/>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7"/>
            <p:cNvSpPr/>
            <p:nvPr/>
          </p:nvSpPr>
          <p:spPr>
            <a:xfrm>
              <a:off x="1673476" y="906933"/>
              <a:ext cx="36067" cy="13676"/>
            </a:xfrm>
            <a:custGeom>
              <a:rect b="b" l="l" r="r" t="t"/>
              <a:pathLst>
                <a:path extrusionOk="0" h="361" w="952">
                  <a:moveTo>
                    <a:pt x="198" y="0"/>
                  </a:moveTo>
                  <a:cubicBezTo>
                    <a:pt x="103" y="0"/>
                    <a:pt x="18" y="69"/>
                    <a:pt x="10" y="164"/>
                  </a:cubicBezTo>
                  <a:cubicBezTo>
                    <a:pt x="0" y="269"/>
                    <a:pt x="85" y="361"/>
                    <a:pt x="190" y="361"/>
                  </a:cubicBezTo>
                  <a:lnTo>
                    <a:pt x="753" y="361"/>
                  </a:lnTo>
                  <a:cubicBezTo>
                    <a:pt x="850" y="361"/>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47"/>
            <p:cNvSpPr/>
            <p:nvPr/>
          </p:nvSpPr>
          <p:spPr>
            <a:xfrm>
              <a:off x="1771901" y="936673"/>
              <a:ext cx="25156" cy="13714"/>
            </a:xfrm>
            <a:custGeom>
              <a:rect b="b" l="l" r="r" t="t"/>
              <a:pathLst>
                <a:path extrusionOk="0" h="362" w="664">
                  <a:moveTo>
                    <a:pt x="189" y="1"/>
                  </a:moveTo>
                  <a:cubicBezTo>
                    <a:pt x="85" y="1"/>
                    <a:pt x="1" y="90"/>
                    <a:pt x="9" y="197"/>
                  </a:cubicBezTo>
                  <a:cubicBezTo>
                    <a:pt x="17" y="291"/>
                    <a:pt x="103" y="361"/>
                    <a:pt x="198" y="361"/>
                  </a:cubicBezTo>
                  <a:lnTo>
                    <a:pt x="467" y="361"/>
                  </a:lnTo>
                  <a:cubicBezTo>
                    <a:pt x="562" y="361"/>
                    <a:pt x="647" y="291"/>
                    <a:pt x="655" y="197"/>
                  </a:cubicBezTo>
                  <a:cubicBezTo>
                    <a:pt x="664" y="90"/>
                    <a:pt x="580" y="1"/>
                    <a:pt x="4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7"/>
            <p:cNvSpPr/>
            <p:nvPr/>
          </p:nvSpPr>
          <p:spPr>
            <a:xfrm>
              <a:off x="1673931" y="936673"/>
              <a:ext cx="78801" cy="13714"/>
            </a:xfrm>
            <a:custGeom>
              <a:rect b="b" l="l" r="r" t="t"/>
              <a:pathLst>
                <a:path extrusionOk="0" h="362" w="2080">
                  <a:moveTo>
                    <a:pt x="199" y="1"/>
                  </a:moveTo>
                  <a:cubicBezTo>
                    <a:pt x="102" y="1"/>
                    <a:pt x="18" y="70"/>
                    <a:pt x="10" y="164"/>
                  </a:cubicBezTo>
                  <a:cubicBezTo>
                    <a:pt x="1" y="272"/>
                    <a:pt x="85" y="361"/>
                    <a:pt x="189" y="361"/>
                  </a:cubicBezTo>
                  <a:lnTo>
                    <a:pt x="1882" y="361"/>
                  </a:lnTo>
                  <a:cubicBezTo>
                    <a:pt x="1977" y="361"/>
                    <a:pt x="2063" y="291"/>
                    <a:pt x="2070" y="197"/>
                  </a:cubicBezTo>
                  <a:cubicBezTo>
                    <a:pt x="2080" y="90"/>
                    <a:pt x="1996" y="1"/>
                    <a:pt x="1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7"/>
            <p:cNvSpPr/>
            <p:nvPr/>
          </p:nvSpPr>
          <p:spPr>
            <a:xfrm>
              <a:off x="1728447" y="878368"/>
              <a:ext cx="36029" cy="13639"/>
            </a:xfrm>
            <a:custGeom>
              <a:rect b="b" l="l" r="r" t="t"/>
              <a:pathLst>
                <a:path extrusionOk="0" h="360" w="951">
                  <a:moveTo>
                    <a:pt x="189" y="0"/>
                  </a:moveTo>
                  <a:cubicBezTo>
                    <a:pt x="85" y="0"/>
                    <a:pt x="1" y="89"/>
                    <a:pt x="9" y="196"/>
                  </a:cubicBezTo>
                  <a:cubicBezTo>
                    <a:pt x="18" y="290"/>
                    <a:pt x="104" y="359"/>
                    <a:pt x="198" y="359"/>
                  </a:cubicBezTo>
                  <a:lnTo>
                    <a:pt x="753" y="359"/>
                  </a:lnTo>
                  <a:cubicBezTo>
                    <a:pt x="849" y="359"/>
                    <a:pt x="934" y="290"/>
                    <a:pt x="941" y="196"/>
                  </a:cubicBezTo>
                  <a:cubicBezTo>
                    <a:pt x="951" y="89"/>
                    <a:pt x="867"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7"/>
            <p:cNvSpPr/>
            <p:nvPr/>
          </p:nvSpPr>
          <p:spPr>
            <a:xfrm>
              <a:off x="1778152" y="878330"/>
              <a:ext cx="75429" cy="13639"/>
            </a:xfrm>
            <a:custGeom>
              <a:rect b="b" l="l" r="r" t="t"/>
              <a:pathLst>
                <a:path extrusionOk="0" h="360" w="1991">
                  <a:moveTo>
                    <a:pt x="198" y="0"/>
                  </a:moveTo>
                  <a:cubicBezTo>
                    <a:pt x="102" y="0"/>
                    <a:pt x="17" y="69"/>
                    <a:pt x="10" y="163"/>
                  </a:cubicBezTo>
                  <a:cubicBezTo>
                    <a:pt x="0" y="270"/>
                    <a:pt x="84" y="359"/>
                    <a:pt x="189" y="359"/>
                  </a:cubicBezTo>
                  <a:lnTo>
                    <a:pt x="1809" y="359"/>
                  </a:lnTo>
                  <a:cubicBezTo>
                    <a:pt x="1810" y="359"/>
                    <a:pt x="1810" y="359"/>
                    <a:pt x="1811" y="359"/>
                  </a:cubicBezTo>
                  <a:cubicBezTo>
                    <a:pt x="1911" y="359"/>
                    <a:pt x="1990" y="279"/>
                    <a:pt x="1990" y="180"/>
                  </a:cubicBezTo>
                  <a:cubicBezTo>
                    <a:pt x="1990" y="81"/>
                    <a:pt x="1909" y="0"/>
                    <a:pt x="18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7"/>
            <p:cNvSpPr/>
            <p:nvPr/>
          </p:nvSpPr>
          <p:spPr>
            <a:xfrm>
              <a:off x="1729773" y="818699"/>
              <a:ext cx="164383" cy="13714"/>
            </a:xfrm>
            <a:custGeom>
              <a:rect b="b" l="l" r="r" t="t"/>
              <a:pathLst>
                <a:path extrusionOk="0" h="362" w="4339">
                  <a:moveTo>
                    <a:pt x="198" y="1"/>
                  </a:moveTo>
                  <a:cubicBezTo>
                    <a:pt x="103" y="1"/>
                    <a:pt x="18" y="71"/>
                    <a:pt x="10" y="165"/>
                  </a:cubicBezTo>
                  <a:cubicBezTo>
                    <a:pt x="0" y="272"/>
                    <a:pt x="84" y="361"/>
                    <a:pt x="189" y="361"/>
                  </a:cubicBezTo>
                  <a:lnTo>
                    <a:pt x="4137" y="361"/>
                  </a:lnTo>
                  <a:cubicBezTo>
                    <a:pt x="4234" y="361"/>
                    <a:pt x="4319" y="292"/>
                    <a:pt x="4326" y="198"/>
                  </a:cubicBezTo>
                  <a:cubicBezTo>
                    <a:pt x="4339" y="92"/>
                    <a:pt x="4255" y="1"/>
                    <a:pt x="41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7"/>
            <p:cNvSpPr/>
            <p:nvPr/>
          </p:nvSpPr>
          <p:spPr>
            <a:xfrm>
              <a:off x="1673097" y="848553"/>
              <a:ext cx="182000" cy="13639"/>
            </a:xfrm>
            <a:custGeom>
              <a:rect b="b" l="l" r="r" t="t"/>
              <a:pathLst>
                <a:path extrusionOk="0" h="360" w="4804">
                  <a:moveTo>
                    <a:pt x="199" y="1"/>
                  </a:moveTo>
                  <a:cubicBezTo>
                    <a:pt x="103" y="1"/>
                    <a:pt x="19" y="70"/>
                    <a:pt x="9" y="164"/>
                  </a:cubicBezTo>
                  <a:cubicBezTo>
                    <a:pt x="1" y="271"/>
                    <a:pt x="87" y="360"/>
                    <a:pt x="193" y="360"/>
                  </a:cubicBezTo>
                  <a:lnTo>
                    <a:pt x="4595" y="360"/>
                  </a:lnTo>
                  <a:cubicBezTo>
                    <a:pt x="4681" y="360"/>
                    <a:pt x="4763" y="302"/>
                    <a:pt x="4780" y="216"/>
                  </a:cubicBezTo>
                  <a:cubicBezTo>
                    <a:pt x="4804" y="101"/>
                    <a:pt x="4713" y="1"/>
                    <a:pt x="46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47"/>
            <p:cNvSpPr/>
            <p:nvPr/>
          </p:nvSpPr>
          <p:spPr>
            <a:xfrm>
              <a:off x="1558829" y="647969"/>
              <a:ext cx="475457" cy="541958"/>
            </a:xfrm>
            <a:custGeom>
              <a:rect b="b" l="l" r="r" t="t"/>
              <a:pathLst>
                <a:path extrusionOk="0" h="12581" w="12550">
                  <a:moveTo>
                    <a:pt x="10487" y="358"/>
                  </a:moveTo>
                  <a:cubicBezTo>
                    <a:pt x="10595" y="358"/>
                    <a:pt x="10684" y="446"/>
                    <a:pt x="10684" y="556"/>
                  </a:cubicBezTo>
                  <a:lnTo>
                    <a:pt x="10684" y="1374"/>
                  </a:lnTo>
                  <a:lnTo>
                    <a:pt x="363" y="1374"/>
                  </a:lnTo>
                  <a:lnTo>
                    <a:pt x="363" y="556"/>
                  </a:lnTo>
                  <a:cubicBezTo>
                    <a:pt x="363" y="447"/>
                    <a:pt x="451" y="358"/>
                    <a:pt x="561" y="358"/>
                  </a:cubicBezTo>
                  <a:close/>
                  <a:moveTo>
                    <a:pt x="11338" y="6826"/>
                  </a:moveTo>
                  <a:lnTo>
                    <a:pt x="11956" y="7535"/>
                  </a:lnTo>
                  <a:lnTo>
                    <a:pt x="11338" y="7535"/>
                  </a:lnTo>
                  <a:lnTo>
                    <a:pt x="11338" y="6826"/>
                  </a:lnTo>
                  <a:close/>
                  <a:moveTo>
                    <a:pt x="192" y="0"/>
                  </a:moveTo>
                  <a:cubicBezTo>
                    <a:pt x="86" y="0"/>
                    <a:pt x="2" y="86"/>
                    <a:pt x="2" y="191"/>
                  </a:cubicBezTo>
                  <a:lnTo>
                    <a:pt x="2" y="7202"/>
                  </a:lnTo>
                  <a:cubicBezTo>
                    <a:pt x="2" y="7220"/>
                    <a:pt x="9" y="7237"/>
                    <a:pt x="22" y="7249"/>
                  </a:cubicBezTo>
                  <a:cubicBezTo>
                    <a:pt x="75" y="7301"/>
                    <a:pt x="131" y="7323"/>
                    <a:pt x="183" y="7323"/>
                  </a:cubicBezTo>
                  <a:cubicBezTo>
                    <a:pt x="282" y="7323"/>
                    <a:pt x="363" y="7241"/>
                    <a:pt x="363" y="7139"/>
                  </a:cubicBezTo>
                  <a:lnTo>
                    <a:pt x="363" y="1736"/>
                  </a:lnTo>
                  <a:lnTo>
                    <a:pt x="10683" y="1736"/>
                  </a:lnTo>
                  <a:lnTo>
                    <a:pt x="10683" y="6160"/>
                  </a:lnTo>
                  <a:lnTo>
                    <a:pt x="9249" y="6160"/>
                  </a:lnTo>
                  <a:cubicBezTo>
                    <a:pt x="9152" y="6160"/>
                    <a:pt x="9067" y="6229"/>
                    <a:pt x="9060" y="6323"/>
                  </a:cubicBezTo>
                  <a:cubicBezTo>
                    <a:pt x="9051" y="6431"/>
                    <a:pt x="9134" y="6520"/>
                    <a:pt x="9239" y="6520"/>
                  </a:cubicBezTo>
                  <a:lnTo>
                    <a:pt x="10978" y="6520"/>
                  </a:lnTo>
                  <a:lnTo>
                    <a:pt x="10978" y="7713"/>
                  </a:lnTo>
                  <a:cubicBezTo>
                    <a:pt x="10978" y="7814"/>
                    <a:pt x="11060" y="7897"/>
                    <a:pt x="11162" y="7897"/>
                  </a:cubicBezTo>
                  <a:lnTo>
                    <a:pt x="12190" y="7897"/>
                  </a:lnTo>
                  <a:lnTo>
                    <a:pt x="12190" y="12223"/>
                  </a:lnTo>
                  <a:lnTo>
                    <a:pt x="7537" y="12223"/>
                  </a:lnTo>
                  <a:lnTo>
                    <a:pt x="7537" y="6519"/>
                  </a:lnTo>
                  <a:lnTo>
                    <a:pt x="8330" y="6519"/>
                  </a:lnTo>
                  <a:cubicBezTo>
                    <a:pt x="8426" y="6519"/>
                    <a:pt x="8511" y="6449"/>
                    <a:pt x="8519" y="6354"/>
                  </a:cubicBezTo>
                  <a:cubicBezTo>
                    <a:pt x="8528" y="6248"/>
                    <a:pt x="8444" y="6159"/>
                    <a:pt x="8339" y="6159"/>
                  </a:cubicBezTo>
                  <a:lnTo>
                    <a:pt x="7328" y="6159"/>
                  </a:lnTo>
                  <a:cubicBezTo>
                    <a:pt x="7225" y="6159"/>
                    <a:pt x="7143" y="6241"/>
                    <a:pt x="7143" y="6343"/>
                  </a:cubicBezTo>
                  <a:lnTo>
                    <a:pt x="7143" y="9436"/>
                  </a:lnTo>
                  <a:lnTo>
                    <a:pt x="427" y="9436"/>
                  </a:lnTo>
                  <a:cubicBezTo>
                    <a:pt x="390" y="9436"/>
                    <a:pt x="360" y="9405"/>
                    <a:pt x="360" y="9369"/>
                  </a:cubicBezTo>
                  <a:lnTo>
                    <a:pt x="360" y="7960"/>
                  </a:lnTo>
                  <a:cubicBezTo>
                    <a:pt x="360" y="7941"/>
                    <a:pt x="352" y="7924"/>
                    <a:pt x="339" y="7911"/>
                  </a:cubicBezTo>
                  <a:cubicBezTo>
                    <a:pt x="286" y="7861"/>
                    <a:pt x="231" y="7840"/>
                    <a:pt x="180" y="7840"/>
                  </a:cubicBezTo>
                  <a:cubicBezTo>
                    <a:pt x="81" y="7840"/>
                    <a:pt x="0" y="7920"/>
                    <a:pt x="0" y="8020"/>
                  </a:cubicBezTo>
                  <a:lnTo>
                    <a:pt x="0" y="9604"/>
                  </a:lnTo>
                  <a:cubicBezTo>
                    <a:pt x="0" y="9709"/>
                    <a:pt x="85" y="9795"/>
                    <a:pt x="191" y="9795"/>
                  </a:cubicBezTo>
                  <a:lnTo>
                    <a:pt x="7143" y="9795"/>
                  </a:lnTo>
                  <a:lnTo>
                    <a:pt x="7143" y="12397"/>
                  </a:lnTo>
                  <a:cubicBezTo>
                    <a:pt x="7143" y="12499"/>
                    <a:pt x="7225" y="12581"/>
                    <a:pt x="7328" y="12581"/>
                  </a:cubicBezTo>
                  <a:lnTo>
                    <a:pt x="12365" y="12581"/>
                  </a:lnTo>
                  <a:cubicBezTo>
                    <a:pt x="12467" y="12581"/>
                    <a:pt x="12550" y="12499"/>
                    <a:pt x="12550" y="12397"/>
                  </a:cubicBezTo>
                  <a:lnTo>
                    <a:pt x="12550" y="7724"/>
                  </a:lnTo>
                  <a:cubicBezTo>
                    <a:pt x="12550" y="7679"/>
                    <a:pt x="12534" y="7636"/>
                    <a:pt x="12506" y="7604"/>
                  </a:cubicBezTo>
                  <a:lnTo>
                    <a:pt x="11307" y="6222"/>
                  </a:lnTo>
                  <a:cubicBezTo>
                    <a:pt x="11272" y="6182"/>
                    <a:pt x="11221" y="6160"/>
                    <a:pt x="11168" y="6160"/>
                  </a:cubicBezTo>
                  <a:lnTo>
                    <a:pt x="11043" y="6160"/>
                  </a:lnTo>
                  <a:lnTo>
                    <a:pt x="11043" y="566"/>
                  </a:lnTo>
                  <a:cubicBezTo>
                    <a:pt x="11043" y="254"/>
                    <a:pt x="10790" y="0"/>
                    <a:pt x="104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47"/>
            <p:cNvSpPr/>
            <p:nvPr/>
          </p:nvSpPr>
          <p:spPr>
            <a:xfrm>
              <a:off x="1906431" y="1036614"/>
              <a:ext cx="48341" cy="63760"/>
            </a:xfrm>
            <a:custGeom>
              <a:rect b="b" l="l" r="r" t="t"/>
              <a:pathLst>
                <a:path extrusionOk="0" h="1683" w="1276">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7"/>
            <p:cNvSpPr/>
            <p:nvPr/>
          </p:nvSpPr>
          <p:spPr>
            <a:xfrm>
              <a:off x="1857976" y="1035970"/>
              <a:ext cx="42128" cy="65200"/>
            </a:xfrm>
            <a:custGeom>
              <a:rect b="b" l="l" r="r" t="t"/>
              <a:pathLst>
                <a:path extrusionOk="0" h="1721" w="1112">
                  <a:moveTo>
                    <a:pt x="550" y="362"/>
                  </a:moveTo>
                  <a:cubicBezTo>
                    <a:pt x="659" y="362"/>
                    <a:pt x="752" y="451"/>
                    <a:pt x="752" y="558"/>
                  </a:cubicBezTo>
                  <a:cubicBezTo>
                    <a:pt x="752" y="665"/>
                    <a:pt x="659" y="756"/>
                    <a:pt x="548" y="756"/>
                  </a:cubicBezTo>
                  <a:cubicBezTo>
                    <a:pt x="504" y="756"/>
                    <a:pt x="429" y="756"/>
                    <a:pt x="359" y="757"/>
                  </a:cubicBezTo>
                  <a:cubicBezTo>
                    <a:pt x="359" y="684"/>
                    <a:pt x="358" y="439"/>
                    <a:pt x="358" y="362"/>
                  </a:cubicBezTo>
                  <a:lnTo>
                    <a:pt x="548" y="362"/>
                  </a:lnTo>
                  <a:cubicBezTo>
                    <a:pt x="549" y="362"/>
                    <a:pt x="549" y="362"/>
                    <a:pt x="550" y="362"/>
                  </a:cubicBezTo>
                  <a:close/>
                  <a:moveTo>
                    <a:pt x="182" y="0"/>
                  </a:moveTo>
                  <a:cubicBezTo>
                    <a:pt x="87" y="0"/>
                    <a:pt x="0" y="88"/>
                    <a:pt x="0" y="186"/>
                  </a:cubicBezTo>
                  <a:lnTo>
                    <a:pt x="0" y="1531"/>
                  </a:lnTo>
                  <a:cubicBezTo>
                    <a:pt x="0" y="1618"/>
                    <a:pt x="59" y="1699"/>
                    <a:pt x="145" y="1717"/>
                  </a:cubicBezTo>
                  <a:cubicBezTo>
                    <a:pt x="158" y="1719"/>
                    <a:pt x="170" y="1721"/>
                    <a:pt x="182" y="1721"/>
                  </a:cubicBezTo>
                  <a:cubicBezTo>
                    <a:pt x="281" y="1721"/>
                    <a:pt x="363" y="1637"/>
                    <a:pt x="363" y="1537"/>
                  </a:cubicBezTo>
                  <a:lnTo>
                    <a:pt x="363" y="1133"/>
                  </a:lnTo>
                  <a:cubicBezTo>
                    <a:pt x="432" y="1133"/>
                    <a:pt x="506" y="1131"/>
                    <a:pt x="551" y="1131"/>
                  </a:cubicBezTo>
                  <a:cubicBezTo>
                    <a:pt x="860" y="1131"/>
                    <a:pt x="1112" y="878"/>
                    <a:pt x="1112" y="566"/>
                  </a:cubicBezTo>
                  <a:cubicBezTo>
                    <a:pt x="1112" y="255"/>
                    <a:pt x="860"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7"/>
            <p:cNvSpPr/>
            <p:nvPr/>
          </p:nvSpPr>
          <p:spPr>
            <a:xfrm>
              <a:off x="1964433" y="1035932"/>
              <a:ext cx="42962" cy="65200"/>
            </a:xfrm>
            <a:custGeom>
              <a:rect b="b" l="l" r="r" t="t"/>
              <a:pathLst>
                <a:path extrusionOk="0" h="1721" w="1134">
                  <a:moveTo>
                    <a:pt x="566" y="362"/>
                  </a:moveTo>
                  <a:cubicBezTo>
                    <a:pt x="677" y="362"/>
                    <a:pt x="770" y="452"/>
                    <a:pt x="770" y="558"/>
                  </a:cubicBezTo>
                  <a:cubicBezTo>
                    <a:pt x="770" y="665"/>
                    <a:pt x="676" y="755"/>
                    <a:pt x="566" y="755"/>
                  </a:cubicBezTo>
                  <a:cubicBezTo>
                    <a:pt x="522" y="755"/>
                    <a:pt x="447" y="755"/>
                    <a:pt x="376" y="757"/>
                  </a:cubicBezTo>
                  <a:cubicBezTo>
                    <a:pt x="376" y="684"/>
                    <a:pt x="375" y="439"/>
                    <a:pt x="375" y="362"/>
                  </a:cubicBezTo>
                  <a:close/>
                  <a:moveTo>
                    <a:pt x="187" y="0"/>
                  </a:moveTo>
                  <a:cubicBezTo>
                    <a:pt x="79" y="0"/>
                    <a:pt x="4" y="87"/>
                    <a:pt x="2" y="190"/>
                  </a:cubicBezTo>
                  <a:cubicBezTo>
                    <a:pt x="0" y="235"/>
                    <a:pt x="2" y="1503"/>
                    <a:pt x="2" y="1535"/>
                  </a:cubicBezTo>
                  <a:cubicBezTo>
                    <a:pt x="2" y="1638"/>
                    <a:pt x="84" y="1721"/>
                    <a:pt x="185" y="1721"/>
                  </a:cubicBezTo>
                  <a:cubicBezTo>
                    <a:pt x="287" y="1721"/>
                    <a:pt x="370" y="1638"/>
                    <a:pt x="370" y="1536"/>
                  </a:cubicBezTo>
                  <a:lnTo>
                    <a:pt x="370" y="1132"/>
                  </a:lnTo>
                  <a:cubicBezTo>
                    <a:pt x="441" y="1132"/>
                    <a:pt x="517" y="1131"/>
                    <a:pt x="562" y="1131"/>
                  </a:cubicBezTo>
                  <a:cubicBezTo>
                    <a:pt x="878" y="1131"/>
                    <a:pt x="1134" y="878"/>
                    <a:pt x="1134" y="566"/>
                  </a:cubicBezTo>
                  <a:cubicBezTo>
                    <a:pt x="1134" y="254"/>
                    <a:pt x="878" y="0"/>
                    <a:pt x="5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62" name="Google Shape;1662;p47"/>
          <p:cNvPicPr preferRelativeResize="0"/>
          <p:nvPr/>
        </p:nvPicPr>
        <p:blipFill>
          <a:blip r:embed="rId3">
            <a:alphaModFix/>
          </a:blip>
          <a:stretch>
            <a:fillRect/>
          </a:stretch>
        </p:blipFill>
        <p:spPr>
          <a:xfrm>
            <a:off x="3631750" y="1621175"/>
            <a:ext cx="3880625" cy="2897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48"/>
          <p:cNvSpPr txBox="1"/>
          <p:nvPr>
            <p:ph type="title"/>
          </p:nvPr>
        </p:nvSpPr>
        <p:spPr>
          <a:xfrm>
            <a:off x="672025" y="1259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Insights and Data Utilization - Hyperparameter Tuning</a:t>
            </a:r>
            <a:endParaRPr/>
          </a:p>
        </p:txBody>
      </p:sp>
      <p:sp>
        <p:nvSpPr>
          <p:cNvPr id="1668" name="Google Shape;1668;p48"/>
          <p:cNvSpPr txBox="1"/>
          <p:nvPr>
            <p:ph idx="3" type="subTitle"/>
          </p:nvPr>
        </p:nvSpPr>
        <p:spPr>
          <a:xfrm>
            <a:off x="672025" y="1394688"/>
            <a:ext cx="7286400" cy="257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To optimize model performance, we performed tuning using:</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GB"/>
              <a:t>GridSearchCV: exhaustive search for best parameters</a:t>
            </a:r>
            <a:endParaRPr/>
          </a:p>
          <a:p>
            <a:pPr indent="-317500" lvl="0" marL="457200" rtl="0" algn="l">
              <a:lnSpc>
                <a:spcPct val="115000"/>
              </a:lnSpc>
              <a:spcBef>
                <a:spcPts val="0"/>
              </a:spcBef>
              <a:spcAft>
                <a:spcPts val="0"/>
              </a:spcAft>
              <a:buSzPts val="1400"/>
              <a:buChar char="●"/>
            </a:pPr>
            <a:r>
              <a:rPr lang="en-GB"/>
              <a:t>RandomizedSearchCV: more efficient, random sampling</a:t>
            </a:r>
            <a:endParaRPr/>
          </a:p>
        </p:txBody>
      </p:sp>
      <p:grpSp>
        <p:nvGrpSpPr>
          <p:cNvPr id="1669" name="Google Shape;1669;p48"/>
          <p:cNvGrpSpPr/>
          <p:nvPr/>
        </p:nvGrpSpPr>
        <p:grpSpPr>
          <a:xfrm>
            <a:off x="880823" y="4683651"/>
            <a:ext cx="341227" cy="302177"/>
            <a:chOff x="713167" y="740543"/>
            <a:chExt cx="476707" cy="422153"/>
          </a:xfrm>
        </p:grpSpPr>
        <p:sp>
          <p:nvSpPr>
            <p:cNvPr id="1670" name="Google Shape;1670;p48"/>
            <p:cNvSpPr/>
            <p:nvPr/>
          </p:nvSpPr>
          <p:spPr>
            <a:xfrm>
              <a:off x="713167" y="740543"/>
              <a:ext cx="476707" cy="422153"/>
            </a:xfrm>
            <a:custGeom>
              <a:rect b="b" l="l" r="r" t="t"/>
              <a:pathLst>
                <a:path extrusionOk="0" h="11143" w="12583">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8"/>
            <p:cNvSpPr/>
            <p:nvPr/>
          </p:nvSpPr>
          <p:spPr>
            <a:xfrm>
              <a:off x="756621" y="834914"/>
              <a:ext cx="37468" cy="13676"/>
            </a:xfrm>
            <a:custGeom>
              <a:rect b="b" l="l" r="r" t="t"/>
              <a:pathLst>
                <a:path extrusionOk="0" h="361" w="989">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8"/>
            <p:cNvSpPr/>
            <p:nvPr/>
          </p:nvSpPr>
          <p:spPr>
            <a:xfrm>
              <a:off x="756583" y="869617"/>
              <a:ext cx="37506" cy="13714"/>
            </a:xfrm>
            <a:custGeom>
              <a:rect b="b" l="l" r="r" t="t"/>
              <a:pathLst>
                <a:path extrusionOk="0" h="362" w="99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8"/>
            <p:cNvSpPr/>
            <p:nvPr/>
          </p:nvSpPr>
          <p:spPr>
            <a:xfrm>
              <a:off x="756583" y="904395"/>
              <a:ext cx="37506" cy="13676"/>
            </a:xfrm>
            <a:custGeom>
              <a:rect b="b" l="l" r="r" t="t"/>
              <a:pathLst>
                <a:path extrusionOk="0" h="361" w="99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8"/>
            <p:cNvSpPr/>
            <p:nvPr/>
          </p:nvSpPr>
          <p:spPr>
            <a:xfrm>
              <a:off x="756621" y="939136"/>
              <a:ext cx="37468" cy="13676"/>
            </a:xfrm>
            <a:custGeom>
              <a:rect b="b" l="l" r="r" t="t"/>
              <a:pathLst>
                <a:path extrusionOk="0" h="361" w="989">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8"/>
            <p:cNvSpPr/>
            <p:nvPr/>
          </p:nvSpPr>
          <p:spPr>
            <a:xfrm>
              <a:off x="756583" y="975164"/>
              <a:ext cx="37506" cy="13676"/>
            </a:xfrm>
            <a:custGeom>
              <a:rect b="b" l="l" r="r" t="t"/>
              <a:pathLst>
                <a:path extrusionOk="0" h="361" w="99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8"/>
            <p:cNvSpPr/>
            <p:nvPr/>
          </p:nvSpPr>
          <p:spPr>
            <a:xfrm>
              <a:off x="756621" y="1009905"/>
              <a:ext cx="37468" cy="13676"/>
            </a:xfrm>
            <a:custGeom>
              <a:rect b="b" l="l" r="r" t="t"/>
              <a:pathLst>
                <a:path extrusionOk="0" h="361" w="989">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8"/>
            <p:cNvSpPr/>
            <p:nvPr/>
          </p:nvSpPr>
          <p:spPr>
            <a:xfrm>
              <a:off x="756583" y="1044645"/>
              <a:ext cx="37506" cy="13714"/>
            </a:xfrm>
            <a:custGeom>
              <a:rect b="b" l="l" r="r" t="t"/>
              <a:pathLst>
                <a:path extrusionOk="0" h="362" w="99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48"/>
            <p:cNvSpPr/>
            <p:nvPr/>
          </p:nvSpPr>
          <p:spPr>
            <a:xfrm>
              <a:off x="756621" y="1079424"/>
              <a:ext cx="37468" cy="13676"/>
            </a:xfrm>
            <a:custGeom>
              <a:rect b="b" l="l" r="r" t="t"/>
              <a:pathLst>
                <a:path extrusionOk="0" h="361" w="989">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8"/>
            <p:cNvSpPr/>
            <p:nvPr/>
          </p:nvSpPr>
          <p:spPr>
            <a:xfrm>
              <a:off x="756621" y="1114202"/>
              <a:ext cx="37468" cy="13639"/>
            </a:xfrm>
            <a:custGeom>
              <a:rect b="b" l="l" r="r" t="t"/>
              <a:pathLst>
                <a:path extrusionOk="0" h="360" w="989">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8"/>
            <p:cNvSpPr/>
            <p:nvPr/>
          </p:nvSpPr>
          <p:spPr>
            <a:xfrm>
              <a:off x="931309" y="834497"/>
              <a:ext cx="43681" cy="84029"/>
            </a:xfrm>
            <a:custGeom>
              <a:rect b="b" l="l" r="r" t="t"/>
              <a:pathLst>
                <a:path extrusionOk="0" h="2218" w="1153">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8"/>
            <p:cNvSpPr/>
            <p:nvPr/>
          </p:nvSpPr>
          <p:spPr>
            <a:xfrm>
              <a:off x="985598" y="837869"/>
              <a:ext cx="34097" cy="77248"/>
            </a:xfrm>
            <a:custGeom>
              <a:rect b="b" l="l" r="r" t="t"/>
              <a:pathLst>
                <a:path extrusionOk="0" h="2039" w="90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48"/>
            <p:cNvSpPr/>
            <p:nvPr/>
          </p:nvSpPr>
          <p:spPr>
            <a:xfrm>
              <a:off x="886605" y="837869"/>
              <a:ext cx="34021" cy="77248"/>
            </a:xfrm>
            <a:custGeom>
              <a:rect b="b" l="l" r="r" t="t"/>
              <a:pathLst>
                <a:path extrusionOk="0" h="2039" w="898">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8"/>
            <p:cNvSpPr/>
            <p:nvPr/>
          </p:nvSpPr>
          <p:spPr>
            <a:xfrm>
              <a:off x="886643" y="939136"/>
              <a:ext cx="173097" cy="13676"/>
            </a:xfrm>
            <a:custGeom>
              <a:rect b="b" l="l" r="r" t="t"/>
              <a:pathLst>
                <a:path extrusionOk="0" h="361" w="4569">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8"/>
            <p:cNvSpPr/>
            <p:nvPr/>
          </p:nvSpPr>
          <p:spPr>
            <a:xfrm>
              <a:off x="887135" y="975126"/>
              <a:ext cx="44629" cy="13714"/>
            </a:xfrm>
            <a:custGeom>
              <a:rect b="b" l="l" r="r" t="t"/>
              <a:pathLst>
                <a:path extrusionOk="0" h="362" w="1178">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8"/>
            <p:cNvSpPr/>
            <p:nvPr/>
          </p:nvSpPr>
          <p:spPr>
            <a:xfrm>
              <a:off x="954608" y="975164"/>
              <a:ext cx="44591" cy="13676"/>
            </a:xfrm>
            <a:custGeom>
              <a:rect b="b" l="l" r="r" t="t"/>
              <a:pathLst>
                <a:path extrusionOk="0" h="361" w="1177">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8"/>
            <p:cNvSpPr/>
            <p:nvPr/>
          </p:nvSpPr>
          <p:spPr>
            <a:xfrm>
              <a:off x="999199" y="1009943"/>
              <a:ext cx="44553" cy="13676"/>
            </a:xfrm>
            <a:custGeom>
              <a:rect b="b" l="l" r="r" t="t"/>
              <a:pathLst>
                <a:path extrusionOk="0" h="361" w="1176">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8"/>
            <p:cNvSpPr/>
            <p:nvPr/>
          </p:nvSpPr>
          <p:spPr>
            <a:xfrm>
              <a:off x="999199" y="1079424"/>
              <a:ext cx="44553" cy="13676"/>
            </a:xfrm>
            <a:custGeom>
              <a:rect b="b" l="l" r="r" t="t"/>
              <a:pathLst>
                <a:path extrusionOk="0" h="361" w="1176">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8"/>
            <p:cNvSpPr/>
            <p:nvPr/>
          </p:nvSpPr>
          <p:spPr>
            <a:xfrm>
              <a:off x="887741" y="1114202"/>
              <a:ext cx="95432" cy="13639"/>
            </a:xfrm>
            <a:custGeom>
              <a:rect b="b" l="l" r="r" t="t"/>
              <a:pathLst>
                <a:path extrusionOk="0" h="360" w="2519">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8"/>
            <p:cNvSpPr/>
            <p:nvPr/>
          </p:nvSpPr>
          <p:spPr>
            <a:xfrm>
              <a:off x="887741" y="1009943"/>
              <a:ext cx="95394" cy="13676"/>
            </a:xfrm>
            <a:custGeom>
              <a:rect b="b" l="l" r="r" t="t"/>
              <a:pathLst>
                <a:path extrusionOk="0" h="361" w="2518">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8"/>
            <p:cNvSpPr/>
            <p:nvPr/>
          </p:nvSpPr>
          <p:spPr>
            <a:xfrm>
              <a:off x="1059777" y="1009943"/>
              <a:ext cx="95432" cy="13676"/>
            </a:xfrm>
            <a:custGeom>
              <a:rect b="b" l="l" r="r" t="t"/>
              <a:pathLst>
                <a:path extrusionOk="0" h="361" w="2519">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8"/>
            <p:cNvSpPr/>
            <p:nvPr/>
          </p:nvSpPr>
          <p:spPr>
            <a:xfrm>
              <a:off x="886984" y="1044645"/>
              <a:ext cx="32695" cy="13714"/>
            </a:xfrm>
            <a:custGeom>
              <a:rect b="b" l="l" r="r" t="t"/>
              <a:pathLst>
                <a:path extrusionOk="0" h="362" w="863">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8"/>
            <p:cNvSpPr/>
            <p:nvPr/>
          </p:nvSpPr>
          <p:spPr>
            <a:xfrm>
              <a:off x="935325" y="1044645"/>
              <a:ext cx="161996" cy="13714"/>
            </a:xfrm>
            <a:custGeom>
              <a:rect b="b" l="l" r="r" t="t"/>
              <a:pathLst>
                <a:path extrusionOk="0" h="362" w="4276">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8"/>
            <p:cNvSpPr/>
            <p:nvPr/>
          </p:nvSpPr>
          <p:spPr>
            <a:xfrm>
              <a:off x="887741" y="1079424"/>
              <a:ext cx="95394" cy="13676"/>
            </a:xfrm>
            <a:custGeom>
              <a:rect b="b" l="l" r="r" t="t"/>
              <a:pathLst>
                <a:path extrusionOk="0" h="361" w="2518">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4" name="Google Shape;1694;p48"/>
          <p:cNvGrpSpPr/>
          <p:nvPr/>
        </p:nvGrpSpPr>
        <p:grpSpPr>
          <a:xfrm>
            <a:off x="3745580" y="4689290"/>
            <a:ext cx="341661" cy="290896"/>
            <a:chOff x="2335403" y="748460"/>
            <a:chExt cx="477313" cy="406392"/>
          </a:xfrm>
        </p:grpSpPr>
        <p:sp>
          <p:nvSpPr>
            <p:cNvPr id="1695" name="Google Shape;1695;p48"/>
            <p:cNvSpPr/>
            <p:nvPr/>
          </p:nvSpPr>
          <p:spPr>
            <a:xfrm>
              <a:off x="2419697" y="928793"/>
              <a:ext cx="35044" cy="13676"/>
            </a:xfrm>
            <a:custGeom>
              <a:rect b="b" l="l" r="r" t="t"/>
              <a:pathLst>
                <a:path extrusionOk="0" h="361" w="925">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8"/>
            <p:cNvSpPr/>
            <p:nvPr/>
          </p:nvSpPr>
          <p:spPr>
            <a:xfrm>
              <a:off x="2466106" y="928793"/>
              <a:ext cx="51713" cy="13676"/>
            </a:xfrm>
            <a:custGeom>
              <a:rect b="b" l="l" r="r" t="t"/>
              <a:pathLst>
                <a:path extrusionOk="0" h="361" w="1365">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8"/>
            <p:cNvSpPr/>
            <p:nvPr/>
          </p:nvSpPr>
          <p:spPr>
            <a:xfrm>
              <a:off x="2420152" y="900266"/>
              <a:ext cx="80354" cy="13676"/>
            </a:xfrm>
            <a:custGeom>
              <a:rect b="b" l="l" r="r" t="t"/>
              <a:pathLst>
                <a:path extrusionOk="0" h="361" w="2121">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48"/>
            <p:cNvSpPr/>
            <p:nvPr/>
          </p:nvSpPr>
          <p:spPr>
            <a:xfrm>
              <a:off x="2419659" y="871700"/>
              <a:ext cx="35044" cy="13676"/>
            </a:xfrm>
            <a:custGeom>
              <a:rect b="b" l="l" r="r" t="t"/>
              <a:pathLst>
                <a:path extrusionOk="0" h="361" w="925">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8"/>
            <p:cNvSpPr/>
            <p:nvPr/>
          </p:nvSpPr>
          <p:spPr>
            <a:xfrm>
              <a:off x="2466485" y="871700"/>
              <a:ext cx="84597" cy="13676"/>
            </a:xfrm>
            <a:custGeom>
              <a:rect b="b" l="l" r="r" t="t"/>
              <a:pathLst>
                <a:path extrusionOk="0" h="361" w="2233">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8"/>
            <p:cNvSpPr/>
            <p:nvPr/>
          </p:nvSpPr>
          <p:spPr>
            <a:xfrm>
              <a:off x="2428714" y="978953"/>
              <a:ext cx="61828" cy="72171"/>
            </a:xfrm>
            <a:custGeom>
              <a:rect b="b" l="l" r="r" t="t"/>
              <a:pathLst>
                <a:path extrusionOk="0" h="1905" w="1632">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48"/>
            <p:cNvSpPr/>
            <p:nvPr/>
          </p:nvSpPr>
          <p:spPr>
            <a:xfrm>
              <a:off x="2492701" y="998388"/>
              <a:ext cx="48265" cy="52660"/>
            </a:xfrm>
            <a:custGeom>
              <a:rect b="b" l="l" r="r" t="t"/>
              <a:pathLst>
                <a:path extrusionOk="0" h="1390" w="1274">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48"/>
            <p:cNvSpPr/>
            <p:nvPr/>
          </p:nvSpPr>
          <p:spPr>
            <a:xfrm>
              <a:off x="2597264" y="977437"/>
              <a:ext cx="36635" cy="75164"/>
            </a:xfrm>
            <a:custGeom>
              <a:rect b="b" l="l" r="r" t="t"/>
              <a:pathLst>
                <a:path extrusionOk="0" h="1984" w="967">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8"/>
            <p:cNvSpPr/>
            <p:nvPr/>
          </p:nvSpPr>
          <p:spPr>
            <a:xfrm>
              <a:off x="2692507" y="977513"/>
              <a:ext cx="36673" cy="75126"/>
            </a:xfrm>
            <a:custGeom>
              <a:rect b="b" l="l" r="r" t="t"/>
              <a:pathLst>
                <a:path extrusionOk="0" h="1983" w="968">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8"/>
            <p:cNvSpPr/>
            <p:nvPr/>
          </p:nvSpPr>
          <p:spPr>
            <a:xfrm>
              <a:off x="2643749" y="978536"/>
              <a:ext cx="39249" cy="72891"/>
            </a:xfrm>
            <a:custGeom>
              <a:rect b="b" l="l" r="r" t="t"/>
              <a:pathLst>
                <a:path extrusionOk="0" h="1924" w="1036">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8"/>
            <p:cNvSpPr/>
            <p:nvPr/>
          </p:nvSpPr>
          <p:spPr>
            <a:xfrm>
              <a:off x="2335403" y="748460"/>
              <a:ext cx="477313" cy="406392"/>
            </a:xfrm>
            <a:custGeom>
              <a:rect b="b" l="l" r="r" t="t"/>
              <a:pathLst>
                <a:path extrusionOk="0" h="10727" w="12599">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8"/>
            <p:cNvSpPr/>
            <p:nvPr/>
          </p:nvSpPr>
          <p:spPr>
            <a:xfrm>
              <a:off x="2716147" y="788278"/>
              <a:ext cx="60540" cy="53418"/>
            </a:xfrm>
            <a:custGeom>
              <a:rect b="b" l="l" r="r" t="t"/>
              <a:pathLst>
                <a:path extrusionOk="0" h="1410" w="1598">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7" name="Google Shape;1707;p48"/>
          <p:cNvGrpSpPr/>
          <p:nvPr/>
        </p:nvGrpSpPr>
        <p:grpSpPr>
          <a:xfrm>
            <a:off x="6610754" y="4664152"/>
            <a:ext cx="340332" cy="341173"/>
            <a:chOff x="1558836" y="713303"/>
            <a:chExt cx="475457" cy="476631"/>
          </a:xfrm>
        </p:grpSpPr>
        <p:sp>
          <p:nvSpPr>
            <p:cNvPr id="1708" name="Google Shape;1708;p48"/>
            <p:cNvSpPr/>
            <p:nvPr/>
          </p:nvSpPr>
          <p:spPr>
            <a:xfrm>
              <a:off x="1611458" y="819874"/>
              <a:ext cx="39855" cy="85128"/>
            </a:xfrm>
            <a:custGeom>
              <a:rect b="b" l="l" r="r" t="t"/>
              <a:pathLst>
                <a:path extrusionOk="0" h="2247" w="1052">
                  <a:moveTo>
                    <a:pt x="865" y="0"/>
                  </a:moveTo>
                  <a:cubicBezTo>
                    <a:pt x="526" y="0"/>
                    <a:pt x="252" y="246"/>
                    <a:pt x="252" y="548"/>
                  </a:cubicBezTo>
                  <a:lnTo>
                    <a:pt x="252" y="824"/>
                  </a:lnTo>
                  <a:cubicBezTo>
                    <a:pt x="235" y="902"/>
                    <a:pt x="199" y="931"/>
                    <a:pt x="147" y="951"/>
                  </a:cubicBezTo>
                  <a:cubicBezTo>
                    <a:pt x="86" y="973"/>
                    <a:pt x="37" y="1020"/>
                    <a:pt x="22" y="1082"/>
                  </a:cubicBezTo>
                  <a:cubicBezTo>
                    <a:pt x="0" y="1174"/>
                    <a:pt x="54" y="1266"/>
                    <a:pt x="139" y="1294"/>
                  </a:cubicBezTo>
                  <a:cubicBezTo>
                    <a:pt x="195" y="1314"/>
                    <a:pt x="232" y="1341"/>
                    <a:pt x="251" y="1424"/>
                  </a:cubicBezTo>
                  <a:lnTo>
                    <a:pt x="251" y="1700"/>
                  </a:lnTo>
                  <a:cubicBezTo>
                    <a:pt x="251" y="1999"/>
                    <a:pt x="520" y="2242"/>
                    <a:pt x="854" y="2247"/>
                  </a:cubicBezTo>
                  <a:cubicBezTo>
                    <a:pt x="855" y="2247"/>
                    <a:pt x="855" y="2247"/>
                    <a:pt x="856" y="2247"/>
                  </a:cubicBezTo>
                  <a:cubicBezTo>
                    <a:pt x="951" y="2247"/>
                    <a:pt x="1038" y="2176"/>
                    <a:pt x="1044" y="2078"/>
                  </a:cubicBezTo>
                  <a:cubicBezTo>
                    <a:pt x="1052" y="1974"/>
                    <a:pt x="969" y="1886"/>
                    <a:pt x="865" y="1886"/>
                  </a:cubicBezTo>
                  <a:cubicBezTo>
                    <a:pt x="728" y="1886"/>
                    <a:pt x="612" y="1801"/>
                    <a:pt x="612" y="1698"/>
                  </a:cubicBezTo>
                  <a:lnTo>
                    <a:pt x="612" y="1405"/>
                  </a:lnTo>
                  <a:cubicBezTo>
                    <a:pt x="612" y="1394"/>
                    <a:pt x="610" y="1384"/>
                    <a:pt x="609" y="1376"/>
                  </a:cubicBezTo>
                  <a:cubicBezTo>
                    <a:pt x="589" y="1268"/>
                    <a:pt x="551" y="1187"/>
                    <a:pt x="502" y="1124"/>
                  </a:cubicBezTo>
                  <a:cubicBezTo>
                    <a:pt x="550" y="1061"/>
                    <a:pt x="589" y="980"/>
                    <a:pt x="608" y="874"/>
                  </a:cubicBezTo>
                  <a:cubicBezTo>
                    <a:pt x="610" y="863"/>
                    <a:pt x="612" y="853"/>
                    <a:pt x="612" y="842"/>
                  </a:cubicBezTo>
                  <a:lnTo>
                    <a:pt x="612" y="549"/>
                  </a:lnTo>
                  <a:cubicBezTo>
                    <a:pt x="612" y="449"/>
                    <a:pt x="727" y="363"/>
                    <a:pt x="863" y="362"/>
                  </a:cubicBezTo>
                  <a:cubicBezTo>
                    <a:pt x="956" y="361"/>
                    <a:pt x="1039" y="287"/>
                    <a:pt x="1044" y="192"/>
                  </a:cubicBezTo>
                  <a:cubicBezTo>
                    <a:pt x="1052" y="87"/>
                    <a:pt x="968" y="0"/>
                    <a:pt x="8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8"/>
            <p:cNvSpPr/>
            <p:nvPr/>
          </p:nvSpPr>
          <p:spPr>
            <a:xfrm>
              <a:off x="1874873" y="849235"/>
              <a:ext cx="39817" cy="85165"/>
            </a:xfrm>
            <a:custGeom>
              <a:rect b="b" l="l" r="r" t="t"/>
              <a:pathLst>
                <a:path extrusionOk="0" h="2248" w="1051">
                  <a:moveTo>
                    <a:pt x="186" y="0"/>
                  </a:moveTo>
                  <a:cubicBezTo>
                    <a:pt x="82" y="0"/>
                    <a:pt x="1" y="87"/>
                    <a:pt x="7" y="192"/>
                  </a:cubicBezTo>
                  <a:cubicBezTo>
                    <a:pt x="12" y="286"/>
                    <a:pt x="95" y="361"/>
                    <a:pt x="189" y="362"/>
                  </a:cubicBezTo>
                  <a:cubicBezTo>
                    <a:pt x="325" y="363"/>
                    <a:pt x="440" y="449"/>
                    <a:pt x="440" y="549"/>
                  </a:cubicBezTo>
                  <a:lnTo>
                    <a:pt x="440" y="842"/>
                  </a:lnTo>
                  <a:cubicBezTo>
                    <a:pt x="440" y="853"/>
                    <a:pt x="442" y="863"/>
                    <a:pt x="443" y="874"/>
                  </a:cubicBezTo>
                  <a:cubicBezTo>
                    <a:pt x="462" y="981"/>
                    <a:pt x="501" y="1062"/>
                    <a:pt x="550" y="1125"/>
                  </a:cubicBezTo>
                  <a:cubicBezTo>
                    <a:pt x="501" y="1188"/>
                    <a:pt x="462" y="1269"/>
                    <a:pt x="443" y="1377"/>
                  </a:cubicBezTo>
                  <a:cubicBezTo>
                    <a:pt x="442" y="1387"/>
                    <a:pt x="440" y="1398"/>
                    <a:pt x="440" y="1408"/>
                  </a:cubicBezTo>
                  <a:lnTo>
                    <a:pt x="440" y="1701"/>
                  </a:lnTo>
                  <a:cubicBezTo>
                    <a:pt x="440" y="1802"/>
                    <a:pt x="325" y="1887"/>
                    <a:pt x="189" y="1888"/>
                  </a:cubicBezTo>
                  <a:cubicBezTo>
                    <a:pt x="95" y="1890"/>
                    <a:pt x="12" y="1963"/>
                    <a:pt x="7" y="2058"/>
                  </a:cubicBezTo>
                  <a:cubicBezTo>
                    <a:pt x="2" y="2163"/>
                    <a:pt x="84" y="2248"/>
                    <a:pt x="186" y="2248"/>
                  </a:cubicBezTo>
                  <a:cubicBezTo>
                    <a:pt x="525" y="2248"/>
                    <a:pt x="800" y="2002"/>
                    <a:pt x="800" y="1701"/>
                  </a:cubicBezTo>
                  <a:lnTo>
                    <a:pt x="800" y="1425"/>
                  </a:lnTo>
                  <a:cubicBezTo>
                    <a:pt x="818" y="1346"/>
                    <a:pt x="852" y="1317"/>
                    <a:pt x="904" y="1298"/>
                  </a:cubicBezTo>
                  <a:cubicBezTo>
                    <a:pt x="965" y="1275"/>
                    <a:pt x="1014" y="1228"/>
                    <a:pt x="1029" y="1167"/>
                  </a:cubicBezTo>
                  <a:cubicBezTo>
                    <a:pt x="1050" y="1074"/>
                    <a:pt x="998" y="984"/>
                    <a:pt x="912" y="955"/>
                  </a:cubicBezTo>
                  <a:cubicBezTo>
                    <a:pt x="855" y="935"/>
                    <a:pt x="819" y="907"/>
                    <a:pt x="800" y="825"/>
                  </a:cubicBezTo>
                  <a:lnTo>
                    <a:pt x="800" y="549"/>
                  </a:lnTo>
                  <a:cubicBezTo>
                    <a:pt x="800" y="247"/>
                    <a:pt x="525" y="0"/>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8"/>
            <p:cNvSpPr/>
            <p:nvPr/>
          </p:nvSpPr>
          <p:spPr>
            <a:xfrm>
              <a:off x="1673476" y="818813"/>
              <a:ext cx="36067" cy="13639"/>
            </a:xfrm>
            <a:custGeom>
              <a:rect b="b" l="l" r="r" t="t"/>
              <a:pathLst>
                <a:path extrusionOk="0" h="360" w="952">
                  <a:moveTo>
                    <a:pt x="198" y="0"/>
                  </a:moveTo>
                  <a:cubicBezTo>
                    <a:pt x="103" y="0"/>
                    <a:pt x="18" y="69"/>
                    <a:pt x="10" y="163"/>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8"/>
            <p:cNvSpPr/>
            <p:nvPr/>
          </p:nvSpPr>
          <p:spPr>
            <a:xfrm>
              <a:off x="1674348" y="966489"/>
              <a:ext cx="113011" cy="13676"/>
            </a:xfrm>
            <a:custGeom>
              <a:rect b="b" l="l" r="r" t="t"/>
              <a:pathLst>
                <a:path extrusionOk="0" h="361" w="2983">
                  <a:moveTo>
                    <a:pt x="198" y="0"/>
                  </a:moveTo>
                  <a:cubicBezTo>
                    <a:pt x="102" y="0"/>
                    <a:pt x="17" y="69"/>
                    <a:pt x="10" y="164"/>
                  </a:cubicBezTo>
                  <a:cubicBezTo>
                    <a:pt x="0" y="271"/>
                    <a:pt x="84" y="361"/>
                    <a:pt x="189" y="361"/>
                  </a:cubicBezTo>
                  <a:lnTo>
                    <a:pt x="2785" y="361"/>
                  </a:lnTo>
                  <a:cubicBezTo>
                    <a:pt x="2881" y="361"/>
                    <a:pt x="2965" y="291"/>
                    <a:pt x="2974" y="197"/>
                  </a:cubicBezTo>
                  <a:cubicBezTo>
                    <a:pt x="2982" y="89"/>
                    <a:pt x="2898" y="0"/>
                    <a:pt x="27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8"/>
            <p:cNvSpPr/>
            <p:nvPr/>
          </p:nvSpPr>
          <p:spPr>
            <a:xfrm>
              <a:off x="1673476" y="878368"/>
              <a:ext cx="36067" cy="13639"/>
            </a:xfrm>
            <a:custGeom>
              <a:rect b="b" l="l" r="r" t="t"/>
              <a:pathLst>
                <a:path extrusionOk="0" h="360" w="952">
                  <a:moveTo>
                    <a:pt x="198" y="0"/>
                  </a:moveTo>
                  <a:cubicBezTo>
                    <a:pt x="103" y="0"/>
                    <a:pt x="18" y="69"/>
                    <a:pt x="10" y="164"/>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8"/>
            <p:cNvSpPr/>
            <p:nvPr/>
          </p:nvSpPr>
          <p:spPr>
            <a:xfrm>
              <a:off x="1673476" y="906933"/>
              <a:ext cx="36067" cy="13676"/>
            </a:xfrm>
            <a:custGeom>
              <a:rect b="b" l="l" r="r" t="t"/>
              <a:pathLst>
                <a:path extrusionOk="0" h="361" w="952">
                  <a:moveTo>
                    <a:pt x="198" y="0"/>
                  </a:moveTo>
                  <a:cubicBezTo>
                    <a:pt x="103" y="0"/>
                    <a:pt x="18" y="69"/>
                    <a:pt x="10" y="164"/>
                  </a:cubicBezTo>
                  <a:cubicBezTo>
                    <a:pt x="0" y="269"/>
                    <a:pt x="85" y="361"/>
                    <a:pt x="190" y="361"/>
                  </a:cubicBezTo>
                  <a:lnTo>
                    <a:pt x="753" y="361"/>
                  </a:lnTo>
                  <a:cubicBezTo>
                    <a:pt x="850" y="361"/>
                    <a:pt x="935" y="290"/>
                    <a:pt x="942" y="196"/>
                  </a:cubicBezTo>
                  <a:cubicBezTo>
                    <a:pt x="951" y="89"/>
                    <a:pt x="867" y="0"/>
                    <a:pt x="7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8"/>
            <p:cNvSpPr/>
            <p:nvPr/>
          </p:nvSpPr>
          <p:spPr>
            <a:xfrm>
              <a:off x="1771901" y="936673"/>
              <a:ext cx="25156" cy="13714"/>
            </a:xfrm>
            <a:custGeom>
              <a:rect b="b" l="l" r="r" t="t"/>
              <a:pathLst>
                <a:path extrusionOk="0" h="362" w="664">
                  <a:moveTo>
                    <a:pt x="189" y="1"/>
                  </a:moveTo>
                  <a:cubicBezTo>
                    <a:pt x="85" y="1"/>
                    <a:pt x="1" y="90"/>
                    <a:pt x="9" y="197"/>
                  </a:cubicBezTo>
                  <a:cubicBezTo>
                    <a:pt x="17" y="291"/>
                    <a:pt x="103" y="361"/>
                    <a:pt x="198" y="361"/>
                  </a:cubicBezTo>
                  <a:lnTo>
                    <a:pt x="467" y="361"/>
                  </a:lnTo>
                  <a:cubicBezTo>
                    <a:pt x="562" y="361"/>
                    <a:pt x="647" y="291"/>
                    <a:pt x="655" y="197"/>
                  </a:cubicBezTo>
                  <a:cubicBezTo>
                    <a:pt x="664" y="90"/>
                    <a:pt x="580" y="1"/>
                    <a:pt x="4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8"/>
            <p:cNvSpPr/>
            <p:nvPr/>
          </p:nvSpPr>
          <p:spPr>
            <a:xfrm>
              <a:off x="1673931" y="936673"/>
              <a:ext cx="78801" cy="13714"/>
            </a:xfrm>
            <a:custGeom>
              <a:rect b="b" l="l" r="r" t="t"/>
              <a:pathLst>
                <a:path extrusionOk="0" h="362" w="2080">
                  <a:moveTo>
                    <a:pt x="199" y="1"/>
                  </a:moveTo>
                  <a:cubicBezTo>
                    <a:pt x="102" y="1"/>
                    <a:pt x="18" y="70"/>
                    <a:pt x="10" y="164"/>
                  </a:cubicBezTo>
                  <a:cubicBezTo>
                    <a:pt x="1" y="272"/>
                    <a:pt x="85" y="361"/>
                    <a:pt x="189" y="361"/>
                  </a:cubicBezTo>
                  <a:lnTo>
                    <a:pt x="1882" y="361"/>
                  </a:lnTo>
                  <a:cubicBezTo>
                    <a:pt x="1977" y="361"/>
                    <a:pt x="2063" y="291"/>
                    <a:pt x="2070" y="197"/>
                  </a:cubicBezTo>
                  <a:cubicBezTo>
                    <a:pt x="2080" y="90"/>
                    <a:pt x="1996" y="1"/>
                    <a:pt x="1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8"/>
            <p:cNvSpPr/>
            <p:nvPr/>
          </p:nvSpPr>
          <p:spPr>
            <a:xfrm>
              <a:off x="1728447" y="878368"/>
              <a:ext cx="36029" cy="13639"/>
            </a:xfrm>
            <a:custGeom>
              <a:rect b="b" l="l" r="r" t="t"/>
              <a:pathLst>
                <a:path extrusionOk="0" h="360" w="951">
                  <a:moveTo>
                    <a:pt x="189" y="0"/>
                  </a:moveTo>
                  <a:cubicBezTo>
                    <a:pt x="85" y="0"/>
                    <a:pt x="1" y="89"/>
                    <a:pt x="9" y="196"/>
                  </a:cubicBezTo>
                  <a:cubicBezTo>
                    <a:pt x="18" y="290"/>
                    <a:pt x="104" y="359"/>
                    <a:pt x="198" y="359"/>
                  </a:cubicBezTo>
                  <a:lnTo>
                    <a:pt x="753" y="359"/>
                  </a:lnTo>
                  <a:cubicBezTo>
                    <a:pt x="849" y="359"/>
                    <a:pt x="934" y="290"/>
                    <a:pt x="941" y="196"/>
                  </a:cubicBezTo>
                  <a:cubicBezTo>
                    <a:pt x="951" y="89"/>
                    <a:pt x="867" y="0"/>
                    <a:pt x="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8"/>
            <p:cNvSpPr/>
            <p:nvPr/>
          </p:nvSpPr>
          <p:spPr>
            <a:xfrm>
              <a:off x="1778152" y="878330"/>
              <a:ext cx="75429" cy="13639"/>
            </a:xfrm>
            <a:custGeom>
              <a:rect b="b" l="l" r="r" t="t"/>
              <a:pathLst>
                <a:path extrusionOk="0" h="360" w="1991">
                  <a:moveTo>
                    <a:pt x="198" y="0"/>
                  </a:moveTo>
                  <a:cubicBezTo>
                    <a:pt x="102" y="0"/>
                    <a:pt x="17" y="69"/>
                    <a:pt x="10" y="163"/>
                  </a:cubicBezTo>
                  <a:cubicBezTo>
                    <a:pt x="0" y="270"/>
                    <a:pt x="84" y="359"/>
                    <a:pt x="189" y="359"/>
                  </a:cubicBezTo>
                  <a:lnTo>
                    <a:pt x="1809" y="359"/>
                  </a:lnTo>
                  <a:cubicBezTo>
                    <a:pt x="1810" y="359"/>
                    <a:pt x="1810" y="359"/>
                    <a:pt x="1811" y="359"/>
                  </a:cubicBezTo>
                  <a:cubicBezTo>
                    <a:pt x="1911" y="359"/>
                    <a:pt x="1990" y="279"/>
                    <a:pt x="1990" y="180"/>
                  </a:cubicBezTo>
                  <a:cubicBezTo>
                    <a:pt x="1990" y="81"/>
                    <a:pt x="1909" y="0"/>
                    <a:pt x="18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8"/>
            <p:cNvSpPr/>
            <p:nvPr/>
          </p:nvSpPr>
          <p:spPr>
            <a:xfrm>
              <a:off x="1729773" y="818699"/>
              <a:ext cx="164383" cy="13714"/>
            </a:xfrm>
            <a:custGeom>
              <a:rect b="b" l="l" r="r" t="t"/>
              <a:pathLst>
                <a:path extrusionOk="0" h="362" w="4339">
                  <a:moveTo>
                    <a:pt x="198" y="1"/>
                  </a:moveTo>
                  <a:cubicBezTo>
                    <a:pt x="103" y="1"/>
                    <a:pt x="18" y="71"/>
                    <a:pt x="10" y="165"/>
                  </a:cubicBezTo>
                  <a:cubicBezTo>
                    <a:pt x="0" y="272"/>
                    <a:pt x="84" y="361"/>
                    <a:pt x="189" y="361"/>
                  </a:cubicBezTo>
                  <a:lnTo>
                    <a:pt x="4137" y="361"/>
                  </a:lnTo>
                  <a:cubicBezTo>
                    <a:pt x="4234" y="361"/>
                    <a:pt x="4319" y="292"/>
                    <a:pt x="4326" y="198"/>
                  </a:cubicBezTo>
                  <a:cubicBezTo>
                    <a:pt x="4339" y="92"/>
                    <a:pt x="4255" y="1"/>
                    <a:pt x="41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8"/>
            <p:cNvSpPr/>
            <p:nvPr/>
          </p:nvSpPr>
          <p:spPr>
            <a:xfrm>
              <a:off x="1673097" y="848553"/>
              <a:ext cx="182000" cy="13639"/>
            </a:xfrm>
            <a:custGeom>
              <a:rect b="b" l="l" r="r" t="t"/>
              <a:pathLst>
                <a:path extrusionOk="0" h="360" w="4804">
                  <a:moveTo>
                    <a:pt x="199" y="1"/>
                  </a:moveTo>
                  <a:cubicBezTo>
                    <a:pt x="103" y="1"/>
                    <a:pt x="19" y="70"/>
                    <a:pt x="9" y="164"/>
                  </a:cubicBezTo>
                  <a:cubicBezTo>
                    <a:pt x="1" y="271"/>
                    <a:pt x="87" y="360"/>
                    <a:pt x="193" y="360"/>
                  </a:cubicBezTo>
                  <a:lnTo>
                    <a:pt x="4595" y="360"/>
                  </a:lnTo>
                  <a:cubicBezTo>
                    <a:pt x="4681" y="360"/>
                    <a:pt x="4763" y="302"/>
                    <a:pt x="4780" y="216"/>
                  </a:cubicBezTo>
                  <a:cubicBezTo>
                    <a:pt x="4804" y="101"/>
                    <a:pt x="4713" y="1"/>
                    <a:pt x="46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8"/>
            <p:cNvSpPr/>
            <p:nvPr/>
          </p:nvSpPr>
          <p:spPr>
            <a:xfrm>
              <a:off x="1558836" y="713303"/>
              <a:ext cx="475457" cy="476631"/>
            </a:xfrm>
            <a:custGeom>
              <a:rect b="b" l="l" r="r" t="t"/>
              <a:pathLst>
                <a:path extrusionOk="0" h="12581" w="12550">
                  <a:moveTo>
                    <a:pt x="10487" y="358"/>
                  </a:moveTo>
                  <a:cubicBezTo>
                    <a:pt x="10595" y="358"/>
                    <a:pt x="10684" y="446"/>
                    <a:pt x="10684" y="556"/>
                  </a:cubicBezTo>
                  <a:lnTo>
                    <a:pt x="10684" y="1374"/>
                  </a:lnTo>
                  <a:lnTo>
                    <a:pt x="363" y="1374"/>
                  </a:lnTo>
                  <a:lnTo>
                    <a:pt x="363" y="556"/>
                  </a:lnTo>
                  <a:cubicBezTo>
                    <a:pt x="363" y="447"/>
                    <a:pt x="451" y="358"/>
                    <a:pt x="561" y="358"/>
                  </a:cubicBezTo>
                  <a:close/>
                  <a:moveTo>
                    <a:pt x="11338" y="6826"/>
                  </a:moveTo>
                  <a:lnTo>
                    <a:pt x="11956" y="7535"/>
                  </a:lnTo>
                  <a:lnTo>
                    <a:pt x="11338" y="7535"/>
                  </a:lnTo>
                  <a:lnTo>
                    <a:pt x="11338" y="6826"/>
                  </a:lnTo>
                  <a:close/>
                  <a:moveTo>
                    <a:pt x="192" y="0"/>
                  </a:moveTo>
                  <a:cubicBezTo>
                    <a:pt x="86" y="0"/>
                    <a:pt x="2" y="86"/>
                    <a:pt x="2" y="191"/>
                  </a:cubicBezTo>
                  <a:lnTo>
                    <a:pt x="2" y="7202"/>
                  </a:lnTo>
                  <a:cubicBezTo>
                    <a:pt x="2" y="7220"/>
                    <a:pt x="9" y="7237"/>
                    <a:pt x="22" y="7249"/>
                  </a:cubicBezTo>
                  <a:cubicBezTo>
                    <a:pt x="75" y="7301"/>
                    <a:pt x="131" y="7323"/>
                    <a:pt x="183" y="7323"/>
                  </a:cubicBezTo>
                  <a:cubicBezTo>
                    <a:pt x="282" y="7323"/>
                    <a:pt x="363" y="7241"/>
                    <a:pt x="363" y="7139"/>
                  </a:cubicBezTo>
                  <a:lnTo>
                    <a:pt x="363" y="1736"/>
                  </a:lnTo>
                  <a:lnTo>
                    <a:pt x="10683" y="1736"/>
                  </a:lnTo>
                  <a:lnTo>
                    <a:pt x="10683" y="6160"/>
                  </a:lnTo>
                  <a:lnTo>
                    <a:pt x="9249" y="6160"/>
                  </a:lnTo>
                  <a:cubicBezTo>
                    <a:pt x="9152" y="6160"/>
                    <a:pt x="9067" y="6229"/>
                    <a:pt x="9060" y="6323"/>
                  </a:cubicBezTo>
                  <a:cubicBezTo>
                    <a:pt x="9051" y="6431"/>
                    <a:pt x="9134" y="6520"/>
                    <a:pt x="9239" y="6520"/>
                  </a:cubicBezTo>
                  <a:lnTo>
                    <a:pt x="10978" y="6520"/>
                  </a:lnTo>
                  <a:lnTo>
                    <a:pt x="10978" y="7713"/>
                  </a:lnTo>
                  <a:cubicBezTo>
                    <a:pt x="10978" y="7814"/>
                    <a:pt x="11060" y="7897"/>
                    <a:pt x="11162" y="7897"/>
                  </a:cubicBezTo>
                  <a:lnTo>
                    <a:pt x="12190" y="7897"/>
                  </a:lnTo>
                  <a:lnTo>
                    <a:pt x="12190" y="12223"/>
                  </a:lnTo>
                  <a:lnTo>
                    <a:pt x="7537" y="12223"/>
                  </a:lnTo>
                  <a:lnTo>
                    <a:pt x="7537" y="6519"/>
                  </a:lnTo>
                  <a:lnTo>
                    <a:pt x="8330" y="6519"/>
                  </a:lnTo>
                  <a:cubicBezTo>
                    <a:pt x="8426" y="6519"/>
                    <a:pt x="8511" y="6449"/>
                    <a:pt x="8519" y="6354"/>
                  </a:cubicBezTo>
                  <a:cubicBezTo>
                    <a:pt x="8528" y="6248"/>
                    <a:pt x="8444" y="6159"/>
                    <a:pt x="8339" y="6159"/>
                  </a:cubicBezTo>
                  <a:lnTo>
                    <a:pt x="7328" y="6159"/>
                  </a:lnTo>
                  <a:cubicBezTo>
                    <a:pt x="7225" y="6159"/>
                    <a:pt x="7143" y="6241"/>
                    <a:pt x="7143" y="6343"/>
                  </a:cubicBezTo>
                  <a:lnTo>
                    <a:pt x="7143" y="9436"/>
                  </a:lnTo>
                  <a:lnTo>
                    <a:pt x="427" y="9436"/>
                  </a:lnTo>
                  <a:cubicBezTo>
                    <a:pt x="390" y="9436"/>
                    <a:pt x="360" y="9405"/>
                    <a:pt x="360" y="9369"/>
                  </a:cubicBezTo>
                  <a:lnTo>
                    <a:pt x="360" y="7960"/>
                  </a:lnTo>
                  <a:cubicBezTo>
                    <a:pt x="360" y="7941"/>
                    <a:pt x="352" y="7924"/>
                    <a:pt x="339" y="7911"/>
                  </a:cubicBezTo>
                  <a:cubicBezTo>
                    <a:pt x="286" y="7861"/>
                    <a:pt x="231" y="7840"/>
                    <a:pt x="180" y="7840"/>
                  </a:cubicBezTo>
                  <a:cubicBezTo>
                    <a:pt x="81" y="7840"/>
                    <a:pt x="0" y="7920"/>
                    <a:pt x="0" y="8020"/>
                  </a:cubicBezTo>
                  <a:lnTo>
                    <a:pt x="0" y="9604"/>
                  </a:lnTo>
                  <a:cubicBezTo>
                    <a:pt x="0" y="9709"/>
                    <a:pt x="85" y="9795"/>
                    <a:pt x="191" y="9795"/>
                  </a:cubicBezTo>
                  <a:lnTo>
                    <a:pt x="7143" y="9795"/>
                  </a:lnTo>
                  <a:lnTo>
                    <a:pt x="7143" y="12397"/>
                  </a:lnTo>
                  <a:cubicBezTo>
                    <a:pt x="7143" y="12499"/>
                    <a:pt x="7225" y="12581"/>
                    <a:pt x="7328" y="12581"/>
                  </a:cubicBezTo>
                  <a:lnTo>
                    <a:pt x="12365" y="12581"/>
                  </a:lnTo>
                  <a:cubicBezTo>
                    <a:pt x="12467" y="12581"/>
                    <a:pt x="12550" y="12499"/>
                    <a:pt x="12550" y="12397"/>
                  </a:cubicBezTo>
                  <a:lnTo>
                    <a:pt x="12550" y="7724"/>
                  </a:lnTo>
                  <a:cubicBezTo>
                    <a:pt x="12550" y="7679"/>
                    <a:pt x="12534" y="7636"/>
                    <a:pt x="12506" y="7604"/>
                  </a:cubicBezTo>
                  <a:lnTo>
                    <a:pt x="11307" y="6222"/>
                  </a:lnTo>
                  <a:cubicBezTo>
                    <a:pt x="11272" y="6182"/>
                    <a:pt x="11221" y="6160"/>
                    <a:pt x="11168" y="6160"/>
                  </a:cubicBezTo>
                  <a:lnTo>
                    <a:pt x="11043" y="6160"/>
                  </a:lnTo>
                  <a:lnTo>
                    <a:pt x="11043" y="566"/>
                  </a:lnTo>
                  <a:cubicBezTo>
                    <a:pt x="11043" y="254"/>
                    <a:pt x="10790" y="0"/>
                    <a:pt x="104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8"/>
            <p:cNvSpPr/>
            <p:nvPr/>
          </p:nvSpPr>
          <p:spPr>
            <a:xfrm>
              <a:off x="1906431" y="1036614"/>
              <a:ext cx="48341" cy="63760"/>
            </a:xfrm>
            <a:custGeom>
              <a:rect b="b" l="l" r="r" t="t"/>
              <a:pathLst>
                <a:path extrusionOk="0" h="1683" w="1276">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8"/>
            <p:cNvSpPr/>
            <p:nvPr/>
          </p:nvSpPr>
          <p:spPr>
            <a:xfrm>
              <a:off x="1857976" y="1035970"/>
              <a:ext cx="42128" cy="65200"/>
            </a:xfrm>
            <a:custGeom>
              <a:rect b="b" l="l" r="r" t="t"/>
              <a:pathLst>
                <a:path extrusionOk="0" h="1721" w="1112">
                  <a:moveTo>
                    <a:pt x="550" y="362"/>
                  </a:moveTo>
                  <a:cubicBezTo>
                    <a:pt x="659" y="362"/>
                    <a:pt x="752" y="451"/>
                    <a:pt x="752" y="558"/>
                  </a:cubicBezTo>
                  <a:cubicBezTo>
                    <a:pt x="752" y="665"/>
                    <a:pt x="659" y="756"/>
                    <a:pt x="548" y="756"/>
                  </a:cubicBezTo>
                  <a:cubicBezTo>
                    <a:pt x="504" y="756"/>
                    <a:pt x="429" y="756"/>
                    <a:pt x="359" y="757"/>
                  </a:cubicBezTo>
                  <a:cubicBezTo>
                    <a:pt x="359" y="684"/>
                    <a:pt x="358" y="439"/>
                    <a:pt x="358" y="362"/>
                  </a:cubicBezTo>
                  <a:lnTo>
                    <a:pt x="548" y="362"/>
                  </a:lnTo>
                  <a:cubicBezTo>
                    <a:pt x="549" y="362"/>
                    <a:pt x="549" y="362"/>
                    <a:pt x="550" y="362"/>
                  </a:cubicBezTo>
                  <a:close/>
                  <a:moveTo>
                    <a:pt x="182" y="0"/>
                  </a:moveTo>
                  <a:cubicBezTo>
                    <a:pt x="87" y="0"/>
                    <a:pt x="0" y="88"/>
                    <a:pt x="0" y="186"/>
                  </a:cubicBezTo>
                  <a:lnTo>
                    <a:pt x="0" y="1531"/>
                  </a:lnTo>
                  <a:cubicBezTo>
                    <a:pt x="0" y="1618"/>
                    <a:pt x="59" y="1699"/>
                    <a:pt x="145" y="1717"/>
                  </a:cubicBezTo>
                  <a:cubicBezTo>
                    <a:pt x="158" y="1719"/>
                    <a:pt x="170" y="1721"/>
                    <a:pt x="182" y="1721"/>
                  </a:cubicBezTo>
                  <a:cubicBezTo>
                    <a:pt x="281" y="1721"/>
                    <a:pt x="363" y="1637"/>
                    <a:pt x="363" y="1537"/>
                  </a:cubicBezTo>
                  <a:lnTo>
                    <a:pt x="363" y="1133"/>
                  </a:lnTo>
                  <a:cubicBezTo>
                    <a:pt x="432" y="1133"/>
                    <a:pt x="506" y="1131"/>
                    <a:pt x="551" y="1131"/>
                  </a:cubicBezTo>
                  <a:cubicBezTo>
                    <a:pt x="860" y="1131"/>
                    <a:pt x="1112" y="878"/>
                    <a:pt x="1112" y="566"/>
                  </a:cubicBezTo>
                  <a:cubicBezTo>
                    <a:pt x="1112" y="255"/>
                    <a:pt x="860"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8"/>
            <p:cNvSpPr/>
            <p:nvPr/>
          </p:nvSpPr>
          <p:spPr>
            <a:xfrm>
              <a:off x="1964433" y="1035932"/>
              <a:ext cx="42962" cy="65200"/>
            </a:xfrm>
            <a:custGeom>
              <a:rect b="b" l="l" r="r" t="t"/>
              <a:pathLst>
                <a:path extrusionOk="0" h="1721" w="1134">
                  <a:moveTo>
                    <a:pt x="566" y="362"/>
                  </a:moveTo>
                  <a:cubicBezTo>
                    <a:pt x="677" y="362"/>
                    <a:pt x="770" y="452"/>
                    <a:pt x="770" y="558"/>
                  </a:cubicBezTo>
                  <a:cubicBezTo>
                    <a:pt x="770" y="665"/>
                    <a:pt x="676" y="755"/>
                    <a:pt x="566" y="755"/>
                  </a:cubicBezTo>
                  <a:cubicBezTo>
                    <a:pt x="522" y="755"/>
                    <a:pt x="447" y="755"/>
                    <a:pt x="376" y="757"/>
                  </a:cubicBezTo>
                  <a:cubicBezTo>
                    <a:pt x="376" y="684"/>
                    <a:pt x="375" y="439"/>
                    <a:pt x="375" y="362"/>
                  </a:cubicBezTo>
                  <a:close/>
                  <a:moveTo>
                    <a:pt x="187" y="0"/>
                  </a:moveTo>
                  <a:cubicBezTo>
                    <a:pt x="79" y="0"/>
                    <a:pt x="4" y="87"/>
                    <a:pt x="2" y="190"/>
                  </a:cubicBezTo>
                  <a:cubicBezTo>
                    <a:pt x="0" y="235"/>
                    <a:pt x="2" y="1503"/>
                    <a:pt x="2" y="1535"/>
                  </a:cubicBezTo>
                  <a:cubicBezTo>
                    <a:pt x="2" y="1638"/>
                    <a:pt x="84" y="1721"/>
                    <a:pt x="185" y="1721"/>
                  </a:cubicBezTo>
                  <a:cubicBezTo>
                    <a:pt x="287" y="1721"/>
                    <a:pt x="370" y="1638"/>
                    <a:pt x="370" y="1536"/>
                  </a:cubicBezTo>
                  <a:lnTo>
                    <a:pt x="370" y="1132"/>
                  </a:lnTo>
                  <a:cubicBezTo>
                    <a:pt x="441" y="1132"/>
                    <a:pt x="517" y="1131"/>
                    <a:pt x="562" y="1131"/>
                  </a:cubicBezTo>
                  <a:cubicBezTo>
                    <a:pt x="878" y="1131"/>
                    <a:pt x="1134" y="878"/>
                    <a:pt x="1134" y="566"/>
                  </a:cubicBezTo>
                  <a:cubicBezTo>
                    <a:pt x="1134" y="254"/>
                    <a:pt x="878" y="0"/>
                    <a:pt x="5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4" name="Google Shape;1724;p48"/>
          <p:cNvGrpSpPr/>
          <p:nvPr/>
        </p:nvGrpSpPr>
        <p:grpSpPr>
          <a:xfrm>
            <a:off x="7846409" y="70374"/>
            <a:ext cx="1155299" cy="1155149"/>
            <a:chOff x="4085864" y="2304898"/>
            <a:chExt cx="972392" cy="972266"/>
          </a:xfrm>
        </p:grpSpPr>
        <p:sp>
          <p:nvSpPr>
            <p:cNvPr id="1725" name="Google Shape;1725;p48"/>
            <p:cNvSpPr/>
            <p:nvPr/>
          </p:nvSpPr>
          <p:spPr>
            <a:xfrm>
              <a:off x="4085864" y="2304898"/>
              <a:ext cx="972392" cy="972266"/>
            </a:xfrm>
            <a:custGeom>
              <a:rect b="b" l="l" r="r" t="t"/>
              <a:pathLst>
                <a:path extrusionOk="0" h="7706" w="7707">
                  <a:moveTo>
                    <a:pt x="3854" y="0"/>
                  </a:moveTo>
                  <a:cubicBezTo>
                    <a:pt x="3439" y="0"/>
                    <a:pt x="3030" y="65"/>
                    <a:pt x="2640" y="195"/>
                  </a:cubicBezTo>
                  <a:cubicBezTo>
                    <a:pt x="2543" y="227"/>
                    <a:pt x="2491" y="331"/>
                    <a:pt x="2522" y="428"/>
                  </a:cubicBezTo>
                  <a:cubicBezTo>
                    <a:pt x="2549" y="506"/>
                    <a:pt x="2621" y="555"/>
                    <a:pt x="2698" y="555"/>
                  </a:cubicBezTo>
                  <a:cubicBezTo>
                    <a:pt x="2717" y="555"/>
                    <a:pt x="2736" y="552"/>
                    <a:pt x="2755" y="546"/>
                  </a:cubicBezTo>
                  <a:cubicBezTo>
                    <a:pt x="3109" y="430"/>
                    <a:pt x="3478" y="369"/>
                    <a:pt x="3854" y="369"/>
                  </a:cubicBezTo>
                  <a:cubicBezTo>
                    <a:pt x="5774" y="369"/>
                    <a:pt x="7337" y="1933"/>
                    <a:pt x="7337" y="3852"/>
                  </a:cubicBezTo>
                  <a:cubicBezTo>
                    <a:pt x="7337" y="5773"/>
                    <a:pt x="5774" y="7337"/>
                    <a:pt x="3854" y="7337"/>
                  </a:cubicBezTo>
                  <a:cubicBezTo>
                    <a:pt x="1933" y="7337"/>
                    <a:pt x="370" y="5773"/>
                    <a:pt x="370" y="3852"/>
                  </a:cubicBezTo>
                  <a:cubicBezTo>
                    <a:pt x="370" y="2641"/>
                    <a:pt x="985" y="1535"/>
                    <a:pt x="2016" y="893"/>
                  </a:cubicBezTo>
                  <a:cubicBezTo>
                    <a:pt x="2102" y="839"/>
                    <a:pt x="2129" y="725"/>
                    <a:pt x="2074" y="639"/>
                  </a:cubicBezTo>
                  <a:cubicBezTo>
                    <a:pt x="2040" y="583"/>
                    <a:pt x="1979" y="552"/>
                    <a:pt x="1918" y="552"/>
                  </a:cubicBezTo>
                  <a:cubicBezTo>
                    <a:pt x="1884" y="552"/>
                    <a:pt x="1851" y="561"/>
                    <a:pt x="1821" y="579"/>
                  </a:cubicBezTo>
                  <a:cubicBezTo>
                    <a:pt x="1275" y="920"/>
                    <a:pt x="819" y="1394"/>
                    <a:pt x="501" y="1954"/>
                  </a:cubicBezTo>
                  <a:cubicBezTo>
                    <a:pt x="174" y="2530"/>
                    <a:pt x="0" y="3186"/>
                    <a:pt x="0" y="3852"/>
                  </a:cubicBezTo>
                  <a:cubicBezTo>
                    <a:pt x="0" y="5977"/>
                    <a:pt x="1729" y="7706"/>
                    <a:pt x="3854" y="7706"/>
                  </a:cubicBezTo>
                  <a:cubicBezTo>
                    <a:pt x="5979" y="7706"/>
                    <a:pt x="7707" y="5977"/>
                    <a:pt x="7707" y="3852"/>
                  </a:cubicBezTo>
                  <a:cubicBezTo>
                    <a:pt x="7707" y="1729"/>
                    <a:pt x="5978" y="0"/>
                    <a:pt x="38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8"/>
            <p:cNvSpPr/>
            <p:nvPr/>
          </p:nvSpPr>
          <p:spPr>
            <a:xfrm>
              <a:off x="4216324" y="2435989"/>
              <a:ext cx="711094" cy="711094"/>
            </a:xfrm>
            <a:custGeom>
              <a:rect b="b" l="l" r="r" t="t"/>
              <a:pathLst>
                <a:path extrusionOk="0" h="5636" w="5636">
                  <a:moveTo>
                    <a:pt x="3082" y="359"/>
                  </a:moveTo>
                  <a:lnTo>
                    <a:pt x="3082" y="833"/>
                  </a:lnTo>
                  <a:cubicBezTo>
                    <a:pt x="3082" y="920"/>
                    <a:pt x="3142" y="995"/>
                    <a:pt x="3228" y="1014"/>
                  </a:cubicBezTo>
                  <a:cubicBezTo>
                    <a:pt x="3437" y="1062"/>
                    <a:pt x="3635" y="1143"/>
                    <a:pt x="3815" y="1257"/>
                  </a:cubicBezTo>
                  <a:cubicBezTo>
                    <a:pt x="3845" y="1277"/>
                    <a:pt x="3880" y="1286"/>
                    <a:pt x="3914" y="1286"/>
                  </a:cubicBezTo>
                  <a:cubicBezTo>
                    <a:pt x="3963" y="1286"/>
                    <a:pt x="4011" y="1267"/>
                    <a:pt x="4048" y="1232"/>
                  </a:cubicBezTo>
                  <a:lnTo>
                    <a:pt x="4385" y="897"/>
                  </a:lnTo>
                  <a:lnTo>
                    <a:pt x="4756" y="1263"/>
                  </a:lnTo>
                  <a:lnTo>
                    <a:pt x="4418" y="1598"/>
                  </a:lnTo>
                  <a:cubicBezTo>
                    <a:pt x="4357" y="1660"/>
                    <a:pt x="4345" y="1756"/>
                    <a:pt x="4392" y="1828"/>
                  </a:cubicBezTo>
                  <a:cubicBezTo>
                    <a:pt x="4507" y="2007"/>
                    <a:pt x="4590" y="2204"/>
                    <a:pt x="4636" y="2410"/>
                  </a:cubicBezTo>
                  <a:cubicBezTo>
                    <a:pt x="4656" y="2496"/>
                    <a:pt x="4731" y="2556"/>
                    <a:pt x="4819" y="2556"/>
                  </a:cubicBezTo>
                  <a:lnTo>
                    <a:pt x="5276" y="2556"/>
                  </a:lnTo>
                  <a:lnTo>
                    <a:pt x="5276" y="3079"/>
                  </a:lnTo>
                  <a:lnTo>
                    <a:pt x="4819" y="3079"/>
                  </a:lnTo>
                  <a:cubicBezTo>
                    <a:pt x="4731" y="3079"/>
                    <a:pt x="4656" y="3140"/>
                    <a:pt x="4636" y="3225"/>
                  </a:cubicBezTo>
                  <a:cubicBezTo>
                    <a:pt x="4589" y="3431"/>
                    <a:pt x="4508" y="3628"/>
                    <a:pt x="4392" y="3807"/>
                  </a:cubicBezTo>
                  <a:cubicBezTo>
                    <a:pt x="4345" y="3881"/>
                    <a:pt x="4357" y="3976"/>
                    <a:pt x="4418" y="4037"/>
                  </a:cubicBezTo>
                  <a:lnTo>
                    <a:pt x="4756" y="4372"/>
                  </a:lnTo>
                  <a:lnTo>
                    <a:pt x="4385" y="4738"/>
                  </a:lnTo>
                  <a:lnTo>
                    <a:pt x="4048" y="4403"/>
                  </a:lnTo>
                  <a:cubicBezTo>
                    <a:pt x="4012" y="4367"/>
                    <a:pt x="3964" y="4349"/>
                    <a:pt x="3916" y="4349"/>
                  </a:cubicBezTo>
                  <a:cubicBezTo>
                    <a:pt x="3881" y="4349"/>
                    <a:pt x="3846" y="4358"/>
                    <a:pt x="3815" y="4378"/>
                  </a:cubicBezTo>
                  <a:cubicBezTo>
                    <a:pt x="3635" y="4492"/>
                    <a:pt x="3437" y="4573"/>
                    <a:pt x="3227" y="4619"/>
                  </a:cubicBezTo>
                  <a:cubicBezTo>
                    <a:pt x="3142" y="4639"/>
                    <a:pt x="3080" y="4713"/>
                    <a:pt x="3080" y="4800"/>
                  </a:cubicBezTo>
                  <a:lnTo>
                    <a:pt x="3080" y="5274"/>
                  </a:lnTo>
                  <a:lnTo>
                    <a:pt x="2557" y="5274"/>
                  </a:lnTo>
                  <a:lnTo>
                    <a:pt x="2557" y="4817"/>
                  </a:lnTo>
                  <a:cubicBezTo>
                    <a:pt x="2557" y="4729"/>
                    <a:pt x="2496" y="4654"/>
                    <a:pt x="2411" y="4634"/>
                  </a:cubicBezTo>
                  <a:cubicBezTo>
                    <a:pt x="2205" y="4587"/>
                    <a:pt x="2008" y="4505"/>
                    <a:pt x="1829" y="4390"/>
                  </a:cubicBezTo>
                  <a:cubicBezTo>
                    <a:pt x="1799" y="4370"/>
                    <a:pt x="1765" y="4361"/>
                    <a:pt x="1731" y="4361"/>
                  </a:cubicBezTo>
                  <a:cubicBezTo>
                    <a:pt x="1683" y="4361"/>
                    <a:pt x="1635" y="4380"/>
                    <a:pt x="1600" y="4416"/>
                  </a:cubicBezTo>
                  <a:lnTo>
                    <a:pt x="1264" y="4754"/>
                  </a:lnTo>
                  <a:lnTo>
                    <a:pt x="897" y="4383"/>
                  </a:lnTo>
                  <a:lnTo>
                    <a:pt x="1233" y="4043"/>
                  </a:lnTo>
                  <a:cubicBezTo>
                    <a:pt x="1294" y="3983"/>
                    <a:pt x="1305" y="3889"/>
                    <a:pt x="1259" y="3816"/>
                  </a:cubicBezTo>
                  <a:cubicBezTo>
                    <a:pt x="1144" y="3633"/>
                    <a:pt x="1063" y="3434"/>
                    <a:pt x="1016" y="3224"/>
                  </a:cubicBezTo>
                  <a:cubicBezTo>
                    <a:pt x="997" y="3138"/>
                    <a:pt x="922" y="3077"/>
                    <a:pt x="835" y="3077"/>
                  </a:cubicBezTo>
                  <a:lnTo>
                    <a:pt x="362" y="3077"/>
                  </a:lnTo>
                  <a:lnTo>
                    <a:pt x="362" y="2554"/>
                  </a:lnTo>
                  <a:lnTo>
                    <a:pt x="818" y="2554"/>
                  </a:lnTo>
                  <a:cubicBezTo>
                    <a:pt x="906" y="2554"/>
                    <a:pt x="982" y="2493"/>
                    <a:pt x="1001" y="2408"/>
                  </a:cubicBezTo>
                  <a:cubicBezTo>
                    <a:pt x="1049" y="2201"/>
                    <a:pt x="1129" y="2005"/>
                    <a:pt x="1244" y="1826"/>
                  </a:cubicBezTo>
                  <a:cubicBezTo>
                    <a:pt x="1292" y="1752"/>
                    <a:pt x="1280" y="1656"/>
                    <a:pt x="1218" y="1596"/>
                  </a:cubicBezTo>
                  <a:lnTo>
                    <a:pt x="881" y="1261"/>
                  </a:lnTo>
                  <a:lnTo>
                    <a:pt x="1252" y="895"/>
                  </a:lnTo>
                  <a:lnTo>
                    <a:pt x="1592" y="1231"/>
                  </a:lnTo>
                  <a:cubicBezTo>
                    <a:pt x="1627" y="1267"/>
                    <a:pt x="1674" y="1285"/>
                    <a:pt x="1722" y="1285"/>
                  </a:cubicBezTo>
                  <a:cubicBezTo>
                    <a:pt x="1755" y="1285"/>
                    <a:pt x="1789" y="1276"/>
                    <a:pt x="1819" y="1257"/>
                  </a:cubicBezTo>
                  <a:cubicBezTo>
                    <a:pt x="2002" y="1142"/>
                    <a:pt x="2201" y="1061"/>
                    <a:pt x="2411" y="1014"/>
                  </a:cubicBezTo>
                  <a:cubicBezTo>
                    <a:pt x="2496" y="994"/>
                    <a:pt x="2558" y="920"/>
                    <a:pt x="2558" y="833"/>
                  </a:cubicBezTo>
                  <a:lnTo>
                    <a:pt x="2558" y="359"/>
                  </a:lnTo>
                  <a:close/>
                  <a:moveTo>
                    <a:pt x="2519" y="0"/>
                  </a:moveTo>
                  <a:cubicBezTo>
                    <a:pt x="2341" y="0"/>
                    <a:pt x="2195" y="145"/>
                    <a:pt x="2195" y="324"/>
                  </a:cubicBezTo>
                  <a:lnTo>
                    <a:pt x="2195" y="702"/>
                  </a:lnTo>
                  <a:cubicBezTo>
                    <a:pt x="2048" y="745"/>
                    <a:pt x="1904" y="803"/>
                    <a:pt x="1770" y="879"/>
                  </a:cubicBezTo>
                  <a:lnTo>
                    <a:pt x="1503" y="612"/>
                  </a:lnTo>
                  <a:cubicBezTo>
                    <a:pt x="1439" y="548"/>
                    <a:pt x="1356" y="517"/>
                    <a:pt x="1273" y="517"/>
                  </a:cubicBezTo>
                  <a:cubicBezTo>
                    <a:pt x="1190" y="517"/>
                    <a:pt x="1107" y="548"/>
                    <a:pt x="1044" y="612"/>
                  </a:cubicBezTo>
                  <a:lnTo>
                    <a:pt x="611" y="1045"/>
                  </a:lnTo>
                  <a:cubicBezTo>
                    <a:pt x="484" y="1172"/>
                    <a:pt x="484" y="1377"/>
                    <a:pt x="611" y="1503"/>
                  </a:cubicBezTo>
                  <a:lnTo>
                    <a:pt x="878" y="1770"/>
                  </a:lnTo>
                  <a:cubicBezTo>
                    <a:pt x="805" y="1906"/>
                    <a:pt x="746" y="2048"/>
                    <a:pt x="702" y="2195"/>
                  </a:cubicBezTo>
                  <a:lnTo>
                    <a:pt x="323" y="2195"/>
                  </a:lnTo>
                  <a:cubicBezTo>
                    <a:pt x="145" y="2195"/>
                    <a:pt x="0" y="2340"/>
                    <a:pt x="0" y="2519"/>
                  </a:cubicBezTo>
                  <a:lnTo>
                    <a:pt x="0" y="3117"/>
                  </a:lnTo>
                  <a:cubicBezTo>
                    <a:pt x="0" y="3295"/>
                    <a:pt x="144" y="3441"/>
                    <a:pt x="323" y="3441"/>
                  </a:cubicBezTo>
                  <a:lnTo>
                    <a:pt x="702" y="3441"/>
                  </a:lnTo>
                  <a:cubicBezTo>
                    <a:pt x="745" y="3588"/>
                    <a:pt x="805" y="3731"/>
                    <a:pt x="878" y="3866"/>
                  </a:cubicBezTo>
                  <a:lnTo>
                    <a:pt x="611" y="4133"/>
                  </a:lnTo>
                  <a:cubicBezTo>
                    <a:pt x="550" y="4195"/>
                    <a:pt x="517" y="4275"/>
                    <a:pt x="517" y="4362"/>
                  </a:cubicBezTo>
                  <a:cubicBezTo>
                    <a:pt x="517" y="4448"/>
                    <a:pt x="551" y="4530"/>
                    <a:pt x="611" y="4592"/>
                  </a:cubicBezTo>
                  <a:lnTo>
                    <a:pt x="1044" y="5024"/>
                  </a:lnTo>
                  <a:cubicBezTo>
                    <a:pt x="1106" y="5086"/>
                    <a:pt x="1187" y="5119"/>
                    <a:pt x="1274" y="5119"/>
                  </a:cubicBezTo>
                  <a:cubicBezTo>
                    <a:pt x="1361" y="5119"/>
                    <a:pt x="1441" y="5085"/>
                    <a:pt x="1503" y="5024"/>
                  </a:cubicBezTo>
                  <a:lnTo>
                    <a:pt x="1770" y="4757"/>
                  </a:lnTo>
                  <a:cubicBezTo>
                    <a:pt x="1906" y="4832"/>
                    <a:pt x="2048" y="4890"/>
                    <a:pt x="2195" y="4934"/>
                  </a:cubicBezTo>
                  <a:lnTo>
                    <a:pt x="2195" y="5312"/>
                  </a:lnTo>
                  <a:cubicBezTo>
                    <a:pt x="2195" y="5490"/>
                    <a:pt x="2339" y="5636"/>
                    <a:pt x="2519" y="5636"/>
                  </a:cubicBezTo>
                  <a:lnTo>
                    <a:pt x="3117" y="5636"/>
                  </a:lnTo>
                  <a:cubicBezTo>
                    <a:pt x="3295" y="5636"/>
                    <a:pt x="3441" y="5492"/>
                    <a:pt x="3441" y="5312"/>
                  </a:cubicBezTo>
                  <a:lnTo>
                    <a:pt x="3441" y="4934"/>
                  </a:lnTo>
                  <a:cubicBezTo>
                    <a:pt x="3588" y="4891"/>
                    <a:pt x="3731" y="4833"/>
                    <a:pt x="3866" y="4757"/>
                  </a:cubicBezTo>
                  <a:lnTo>
                    <a:pt x="4133" y="5024"/>
                  </a:lnTo>
                  <a:cubicBezTo>
                    <a:pt x="4196" y="5088"/>
                    <a:pt x="4280" y="5120"/>
                    <a:pt x="4363" y="5120"/>
                  </a:cubicBezTo>
                  <a:cubicBezTo>
                    <a:pt x="4446" y="5120"/>
                    <a:pt x="4529" y="5088"/>
                    <a:pt x="4592" y="5024"/>
                  </a:cubicBezTo>
                  <a:lnTo>
                    <a:pt x="5019" y="4597"/>
                  </a:lnTo>
                  <a:cubicBezTo>
                    <a:pt x="5066" y="4550"/>
                    <a:pt x="5102" y="4490"/>
                    <a:pt x="5113" y="4425"/>
                  </a:cubicBezTo>
                  <a:cubicBezTo>
                    <a:pt x="5134" y="4315"/>
                    <a:pt x="5101" y="4209"/>
                    <a:pt x="5024" y="4133"/>
                  </a:cubicBezTo>
                  <a:lnTo>
                    <a:pt x="4757" y="3866"/>
                  </a:lnTo>
                  <a:cubicBezTo>
                    <a:pt x="4831" y="3730"/>
                    <a:pt x="4890" y="3588"/>
                    <a:pt x="4934" y="3441"/>
                  </a:cubicBezTo>
                  <a:lnTo>
                    <a:pt x="5312" y="3441"/>
                  </a:lnTo>
                  <a:cubicBezTo>
                    <a:pt x="5490" y="3441"/>
                    <a:pt x="5636" y="3296"/>
                    <a:pt x="5636" y="3117"/>
                  </a:cubicBezTo>
                  <a:lnTo>
                    <a:pt x="5636" y="2519"/>
                  </a:lnTo>
                  <a:cubicBezTo>
                    <a:pt x="5636" y="2341"/>
                    <a:pt x="5490" y="2195"/>
                    <a:pt x="5312" y="2195"/>
                  </a:cubicBezTo>
                  <a:lnTo>
                    <a:pt x="4934" y="2195"/>
                  </a:lnTo>
                  <a:cubicBezTo>
                    <a:pt x="4891" y="2048"/>
                    <a:pt x="4831" y="1905"/>
                    <a:pt x="4757" y="1770"/>
                  </a:cubicBezTo>
                  <a:lnTo>
                    <a:pt x="5024" y="1503"/>
                  </a:lnTo>
                  <a:cubicBezTo>
                    <a:pt x="5152" y="1376"/>
                    <a:pt x="5152" y="1171"/>
                    <a:pt x="5024" y="1045"/>
                  </a:cubicBezTo>
                  <a:lnTo>
                    <a:pt x="4592" y="612"/>
                  </a:lnTo>
                  <a:cubicBezTo>
                    <a:pt x="4528" y="549"/>
                    <a:pt x="4445" y="518"/>
                    <a:pt x="4362" y="518"/>
                  </a:cubicBezTo>
                  <a:cubicBezTo>
                    <a:pt x="4279" y="518"/>
                    <a:pt x="4196" y="549"/>
                    <a:pt x="4133" y="612"/>
                  </a:cubicBezTo>
                  <a:lnTo>
                    <a:pt x="3866" y="879"/>
                  </a:lnTo>
                  <a:cubicBezTo>
                    <a:pt x="3730" y="806"/>
                    <a:pt x="3588" y="746"/>
                    <a:pt x="3441" y="702"/>
                  </a:cubicBezTo>
                  <a:lnTo>
                    <a:pt x="3441" y="325"/>
                  </a:lnTo>
                  <a:cubicBezTo>
                    <a:pt x="3442" y="146"/>
                    <a:pt x="3296" y="0"/>
                    <a:pt x="31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8"/>
            <p:cNvSpPr/>
            <p:nvPr/>
          </p:nvSpPr>
          <p:spPr>
            <a:xfrm>
              <a:off x="4393593" y="2614898"/>
              <a:ext cx="355673" cy="352267"/>
            </a:xfrm>
            <a:custGeom>
              <a:rect b="b" l="l" r="r" t="t"/>
              <a:pathLst>
                <a:path extrusionOk="0" h="2792" w="2819">
                  <a:moveTo>
                    <a:pt x="1408" y="1"/>
                  </a:moveTo>
                  <a:cubicBezTo>
                    <a:pt x="1386" y="1"/>
                    <a:pt x="1364" y="1"/>
                    <a:pt x="1341" y="2"/>
                  </a:cubicBezTo>
                  <a:cubicBezTo>
                    <a:pt x="636" y="39"/>
                    <a:pt x="56" y="619"/>
                    <a:pt x="21" y="1325"/>
                  </a:cubicBezTo>
                  <a:cubicBezTo>
                    <a:pt x="1" y="1719"/>
                    <a:pt x="149" y="2105"/>
                    <a:pt x="428" y="2383"/>
                  </a:cubicBezTo>
                  <a:cubicBezTo>
                    <a:pt x="690" y="2645"/>
                    <a:pt x="1047" y="2791"/>
                    <a:pt x="1417" y="2791"/>
                  </a:cubicBezTo>
                  <a:cubicBezTo>
                    <a:pt x="1440" y="2791"/>
                    <a:pt x="1462" y="2791"/>
                    <a:pt x="1486" y="2789"/>
                  </a:cubicBezTo>
                  <a:cubicBezTo>
                    <a:pt x="1587" y="2785"/>
                    <a:pt x="1666" y="2698"/>
                    <a:pt x="1661" y="2596"/>
                  </a:cubicBezTo>
                  <a:cubicBezTo>
                    <a:pt x="1656" y="2497"/>
                    <a:pt x="1574" y="2421"/>
                    <a:pt x="1475" y="2421"/>
                  </a:cubicBezTo>
                  <a:cubicBezTo>
                    <a:pt x="1472" y="2421"/>
                    <a:pt x="1470" y="2421"/>
                    <a:pt x="1467" y="2421"/>
                  </a:cubicBezTo>
                  <a:cubicBezTo>
                    <a:pt x="1449" y="2422"/>
                    <a:pt x="1431" y="2422"/>
                    <a:pt x="1413" y="2422"/>
                  </a:cubicBezTo>
                  <a:cubicBezTo>
                    <a:pt x="1139" y="2422"/>
                    <a:pt x="884" y="2317"/>
                    <a:pt x="690" y="2121"/>
                  </a:cubicBezTo>
                  <a:cubicBezTo>
                    <a:pt x="483" y="1913"/>
                    <a:pt x="376" y="1636"/>
                    <a:pt x="391" y="1343"/>
                  </a:cubicBezTo>
                  <a:cubicBezTo>
                    <a:pt x="418" y="825"/>
                    <a:pt x="843" y="398"/>
                    <a:pt x="1361" y="372"/>
                  </a:cubicBezTo>
                  <a:cubicBezTo>
                    <a:pt x="1379" y="371"/>
                    <a:pt x="1396" y="371"/>
                    <a:pt x="1413" y="371"/>
                  </a:cubicBezTo>
                  <a:cubicBezTo>
                    <a:pt x="1690" y="371"/>
                    <a:pt x="1966" y="488"/>
                    <a:pt x="2157" y="687"/>
                  </a:cubicBezTo>
                  <a:cubicBezTo>
                    <a:pt x="2580" y="1131"/>
                    <a:pt x="2469" y="1782"/>
                    <a:pt x="2122" y="2131"/>
                  </a:cubicBezTo>
                  <a:cubicBezTo>
                    <a:pt x="2050" y="2202"/>
                    <a:pt x="2050" y="2320"/>
                    <a:pt x="2124" y="2392"/>
                  </a:cubicBezTo>
                  <a:cubicBezTo>
                    <a:pt x="2159" y="2428"/>
                    <a:pt x="2206" y="2446"/>
                    <a:pt x="2253" y="2446"/>
                  </a:cubicBezTo>
                  <a:cubicBezTo>
                    <a:pt x="2301" y="2446"/>
                    <a:pt x="2349" y="2427"/>
                    <a:pt x="2386" y="2390"/>
                  </a:cubicBezTo>
                  <a:cubicBezTo>
                    <a:pt x="2632" y="2142"/>
                    <a:pt x="2784" y="1798"/>
                    <a:pt x="2800" y="1445"/>
                  </a:cubicBezTo>
                  <a:cubicBezTo>
                    <a:pt x="2818" y="1064"/>
                    <a:pt x="2685" y="706"/>
                    <a:pt x="2424" y="432"/>
                  </a:cubicBezTo>
                  <a:cubicBezTo>
                    <a:pt x="2158" y="155"/>
                    <a:pt x="1791"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49"/>
          <p:cNvSpPr txBox="1"/>
          <p:nvPr>
            <p:ph type="title"/>
          </p:nvPr>
        </p:nvSpPr>
        <p:spPr>
          <a:xfrm>
            <a:off x="720000" y="247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Future Goals</a:t>
            </a:r>
            <a:endParaRPr/>
          </a:p>
        </p:txBody>
      </p:sp>
      <p:sp>
        <p:nvSpPr>
          <p:cNvPr id="1733" name="Google Shape;1733;p49"/>
          <p:cNvSpPr txBox="1"/>
          <p:nvPr>
            <p:ph idx="3" type="subTitle"/>
          </p:nvPr>
        </p:nvSpPr>
        <p:spPr>
          <a:xfrm>
            <a:off x="799650" y="1090275"/>
            <a:ext cx="7058700" cy="3520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GB" sz="1300"/>
              <a:t>We would like to explore adding additional data sources, such as:</a:t>
            </a:r>
            <a:endParaRPr sz="1300"/>
          </a:p>
          <a:p>
            <a:pPr indent="-311150" lvl="0" marL="457200" rtl="0" algn="l">
              <a:lnSpc>
                <a:spcPct val="200000"/>
              </a:lnSpc>
              <a:spcBef>
                <a:spcPts val="0"/>
              </a:spcBef>
              <a:spcAft>
                <a:spcPts val="0"/>
              </a:spcAft>
              <a:buSzPts val="1300"/>
              <a:buChar char="●"/>
            </a:pPr>
            <a:r>
              <a:rPr lang="en-GB" sz="1300"/>
              <a:t>Average income and age of populations in different areas.</a:t>
            </a:r>
            <a:endParaRPr sz="1300"/>
          </a:p>
          <a:p>
            <a:pPr indent="-311150" lvl="0" marL="457200" rtl="0" algn="l">
              <a:lnSpc>
                <a:spcPct val="200000"/>
              </a:lnSpc>
              <a:spcBef>
                <a:spcPts val="0"/>
              </a:spcBef>
              <a:spcAft>
                <a:spcPts val="0"/>
              </a:spcAft>
              <a:buSzPts val="1300"/>
              <a:buChar char="●"/>
            </a:pPr>
            <a:r>
              <a:rPr lang="en-GB" sz="1300"/>
              <a:t>Proximity to major landmarks (forests, oceans, theme parks, etc.).</a:t>
            </a:r>
            <a:endParaRPr sz="1300"/>
          </a:p>
          <a:p>
            <a:pPr indent="-311150" lvl="0" marL="457200" rtl="0" algn="l">
              <a:lnSpc>
                <a:spcPct val="200000"/>
              </a:lnSpc>
              <a:spcBef>
                <a:spcPts val="0"/>
              </a:spcBef>
              <a:spcAft>
                <a:spcPts val="0"/>
              </a:spcAft>
              <a:buSzPts val="1300"/>
              <a:buChar char="●"/>
            </a:pPr>
            <a:r>
              <a:rPr lang="en-GB" sz="1300"/>
              <a:t>Additionally, we hope to experiment more with feature selection to determine which parts of the dataset are most useful and which could be dropped without significant impact on model performance.</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Our Model</a:t>
            </a:r>
            <a:endParaRPr/>
          </a:p>
        </p:txBody>
      </p:sp>
      <p:sp>
        <p:nvSpPr>
          <p:cNvPr id="1739" name="Google Shape;1739;p50"/>
          <p:cNvSpPr txBox="1"/>
          <p:nvPr>
            <p:ph idx="1" type="subTitle"/>
          </p:nvPr>
        </p:nvSpPr>
        <p:spPr>
          <a:xfrm>
            <a:off x="1901646" y="2372500"/>
            <a:ext cx="5438700" cy="132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GB"/>
              <a:t>Our model has an accuracy +- about $120,000 and the data we have </a:t>
            </a:r>
            <a:r>
              <a:rPr lang="en-GB"/>
              <a:t>supplied</a:t>
            </a:r>
            <a:r>
              <a:rPr lang="en-GB"/>
              <a:t> explains about 65% of the swing in pricing.</a:t>
            </a:r>
            <a:endParaRPr/>
          </a:p>
        </p:txBody>
      </p:sp>
      <p:sp>
        <p:nvSpPr>
          <p:cNvPr id="1740" name="Google Shape;1740;p50"/>
          <p:cNvSpPr txBox="1"/>
          <p:nvPr>
            <p:ph idx="3" type="subTitle"/>
          </p:nvPr>
        </p:nvSpPr>
        <p:spPr>
          <a:xfrm>
            <a:off x="1707775" y="2048500"/>
            <a:ext cx="5632500" cy="402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GB"/>
              <a:t>Performance</a:t>
            </a:r>
            <a:endParaRPr/>
          </a:p>
        </p:txBody>
      </p:sp>
      <p:grpSp>
        <p:nvGrpSpPr>
          <p:cNvPr id="1741" name="Google Shape;1741;p50"/>
          <p:cNvGrpSpPr/>
          <p:nvPr/>
        </p:nvGrpSpPr>
        <p:grpSpPr>
          <a:xfrm>
            <a:off x="5097753" y="1560284"/>
            <a:ext cx="336779" cy="341145"/>
            <a:chOff x="3906683" y="713190"/>
            <a:chExt cx="470494" cy="476593"/>
          </a:xfrm>
        </p:grpSpPr>
        <p:sp>
          <p:nvSpPr>
            <p:cNvPr id="1742" name="Google Shape;1742;p50"/>
            <p:cNvSpPr/>
            <p:nvPr/>
          </p:nvSpPr>
          <p:spPr>
            <a:xfrm>
              <a:off x="4044016" y="1026044"/>
              <a:ext cx="150100" cy="13676"/>
            </a:xfrm>
            <a:custGeom>
              <a:rect b="b" l="l" r="r" t="t"/>
              <a:pathLst>
                <a:path extrusionOk="0" h="361" w="3962">
                  <a:moveTo>
                    <a:pt x="199" y="0"/>
                  </a:moveTo>
                  <a:cubicBezTo>
                    <a:pt x="104" y="0"/>
                    <a:pt x="18" y="71"/>
                    <a:pt x="10" y="165"/>
                  </a:cubicBezTo>
                  <a:cubicBezTo>
                    <a:pt x="1" y="272"/>
                    <a:pt x="85" y="361"/>
                    <a:pt x="192" y="361"/>
                  </a:cubicBezTo>
                  <a:lnTo>
                    <a:pt x="3764" y="361"/>
                  </a:lnTo>
                  <a:cubicBezTo>
                    <a:pt x="3859" y="361"/>
                    <a:pt x="3944" y="292"/>
                    <a:pt x="3953" y="197"/>
                  </a:cubicBezTo>
                  <a:cubicBezTo>
                    <a:pt x="3961" y="89"/>
                    <a:pt x="3877" y="0"/>
                    <a:pt x="37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50"/>
            <p:cNvSpPr/>
            <p:nvPr/>
          </p:nvSpPr>
          <p:spPr>
            <a:xfrm>
              <a:off x="3971391" y="1026044"/>
              <a:ext cx="52774" cy="13676"/>
            </a:xfrm>
            <a:custGeom>
              <a:rect b="b" l="l" r="r" t="t"/>
              <a:pathLst>
                <a:path extrusionOk="0" h="361" w="1393">
                  <a:moveTo>
                    <a:pt x="198" y="0"/>
                  </a:moveTo>
                  <a:cubicBezTo>
                    <a:pt x="103" y="0"/>
                    <a:pt x="17" y="71"/>
                    <a:pt x="10" y="165"/>
                  </a:cubicBezTo>
                  <a:cubicBezTo>
                    <a:pt x="0" y="272"/>
                    <a:pt x="84" y="361"/>
                    <a:pt x="189" y="361"/>
                  </a:cubicBezTo>
                  <a:lnTo>
                    <a:pt x="1194" y="361"/>
                  </a:lnTo>
                  <a:cubicBezTo>
                    <a:pt x="1290" y="361"/>
                    <a:pt x="1375" y="292"/>
                    <a:pt x="1383" y="197"/>
                  </a:cubicBezTo>
                  <a:cubicBezTo>
                    <a:pt x="1392" y="89"/>
                    <a:pt x="1308" y="0"/>
                    <a:pt x="12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50"/>
            <p:cNvSpPr/>
            <p:nvPr/>
          </p:nvSpPr>
          <p:spPr>
            <a:xfrm>
              <a:off x="3970785" y="1052147"/>
              <a:ext cx="225075" cy="13676"/>
            </a:xfrm>
            <a:custGeom>
              <a:rect b="b" l="l" r="r" t="t"/>
              <a:pathLst>
                <a:path extrusionOk="0" h="361" w="5941">
                  <a:moveTo>
                    <a:pt x="201" y="1"/>
                  </a:moveTo>
                  <a:cubicBezTo>
                    <a:pt x="105" y="1"/>
                    <a:pt x="20" y="70"/>
                    <a:pt x="11" y="165"/>
                  </a:cubicBezTo>
                  <a:cubicBezTo>
                    <a:pt x="1" y="272"/>
                    <a:pt x="88" y="361"/>
                    <a:pt x="194" y="361"/>
                  </a:cubicBezTo>
                  <a:lnTo>
                    <a:pt x="5741" y="361"/>
                  </a:lnTo>
                  <a:cubicBezTo>
                    <a:pt x="5837" y="361"/>
                    <a:pt x="5922" y="291"/>
                    <a:pt x="5932" y="196"/>
                  </a:cubicBezTo>
                  <a:cubicBezTo>
                    <a:pt x="5940" y="90"/>
                    <a:pt x="5855" y="1"/>
                    <a:pt x="57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50"/>
            <p:cNvSpPr/>
            <p:nvPr/>
          </p:nvSpPr>
          <p:spPr>
            <a:xfrm>
              <a:off x="4132213" y="1076961"/>
              <a:ext cx="62927" cy="13676"/>
            </a:xfrm>
            <a:custGeom>
              <a:rect b="b" l="l" r="r" t="t"/>
              <a:pathLst>
                <a:path extrusionOk="0" h="361" w="1661">
                  <a:moveTo>
                    <a:pt x="197" y="0"/>
                  </a:moveTo>
                  <a:cubicBezTo>
                    <a:pt x="102" y="0"/>
                    <a:pt x="17" y="69"/>
                    <a:pt x="9" y="164"/>
                  </a:cubicBezTo>
                  <a:cubicBezTo>
                    <a:pt x="0" y="271"/>
                    <a:pt x="84" y="360"/>
                    <a:pt x="189" y="360"/>
                  </a:cubicBezTo>
                  <a:lnTo>
                    <a:pt x="1462" y="360"/>
                  </a:lnTo>
                  <a:cubicBezTo>
                    <a:pt x="1558" y="360"/>
                    <a:pt x="1642" y="290"/>
                    <a:pt x="1651" y="195"/>
                  </a:cubicBezTo>
                  <a:cubicBezTo>
                    <a:pt x="1660" y="89"/>
                    <a:pt x="1576" y="0"/>
                    <a:pt x="14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50"/>
            <p:cNvSpPr/>
            <p:nvPr/>
          </p:nvSpPr>
          <p:spPr>
            <a:xfrm>
              <a:off x="3972376" y="1076923"/>
              <a:ext cx="139530" cy="13714"/>
            </a:xfrm>
            <a:custGeom>
              <a:rect b="b" l="l" r="r" t="t"/>
              <a:pathLst>
                <a:path extrusionOk="0" h="362" w="3683">
                  <a:moveTo>
                    <a:pt x="198" y="0"/>
                  </a:moveTo>
                  <a:cubicBezTo>
                    <a:pt x="103" y="0"/>
                    <a:pt x="17" y="69"/>
                    <a:pt x="10" y="163"/>
                  </a:cubicBezTo>
                  <a:cubicBezTo>
                    <a:pt x="0" y="272"/>
                    <a:pt x="84" y="361"/>
                    <a:pt x="189" y="361"/>
                  </a:cubicBezTo>
                  <a:lnTo>
                    <a:pt x="3486" y="361"/>
                  </a:lnTo>
                  <a:cubicBezTo>
                    <a:pt x="3581" y="361"/>
                    <a:pt x="3666" y="291"/>
                    <a:pt x="3675" y="196"/>
                  </a:cubicBezTo>
                  <a:cubicBezTo>
                    <a:pt x="3683" y="89"/>
                    <a:pt x="3599" y="0"/>
                    <a:pt x="34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50"/>
            <p:cNvSpPr/>
            <p:nvPr/>
          </p:nvSpPr>
          <p:spPr>
            <a:xfrm>
              <a:off x="3971239" y="891969"/>
              <a:ext cx="124187" cy="95622"/>
            </a:xfrm>
            <a:custGeom>
              <a:rect b="b" l="l" r="r" t="t"/>
              <a:pathLst>
                <a:path extrusionOk="0" h="2524" w="3278">
                  <a:moveTo>
                    <a:pt x="2917" y="363"/>
                  </a:moveTo>
                  <a:lnTo>
                    <a:pt x="2917" y="2131"/>
                  </a:lnTo>
                  <a:lnTo>
                    <a:pt x="361" y="2131"/>
                  </a:lnTo>
                  <a:lnTo>
                    <a:pt x="361" y="363"/>
                  </a:lnTo>
                  <a:close/>
                  <a:moveTo>
                    <a:pt x="185" y="0"/>
                  </a:moveTo>
                  <a:cubicBezTo>
                    <a:pt x="83" y="0"/>
                    <a:pt x="0" y="83"/>
                    <a:pt x="0" y="186"/>
                  </a:cubicBezTo>
                  <a:lnTo>
                    <a:pt x="0" y="2339"/>
                  </a:lnTo>
                  <a:cubicBezTo>
                    <a:pt x="0" y="2442"/>
                    <a:pt x="83" y="2523"/>
                    <a:pt x="185" y="2523"/>
                  </a:cubicBezTo>
                  <a:lnTo>
                    <a:pt x="3093" y="2523"/>
                  </a:lnTo>
                  <a:cubicBezTo>
                    <a:pt x="3195" y="2523"/>
                    <a:pt x="3277" y="2442"/>
                    <a:pt x="3277" y="2339"/>
                  </a:cubicBezTo>
                  <a:lnTo>
                    <a:pt x="3277" y="186"/>
                  </a:lnTo>
                  <a:cubicBezTo>
                    <a:pt x="3277" y="83"/>
                    <a:pt x="3195" y="0"/>
                    <a:pt x="30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50"/>
            <p:cNvSpPr/>
            <p:nvPr/>
          </p:nvSpPr>
          <p:spPr>
            <a:xfrm>
              <a:off x="3971239" y="788960"/>
              <a:ext cx="273189" cy="63382"/>
            </a:xfrm>
            <a:custGeom>
              <a:rect b="b" l="l" r="r" t="t"/>
              <a:pathLst>
                <a:path extrusionOk="0" h="1673" w="7211">
                  <a:moveTo>
                    <a:pt x="185" y="0"/>
                  </a:moveTo>
                  <a:cubicBezTo>
                    <a:pt x="83" y="0"/>
                    <a:pt x="0" y="83"/>
                    <a:pt x="0" y="186"/>
                  </a:cubicBezTo>
                  <a:lnTo>
                    <a:pt x="0" y="1491"/>
                  </a:lnTo>
                  <a:cubicBezTo>
                    <a:pt x="0" y="1591"/>
                    <a:pt x="82" y="1672"/>
                    <a:pt x="182" y="1672"/>
                  </a:cubicBezTo>
                  <a:lnTo>
                    <a:pt x="1997" y="1672"/>
                  </a:lnTo>
                  <a:cubicBezTo>
                    <a:pt x="2093" y="1672"/>
                    <a:pt x="2178" y="1603"/>
                    <a:pt x="2185" y="1509"/>
                  </a:cubicBezTo>
                  <a:cubicBezTo>
                    <a:pt x="2194" y="1402"/>
                    <a:pt x="2111" y="1313"/>
                    <a:pt x="2006" y="1313"/>
                  </a:cubicBezTo>
                  <a:lnTo>
                    <a:pt x="360" y="1313"/>
                  </a:lnTo>
                  <a:lnTo>
                    <a:pt x="360" y="362"/>
                  </a:lnTo>
                  <a:lnTo>
                    <a:pt x="6849" y="362"/>
                  </a:lnTo>
                  <a:lnTo>
                    <a:pt x="6849" y="1313"/>
                  </a:lnTo>
                  <a:lnTo>
                    <a:pt x="3003" y="1313"/>
                  </a:lnTo>
                  <a:cubicBezTo>
                    <a:pt x="2907" y="1313"/>
                    <a:pt x="2822" y="1382"/>
                    <a:pt x="2814" y="1476"/>
                  </a:cubicBezTo>
                  <a:cubicBezTo>
                    <a:pt x="2805" y="1583"/>
                    <a:pt x="2889" y="1672"/>
                    <a:pt x="2993" y="1672"/>
                  </a:cubicBezTo>
                  <a:lnTo>
                    <a:pt x="7026" y="1672"/>
                  </a:lnTo>
                  <a:cubicBezTo>
                    <a:pt x="7127" y="1672"/>
                    <a:pt x="7210" y="1590"/>
                    <a:pt x="7210" y="1488"/>
                  </a:cubicBezTo>
                  <a:lnTo>
                    <a:pt x="7210" y="185"/>
                  </a:lnTo>
                  <a:cubicBezTo>
                    <a:pt x="7209" y="82"/>
                    <a:pt x="7126" y="0"/>
                    <a:pt x="70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50"/>
            <p:cNvSpPr/>
            <p:nvPr/>
          </p:nvSpPr>
          <p:spPr>
            <a:xfrm>
              <a:off x="4238101" y="930498"/>
              <a:ext cx="116762" cy="42204"/>
            </a:xfrm>
            <a:custGeom>
              <a:rect b="b" l="l" r="r" t="t"/>
              <a:pathLst>
                <a:path extrusionOk="0" h="1114" w="3082">
                  <a:moveTo>
                    <a:pt x="2721" y="360"/>
                  </a:moveTo>
                  <a:lnTo>
                    <a:pt x="2721" y="720"/>
                  </a:lnTo>
                  <a:lnTo>
                    <a:pt x="361" y="720"/>
                  </a:lnTo>
                  <a:lnTo>
                    <a:pt x="361" y="360"/>
                  </a:lnTo>
                  <a:close/>
                  <a:moveTo>
                    <a:pt x="186" y="0"/>
                  </a:moveTo>
                  <a:cubicBezTo>
                    <a:pt x="83" y="0"/>
                    <a:pt x="1" y="82"/>
                    <a:pt x="1" y="185"/>
                  </a:cubicBezTo>
                  <a:lnTo>
                    <a:pt x="1" y="929"/>
                  </a:lnTo>
                  <a:cubicBezTo>
                    <a:pt x="1" y="1032"/>
                    <a:pt x="83" y="1114"/>
                    <a:pt x="186" y="1114"/>
                  </a:cubicBezTo>
                  <a:lnTo>
                    <a:pt x="2898" y="1114"/>
                  </a:lnTo>
                  <a:cubicBezTo>
                    <a:pt x="2999" y="1114"/>
                    <a:pt x="3082" y="1032"/>
                    <a:pt x="3082" y="929"/>
                  </a:cubicBezTo>
                  <a:lnTo>
                    <a:pt x="3082" y="185"/>
                  </a:lnTo>
                  <a:cubicBezTo>
                    <a:pt x="3081" y="82"/>
                    <a:pt x="2999" y="0"/>
                    <a:pt x="289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50"/>
            <p:cNvSpPr/>
            <p:nvPr/>
          </p:nvSpPr>
          <p:spPr>
            <a:xfrm>
              <a:off x="3906683" y="713190"/>
              <a:ext cx="470494" cy="476593"/>
            </a:xfrm>
            <a:custGeom>
              <a:rect b="b" l="l" r="r" t="t"/>
              <a:pathLst>
                <a:path extrusionOk="0" h="12580" w="12419">
                  <a:moveTo>
                    <a:pt x="10075" y="361"/>
                  </a:moveTo>
                  <a:cubicBezTo>
                    <a:pt x="10175" y="361"/>
                    <a:pt x="10256" y="443"/>
                    <a:pt x="10256" y="544"/>
                  </a:cubicBezTo>
                  <a:lnTo>
                    <a:pt x="10256" y="1312"/>
                  </a:lnTo>
                  <a:lnTo>
                    <a:pt x="361" y="1312"/>
                  </a:lnTo>
                  <a:lnTo>
                    <a:pt x="361" y="544"/>
                  </a:lnTo>
                  <a:cubicBezTo>
                    <a:pt x="361" y="444"/>
                    <a:pt x="442" y="361"/>
                    <a:pt x="544" y="361"/>
                  </a:cubicBezTo>
                  <a:close/>
                  <a:moveTo>
                    <a:pt x="10256" y="1705"/>
                  </a:moveTo>
                  <a:lnTo>
                    <a:pt x="10256" y="3999"/>
                  </a:lnTo>
                  <a:lnTo>
                    <a:pt x="361" y="3999"/>
                  </a:lnTo>
                  <a:lnTo>
                    <a:pt x="361" y="1705"/>
                  </a:lnTo>
                  <a:close/>
                  <a:moveTo>
                    <a:pt x="8553" y="5081"/>
                  </a:moveTo>
                  <a:lnTo>
                    <a:pt x="8553" y="5229"/>
                  </a:lnTo>
                  <a:cubicBezTo>
                    <a:pt x="8323" y="5312"/>
                    <a:pt x="8159" y="5538"/>
                    <a:pt x="8159" y="5804"/>
                  </a:cubicBezTo>
                  <a:lnTo>
                    <a:pt x="8159" y="6850"/>
                  </a:lnTo>
                  <a:lnTo>
                    <a:pt x="5996" y="6850"/>
                  </a:lnTo>
                  <a:lnTo>
                    <a:pt x="5996" y="5081"/>
                  </a:lnTo>
                  <a:close/>
                  <a:moveTo>
                    <a:pt x="10256" y="4359"/>
                  </a:moveTo>
                  <a:lnTo>
                    <a:pt x="10256" y="5211"/>
                  </a:lnTo>
                  <a:lnTo>
                    <a:pt x="8913" y="5211"/>
                  </a:lnTo>
                  <a:lnTo>
                    <a:pt x="8913" y="4904"/>
                  </a:lnTo>
                  <a:cubicBezTo>
                    <a:pt x="8913" y="4801"/>
                    <a:pt x="8830" y="4718"/>
                    <a:pt x="8728" y="4718"/>
                  </a:cubicBezTo>
                  <a:lnTo>
                    <a:pt x="5820" y="4718"/>
                  </a:lnTo>
                  <a:cubicBezTo>
                    <a:pt x="5719" y="4718"/>
                    <a:pt x="5636" y="4801"/>
                    <a:pt x="5636" y="4904"/>
                  </a:cubicBezTo>
                  <a:lnTo>
                    <a:pt x="5636" y="7058"/>
                  </a:lnTo>
                  <a:cubicBezTo>
                    <a:pt x="5636" y="7161"/>
                    <a:pt x="5719" y="7242"/>
                    <a:pt x="5820" y="7242"/>
                  </a:cubicBezTo>
                  <a:lnTo>
                    <a:pt x="8125" y="7242"/>
                  </a:lnTo>
                  <a:lnTo>
                    <a:pt x="8125" y="7603"/>
                  </a:lnTo>
                  <a:lnTo>
                    <a:pt x="361" y="7603"/>
                  </a:lnTo>
                  <a:lnTo>
                    <a:pt x="361" y="4359"/>
                  </a:lnTo>
                  <a:close/>
                  <a:moveTo>
                    <a:pt x="11816" y="5572"/>
                  </a:moveTo>
                  <a:cubicBezTo>
                    <a:pt x="11951" y="5572"/>
                    <a:pt x="12060" y="5681"/>
                    <a:pt x="12060" y="5816"/>
                  </a:cubicBezTo>
                  <a:lnTo>
                    <a:pt x="12060" y="6981"/>
                  </a:lnTo>
                  <a:lnTo>
                    <a:pt x="10017" y="6981"/>
                  </a:lnTo>
                  <a:cubicBezTo>
                    <a:pt x="9921" y="6981"/>
                    <a:pt x="9836" y="7051"/>
                    <a:pt x="9828" y="7145"/>
                  </a:cubicBezTo>
                  <a:cubicBezTo>
                    <a:pt x="9819" y="7252"/>
                    <a:pt x="9903" y="7341"/>
                    <a:pt x="10007" y="7341"/>
                  </a:cubicBezTo>
                  <a:lnTo>
                    <a:pt x="12059" y="7341"/>
                  </a:lnTo>
                  <a:lnTo>
                    <a:pt x="12059" y="9242"/>
                  </a:lnTo>
                  <a:lnTo>
                    <a:pt x="8520" y="9242"/>
                  </a:lnTo>
                  <a:lnTo>
                    <a:pt x="8520" y="7341"/>
                  </a:lnTo>
                  <a:lnTo>
                    <a:pt x="9135" y="7341"/>
                  </a:lnTo>
                  <a:cubicBezTo>
                    <a:pt x="9231" y="7341"/>
                    <a:pt x="9316" y="7272"/>
                    <a:pt x="9324" y="7178"/>
                  </a:cubicBezTo>
                  <a:cubicBezTo>
                    <a:pt x="9333" y="7070"/>
                    <a:pt x="9249" y="6981"/>
                    <a:pt x="9144" y="6981"/>
                  </a:cubicBezTo>
                  <a:lnTo>
                    <a:pt x="8520" y="6981"/>
                  </a:lnTo>
                  <a:lnTo>
                    <a:pt x="8520" y="5816"/>
                  </a:lnTo>
                  <a:cubicBezTo>
                    <a:pt x="8520" y="5681"/>
                    <a:pt x="8629" y="5572"/>
                    <a:pt x="8763" y="5572"/>
                  </a:cubicBezTo>
                  <a:close/>
                  <a:moveTo>
                    <a:pt x="8126" y="7963"/>
                  </a:moveTo>
                  <a:lnTo>
                    <a:pt x="8126" y="10257"/>
                  </a:lnTo>
                  <a:lnTo>
                    <a:pt x="544" y="10257"/>
                  </a:lnTo>
                  <a:cubicBezTo>
                    <a:pt x="442" y="10257"/>
                    <a:pt x="361" y="10175"/>
                    <a:pt x="361" y="10074"/>
                  </a:cubicBezTo>
                  <a:lnTo>
                    <a:pt x="361" y="7963"/>
                  </a:lnTo>
                  <a:close/>
                  <a:moveTo>
                    <a:pt x="12059" y="9635"/>
                  </a:moveTo>
                  <a:lnTo>
                    <a:pt x="12059" y="11043"/>
                  </a:lnTo>
                  <a:lnTo>
                    <a:pt x="8520" y="11043"/>
                  </a:lnTo>
                  <a:lnTo>
                    <a:pt x="8520" y="9635"/>
                  </a:lnTo>
                  <a:close/>
                  <a:moveTo>
                    <a:pt x="12057" y="11436"/>
                  </a:moveTo>
                  <a:lnTo>
                    <a:pt x="12057" y="11980"/>
                  </a:lnTo>
                  <a:cubicBezTo>
                    <a:pt x="12059" y="12115"/>
                    <a:pt x="11950" y="12223"/>
                    <a:pt x="11815" y="12223"/>
                  </a:cubicBezTo>
                  <a:lnTo>
                    <a:pt x="8762" y="12223"/>
                  </a:lnTo>
                  <a:cubicBezTo>
                    <a:pt x="8627" y="12223"/>
                    <a:pt x="8519" y="12115"/>
                    <a:pt x="8519" y="11980"/>
                  </a:cubicBezTo>
                  <a:lnTo>
                    <a:pt x="8519" y="11436"/>
                  </a:lnTo>
                  <a:close/>
                  <a:moveTo>
                    <a:pt x="551" y="0"/>
                  </a:moveTo>
                  <a:cubicBezTo>
                    <a:pt x="247" y="0"/>
                    <a:pt x="0" y="247"/>
                    <a:pt x="0" y="550"/>
                  </a:cubicBezTo>
                  <a:lnTo>
                    <a:pt x="0" y="10065"/>
                  </a:lnTo>
                  <a:cubicBezTo>
                    <a:pt x="0" y="10369"/>
                    <a:pt x="247" y="10615"/>
                    <a:pt x="551" y="10615"/>
                  </a:cubicBezTo>
                  <a:lnTo>
                    <a:pt x="8157" y="10615"/>
                  </a:lnTo>
                  <a:lnTo>
                    <a:pt x="8157" y="11969"/>
                  </a:lnTo>
                  <a:cubicBezTo>
                    <a:pt x="8157" y="12306"/>
                    <a:pt x="8431" y="12580"/>
                    <a:pt x="8768" y="12580"/>
                  </a:cubicBezTo>
                  <a:lnTo>
                    <a:pt x="11805" y="12580"/>
                  </a:lnTo>
                  <a:cubicBezTo>
                    <a:pt x="12142" y="12580"/>
                    <a:pt x="12416" y="12306"/>
                    <a:pt x="12416" y="11969"/>
                  </a:cubicBezTo>
                  <a:lnTo>
                    <a:pt x="12416" y="5819"/>
                  </a:lnTo>
                  <a:cubicBezTo>
                    <a:pt x="12418" y="5486"/>
                    <a:pt x="12145" y="5211"/>
                    <a:pt x="11809" y="5211"/>
                  </a:cubicBezTo>
                  <a:lnTo>
                    <a:pt x="10616" y="5211"/>
                  </a:lnTo>
                  <a:lnTo>
                    <a:pt x="10616" y="552"/>
                  </a:lnTo>
                  <a:cubicBezTo>
                    <a:pt x="10616" y="248"/>
                    <a:pt x="10370" y="0"/>
                    <a:pt x="1006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50"/>
            <p:cNvSpPr/>
            <p:nvPr/>
          </p:nvSpPr>
          <p:spPr>
            <a:xfrm>
              <a:off x="4288526" y="1086849"/>
              <a:ext cx="65579" cy="13714"/>
            </a:xfrm>
            <a:custGeom>
              <a:rect b="b" l="l" r="r" t="t"/>
              <a:pathLst>
                <a:path extrusionOk="0" h="362" w="1731">
                  <a:moveTo>
                    <a:pt x="198" y="1"/>
                  </a:moveTo>
                  <a:cubicBezTo>
                    <a:pt x="102" y="1"/>
                    <a:pt x="18" y="70"/>
                    <a:pt x="9" y="165"/>
                  </a:cubicBezTo>
                  <a:cubicBezTo>
                    <a:pt x="1" y="272"/>
                    <a:pt x="85" y="361"/>
                    <a:pt x="189" y="361"/>
                  </a:cubicBezTo>
                  <a:lnTo>
                    <a:pt x="1533" y="361"/>
                  </a:lnTo>
                  <a:cubicBezTo>
                    <a:pt x="1629" y="361"/>
                    <a:pt x="1714" y="291"/>
                    <a:pt x="1722" y="197"/>
                  </a:cubicBezTo>
                  <a:cubicBezTo>
                    <a:pt x="1731" y="90"/>
                    <a:pt x="1647" y="1"/>
                    <a:pt x="15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50"/>
            <p:cNvSpPr/>
            <p:nvPr/>
          </p:nvSpPr>
          <p:spPr>
            <a:xfrm>
              <a:off x="4237647" y="1086849"/>
              <a:ext cx="32846" cy="13714"/>
            </a:xfrm>
            <a:custGeom>
              <a:rect b="b" l="l" r="r" t="t"/>
              <a:pathLst>
                <a:path extrusionOk="0" h="362" w="867">
                  <a:moveTo>
                    <a:pt x="198" y="1"/>
                  </a:moveTo>
                  <a:cubicBezTo>
                    <a:pt x="102" y="1"/>
                    <a:pt x="17" y="70"/>
                    <a:pt x="9" y="165"/>
                  </a:cubicBezTo>
                  <a:cubicBezTo>
                    <a:pt x="0" y="272"/>
                    <a:pt x="84" y="361"/>
                    <a:pt x="189" y="361"/>
                  </a:cubicBezTo>
                  <a:lnTo>
                    <a:pt x="669" y="361"/>
                  </a:lnTo>
                  <a:cubicBezTo>
                    <a:pt x="765" y="361"/>
                    <a:pt x="849" y="291"/>
                    <a:pt x="858" y="197"/>
                  </a:cubicBezTo>
                  <a:cubicBezTo>
                    <a:pt x="866" y="90"/>
                    <a:pt x="782" y="1"/>
                    <a:pt x="6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50"/>
            <p:cNvSpPr/>
            <p:nvPr/>
          </p:nvSpPr>
          <p:spPr>
            <a:xfrm>
              <a:off x="4238594" y="1109239"/>
              <a:ext cx="114981" cy="13639"/>
            </a:xfrm>
            <a:custGeom>
              <a:rect b="b" l="l" r="r" t="t"/>
              <a:pathLst>
                <a:path extrusionOk="0" h="360" w="3035">
                  <a:moveTo>
                    <a:pt x="198" y="1"/>
                  </a:moveTo>
                  <a:cubicBezTo>
                    <a:pt x="102" y="1"/>
                    <a:pt x="17" y="70"/>
                    <a:pt x="10" y="164"/>
                  </a:cubicBezTo>
                  <a:cubicBezTo>
                    <a:pt x="0" y="270"/>
                    <a:pt x="84" y="360"/>
                    <a:pt x="189" y="360"/>
                  </a:cubicBezTo>
                  <a:lnTo>
                    <a:pt x="2837" y="360"/>
                  </a:lnTo>
                  <a:cubicBezTo>
                    <a:pt x="2933" y="360"/>
                    <a:pt x="3018" y="291"/>
                    <a:pt x="3026" y="197"/>
                  </a:cubicBezTo>
                  <a:cubicBezTo>
                    <a:pt x="3034" y="90"/>
                    <a:pt x="2951" y="1"/>
                    <a:pt x="28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50"/>
            <p:cNvSpPr/>
            <p:nvPr/>
          </p:nvSpPr>
          <p:spPr>
            <a:xfrm>
              <a:off x="4238139" y="1002442"/>
              <a:ext cx="54668" cy="49743"/>
            </a:xfrm>
            <a:custGeom>
              <a:rect b="b" l="l" r="r" t="t"/>
              <a:pathLst>
                <a:path extrusionOk="0" h="1313" w="1443">
                  <a:moveTo>
                    <a:pt x="1081" y="395"/>
                  </a:moveTo>
                  <a:lnTo>
                    <a:pt x="1081" y="951"/>
                  </a:lnTo>
                  <a:lnTo>
                    <a:pt x="360" y="951"/>
                  </a:lnTo>
                  <a:lnTo>
                    <a:pt x="360" y="395"/>
                  </a:lnTo>
                  <a:close/>
                  <a:moveTo>
                    <a:pt x="184" y="0"/>
                  </a:moveTo>
                  <a:cubicBezTo>
                    <a:pt x="81" y="0"/>
                    <a:pt x="1" y="84"/>
                    <a:pt x="1" y="188"/>
                  </a:cubicBezTo>
                  <a:lnTo>
                    <a:pt x="1" y="1128"/>
                  </a:lnTo>
                  <a:cubicBezTo>
                    <a:pt x="1" y="1230"/>
                    <a:pt x="82" y="1313"/>
                    <a:pt x="185" y="1313"/>
                  </a:cubicBezTo>
                  <a:lnTo>
                    <a:pt x="1258" y="1313"/>
                  </a:lnTo>
                  <a:cubicBezTo>
                    <a:pt x="1360" y="1313"/>
                    <a:pt x="1443" y="1230"/>
                    <a:pt x="1443" y="1128"/>
                  </a:cubicBezTo>
                  <a:lnTo>
                    <a:pt x="1443" y="186"/>
                  </a:lnTo>
                  <a:cubicBezTo>
                    <a:pt x="1443" y="83"/>
                    <a:pt x="1360" y="0"/>
                    <a:pt x="12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50"/>
            <p:cNvSpPr/>
            <p:nvPr/>
          </p:nvSpPr>
          <p:spPr>
            <a:xfrm>
              <a:off x="4300157" y="1002404"/>
              <a:ext cx="54706" cy="49743"/>
            </a:xfrm>
            <a:custGeom>
              <a:rect b="b" l="l" r="r" t="t"/>
              <a:pathLst>
                <a:path extrusionOk="0" h="1313" w="1444">
                  <a:moveTo>
                    <a:pt x="1084" y="396"/>
                  </a:moveTo>
                  <a:lnTo>
                    <a:pt x="1084" y="952"/>
                  </a:lnTo>
                  <a:lnTo>
                    <a:pt x="362" y="952"/>
                  </a:lnTo>
                  <a:lnTo>
                    <a:pt x="362" y="396"/>
                  </a:lnTo>
                  <a:close/>
                  <a:moveTo>
                    <a:pt x="186" y="0"/>
                  </a:moveTo>
                  <a:cubicBezTo>
                    <a:pt x="83" y="0"/>
                    <a:pt x="1" y="83"/>
                    <a:pt x="1" y="184"/>
                  </a:cubicBezTo>
                  <a:lnTo>
                    <a:pt x="1" y="1125"/>
                  </a:lnTo>
                  <a:cubicBezTo>
                    <a:pt x="1" y="1230"/>
                    <a:pt x="83" y="1312"/>
                    <a:pt x="184" y="1312"/>
                  </a:cubicBezTo>
                  <a:lnTo>
                    <a:pt x="1260" y="1312"/>
                  </a:lnTo>
                  <a:cubicBezTo>
                    <a:pt x="1361" y="1312"/>
                    <a:pt x="1444" y="1230"/>
                    <a:pt x="1444" y="1127"/>
                  </a:cubicBezTo>
                  <a:lnTo>
                    <a:pt x="1444" y="184"/>
                  </a:lnTo>
                  <a:cubicBezTo>
                    <a:pt x="1444" y="83"/>
                    <a:pt x="1361" y="0"/>
                    <a:pt x="12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6" name="Google Shape;1756;p50"/>
          <p:cNvGrpSpPr/>
          <p:nvPr/>
        </p:nvGrpSpPr>
        <p:grpSpPr>
          <a:xfrm>
            <a:off x="1901656" y="1560365"/>
            <a:ext cx="284360" cy="341145"/>
            <a:chOff x="3198385" y="713303"/>
            <a:chExt cx="397262" cy="476593"/>
          </a:xfrm>
        </p:grpSpPr>
        <p:sp>
          <p:nvSpPr>
            <p:cNvPr id="1757" name="Google Shape;1757;p50"/>
            <p:cNvSpPr/>
            <p:nvPr/>
          </p:nvSpPr>
          <p:spPr>
            <a:xfrm>
              <a:off x="3198385" y="713303"/>
              <a:ext cx="397262" cy="476593"/>
            </a:xfrm>
            <a:custGeom>
              <a:rect b="b" l="l" r="r" t="t"/>
              <a:pathLst>
                <a:path extrusionOk="0" h="12580" w="10486">
                  <a:moveTo>
                    <a:pt x="7669" y="666"/>
                  </a:moveTo>
                  <a:lnTo>
                    <a:pt x="9145" y="2358"/>
                  </a:lnTo>
                  <a:lnTo>
                    <a:pt x="7669" y="2358"/>
                  </a:lnTo>
                  <a:lnTo>
                    <a:pt x="7669" y="666"/>
                  </a:lnTo>
                  <a:close/>
                  <a:moveTo>
                    <a:pt x="10126" y="7469"/>
                  </a:moveTo>
                  <a:lnTo>
                    <a:pt x="10126" y="9730"/>
                  </a:lnTo>
                  <a:lnTo>
                    <a:pt x="7711" y="9730"/>
                  </a:lnTo>
                  <a:cubicBezTo>
                    <a:pt x="7616" y="9730"/>
                    <a:pt x="7531" y="9799"/>
                    <a:pt x="7523" y="9893"/>
                  </a:cubicBezTo>
                  <a:cubicBezTo>
                    <a:pt x="7515" y="10001"/>
                    <a:pt x="7598" y="10090"/>
                    <a:pt x="7703" y="10090"/>
                  </a:cubicBezTo>
                  <a:lnTo>
                    <a:pt x="9372" y="10090"/>
                  </a:lnTo>
                  <a:lnTo>
                    <a:pt x="9372" y="12220"/>
                  </a:lnTo>
                  <a:lnTo>
                    <a:pt x="1115" y="12220"/>
                  </a:lnTo>
                  <a:lnTo>
                    <a:pt x="1115" y="10090"/>
                  </a:lnTo>
                  <a:lnTo>
                    <a:pt x="6853" y="10090"/>
                  </a:lnTo>
                  <a:cubicBezTo>
                    <a:pt x="6949" y="10090"/>
                    <a:pt x="7034" y="10020"/>
                    <a:pt x="7043" y="9926"/>
                  </a:cubicBezTo>
                  <a:cubicBezTo>
                    <a:pt x="7052" y="9819"/>
                    <a:pt x="6967" y="9730"/>
                    <a:pt x="6860" y="9730"/>
                  </a:cubicBezTo>
                  <a:lnTo>
                    <a:pt x="362" y="9730"/>
                  </a:lnTo>
                  <a:lnTo>
                    <a:pt x="362" y="7469"/>
                  </a:lnTo>
                  <a:close/>
                  <a:moveTo>
                    <a:pt x="935" y="0"/>
                  </a:moveTo>
                  <a:cubicBezTo>
                    <a:pt x="835" y="0"/>
                    <a:pt x="754" y="81"/>
                    <a:pt x="754" y="182"/>
                  </a:cubicBezTo>
                  <a:lnTo>
                    <a:pt x="754" y="1012"/>
                  </a:lnTo>
                  <a:cubicBezTo>
                    <a:pt x="754" y="1107"/>
                    <a:pt x="823" y="1193"/>
                    <a:pt x="917" y="1201"/>
                  </a:cubicBezTo>
                  <a:cubicBezTo>
                    <a:pt x="923" y="1202"/>
                    <a:pt x="928" y="1202"/>
                    <a:pt x="934" y="1202"/>
                  </a:cubicBezTo>
                  <a:cubicBezTo>
                    <a:pt x="1033" y="1202"/>
                    <a:pt x="1113" y="1121"/>
                    <a:pt x="1113" y="1018"/>
                  </a:cubicBezTo>
                  <a:lnTo>
                    <a:pt x="1113" y="361"/>
                  </a:lnTo>
                  <a:lnTo>
                    <a:pt x="7306" y="361"/>
                  </a:lnTo>
                  <a:lnTo>
                    <a:pt x="7306" y="2536"/>
                  </a:lnTo>
                  <a:cubicBezTo>
                    <a:pt x="7306" y="2638"/>
                    <a:pt x="7389" y="2720"/>
                    <a:pt x="7491" y="2720"/>
                  </a:cubicBezTo>
                  <a:lnTo>
                    <a:pt x="9370" y="2720"/>
                  </a:lnTo>
                  <a:lnTo>
                    <a:pt x="9370" y="7112"/>
                  </a:lnTo>
                  <a:lnTo>
                    <a:pt x="1113" y="7112"/>
                  </a:lnTo>
                  <a:lnTo>
                    <a:pt x="1113" y="1869"/>
                  </a:lnTo>
                  <a:cubicBezTo>
                    <a:pt x="1113" y="1772"/>
                    <a:pt x="1044" y="1687"/>
                    <a:pt x="950" y="1678"/>
                  </a:cubicBezTo>
                  <a:cubicBezTo>
                    <a:pt x="945" y="1678"/>
                    <a:pt x="940" y="1677"/>
                    <a:pt x="935" y="1677"/>
                  </a:cubicBezTo>
                  <a:cubicBezTo>
                    <a:pt x="835" y="1677"/>
                    <a:pt x="754" y="1759"/>
                    <a:pt x="754" y="1861"/>
                  </a:cubicBezTo>
                  <a:lnTo>
                    <a:pt x="754" y="7112"/>
                  </a:lnTo>
                  <a:lnTo>
                    <a:pt x="184" y="7112"/>
                  </a:lnTo>
                  <a:cubicBezTo>
                    <a:pt x="82" y="7112"/>
                    <a:pt x="1" y="7194"/>
                    <a:pt x="1" y="7296"/>
                  </a:cubicBezTo>
                  <a:lnTo>
                    <a:pt x="1" y="9909"/>
                  </a:lnTo>
                  <a:cubicBezTo>
                    <a:pt x="1" y="10012"/>
                    <a:pt x="84" y="10093"/>
                    <a:pt x="184" y="10093"/>
                  </a:cubicBezTo>
                  <a:lnTo>
                    <a:pt x="754" y="10093"/>
                  </a:lnTo>
                  <a:lnTo>
                    <a:pt x="754" y="12397"/>
                  </a:lnTo>
                  <a:cubicBezTo>
                    <a:pt x="754" y="12499"/>
                    <a:pt x="836" y="12580"/>
                    <a:pt x="937" y="12580"/>
                  </a:cubicBezTo>
                  <a:lnTo>
                    <a:pt x="9549" y="12580"/>
                  </a:lnTo>
                  <a:cubicBezTo>
                    <a:pt x="9651" y="12580"/>
                    <a:pt x="9732" y="12497"/>
                    <a:pt x="9732" y="12397"/>
                  </a:cubicBezTo>
                  <a:lnTo>
                    <a:pt x="9732" y="10090"/>
                  </a:lnTo>
                  <a:lnTo>
                    <a:pt x="10302" y="10090"/>
                  </a:lnTo>
                  <a:cubicBezTo>
                    <a:pt x="10403" y="10090"/>
                    <a:pt x="10486" y="10008"/>
                    <a:pt x="10486" y="9905"/>
                  </a:cubicBezTo>
                  <a:lnTo>
                    <a:pt x="10486" y="7292"/>
                  </a:lnTo>
                  <a:cubicBezTo>
                    <a:pt x="10486" y="7191"/>
                    <a:pt x="10405" y="7109"/>
                    <a:pt x="10304" y="7109"/>
                  </a:cubicBezTo>
                  <a:lnTo>
                    <a:pt x="9732" y="7109"/>
                  </a:lnTo>
                  <a:lnTo>
                    <a:pt x="9732" y="2546"/>
                  </a:lnTo>
                  <a:cubicBezTo>
                    <a:pt x="9732" y="2502"/>
                    <a:pt x="9716" y="2458"/>
                    <a:pt x="9686" y="2426"/>
                  </a:cubicBezTo>
                  <a:lnTo>
                    <a:pt x="7621" y="63"/>
                  </a:lnTo>
                  <a:cubicBezTo>
                    <a:pt x="7586" y="22"/>
                    <a:pt x="7537" y="0"/>
                    <a:pt x="74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50"/>
            <p:cNvSpPr/>
            <p:nvPr/>
          </p:nvSpPr>
          <p:spPr>
            <a:xfrm>
              <a:off x="3252674" y="1008882"/>
              <a:ext cx="56562" cy="60995"/>
            </a:xfrm>
            <a:custGeom>
              <a:rect b="b" l="l" r="r" t="t"/>
              <a:pathLst>
                <a:path extrusionOk="0" h="1610" w="1493">
                  <a:moveTo>
                    <a:pt x="747" y="0"/>
                  </a:moveTo>
                  <a:cubicBezTo>
                    <a:pt x="646" y="0"/>
                    <a:pt x="566" y="81"/>
                    <a:pt x="566" y="180"/>
                  </a:cubicBezTo>
                  <a:lnTo>
                    <a:pt x="566" y="491"/>
                  </a:lnTo>
                  <a:lnTo>
                    <a:pt x="297" y="336"/>
                  </a:lnTo>
                  <a:cubicBezTo>
                    <a:pt x="268" y="320"/>
                    <a:pt x="237" y="312"/>
                    <a:pt x="207" y="312"/>
                  </a:cubicBezTo>
                  <a:cubicBezTo>
                    <a:pt x="144" y="312"/>
                    <a:pt x="84" y="344"/>
                    <a:pt x="51" y="401"/>
                  </a:cubicBezTo>
                  <a:cubicBezTo>
                    <a:pt x="1" y="488"/>
                    <a:pt x="31" y="598"/>
                    <a:pt x="116" y="647"/>
                  </a:cubicBezTo>
                  <a:lnTo>
                    <a:pt x="387" y="803"/>
                  </a:lnTo>
                  <a:lnTo>
                    <a:pt x="116" y="959"/>
                  </a:lnTo>
                  <a:cubicBezTo>
                    <a:pt x="30" y="1011"/>
                    <a:pt x="2" y="1121"/>
                    <a:pt x="51" y="1206"/>
                  </a:cubicBezTo>
                  <a:cubicBezTo>
                    <a:pt x="83" y="1264"/>
                    <a:pt x="145" y="1297"/>
                    <a:pt x="207" y="1297"/>
                  </a:cubicBezTo>
                  <a:cubicBezTo>
                    <a:pt x="237" y="1297"/>
                    <a:pt x="269" y="1289"/>
                    <a:pt x="297" y="1273"/>
                  </a:cubicBezTo>
                  <a:lnTo>
                    <a:pt x="567" y="1117"/>
                  </a:lnTo>
                  <a:lnTo>
                    <a:pt x="567" y="1420"/>
                  </a:lnTo>
                  <a:cubicBezTo>
                    <a:pt x="567" y="1515"/>
                    <a:pt x="636" y="1600"/>
                    <a:pt x="731" y="1609"/>
                  </a:cubicBezTo>
                  <a:cubicBezTo>
                    <a:pt x="736" y="1609"/>
                    <a:pt x="742" y="1609"/>
                    <a:pt x="747" y="1609"/>
                  </a:cubicBezTo>
                  <a:cubicBezTo>
                    <a:pt x="846" y="1609"/>
                    <a:pt x="927" y="1529"/>
                    <a:pt x="927" y="1430"/>
                  </a:cubicBezTo>
                  <a:lnTo>
                    <a:pt x="927" y="1117"/>
                  </a:lnTo>
                  <a:lnTo>
                    <a:pt x="1197" y="1273"/>
                  </a:lnTo>
                  <a:cubicBezTo>
                    <a:pt x="1225" y="1290"/>
                    <a:pt x="1255" y="1297"/>
                    <a:pt x="1287" y="1297"/>
                  </a:cubicBezTo>
                  <a:cubicBezTo>
                    <a:pt x="1350" y="1297"/>
                    <a:pt x="1409" y="1264"/>
                    <a:pt x="1443" y="1206"/>
                  </a:cubicBezTo>
                  <a:cubicBezTo>
                    <a:pt x="1492" y="1120"/>
                    <a:pt x="1464" y="1011"/>
                    <a:pt x="1377" y="960"/>
                  </a:cubicBezTo>
                  <a:lnTo>
                    <a:pt x="1108" y="804"/>
                  </a:lnTo>
                  <a:lnTo>
                    <a:pt x="1370" y="652"/>
                  </a:lnTo>
                  <a:cubicBezTo>
                    <a:pt x="1451" y="605"/>
                    <a:pt x="1491" y="502"/>
                    <a:pt x="1450" y="416"/>
                  </a:cubicBezTo>
                  <a:cubicBezTo>
                    <a:pt x="1419" y="349"/>
                    <a:pt x="1354" y="312"/>
                    <a:pt x="1287" y="312"/>
                  </a:cubicBezTo>
                  <a:cubicBezTo>
                    <a:pt x="1257" y="312"/>
                    <a:pt x="1225" y="320"/>
                    <a:pt x="1197" y="336"/>
                  </a:cubicBezTo>
                  <a:lnTo>
                    <a:pt x="927" y="491"/>
                  </a:lnTo>
                  <a:lnTo>
                    <a:pt x="927" y="189"/>
                  </a:lnTo>
                  <a:cubicBezTo>
                    <a:pt x="927" y="93"/>
                    <a:pt x="857" y="8"/>
                    <a:pt x="763" y="1"/>
                  </a:cubicBezTo>
                  <a:cubicBezTo>
                    <a:pt x="758" y="0"/>
                    <a:pt x="752"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50"/>
            <p:cNvSpPr/>
            <p:nvPr/>
          </p:nvSpPr>
          <p:spPr>
            <a:xfrm>
              <a:off x="3329467" y="1008920"/>
              <a:ext cx="56676" cy="60957"/>
            </a:xfrm>
            <a:custGeom>
              <a:rect b="b" l="l" r="r" t="t"/>
              <a:pathLst>
                <a:path extrusionOk="0" h="1609" w="1496">
                  <a:moveTo>
                    <a:pt x="750" y="0"/>
                  </a:moveTo>
                  <a:cubicBezTo>
                    <a:pt x="650" y="0"/>
                    <a:pt x="570" y="81"/>
                    <a:pt x="570" y="180"/>
                  </a:cubicBezTo>
                  <a:lnTo>
                    <a:pt x="570" y="492"/>
                  </a:lnTo>
                  <a:lnTo>
                    <a:pt x="308" y="340"/>
                  </a:lnTo>
                  <a:cubicBezTo>
                    <a:pt x="277" y="323"/>
                    <a:pt x="243" y="314"/>
                    <a:pt x="209" y="314"/>
                  </a:cubicBezTo>
                  <a:cubicBezTo>
                    <a:pt x="152" y="314"/>
                    <a:pt x="97" y="339"/>
                    <a:pt x="62" y="387"/>
                  </a:cubicBezTo>
                  <a:cubicBezTo>
                    <a:pt x="0" y="474"/>
                    <a:pt x="29" y="594"/>
                    <a:pt x="120" y="646"/>
                  </a:cubicBezTo>
                  <a:lnTo>
                    <a:pt x="390" y="802"/>
                  </a:lnTo>
                  <a:lnTo>
                    <a:pt x="120" y="958"/>
                  </a:lnTo>
                  <a:cubicBezTo>
                    <a:pt x="35" y="1010"/>
                    <a:pt x="5" y="1120"/>
                    <a:pt x="55" y="1205"/>
                  </a:cubicBezTo>
                  <a:cubicBezTo>
                    <a:pt x="87" y="1263"/>
                    <a:pt x="149" y="1296"/>
                    <a:pt x="211" y="1296"/>
                  </a:cubicBezTo>
                  <a:cubicBezTo>
                    <a:pt x="240" y="1296"/>
                    <a:pt x="272" y="1288"/>
                    <a:pt x="301" y="1272"/>
                  </a:cubicBezTo>
                  <a:lnTo>
                    <a:pt x="570" y="1116"/>
                  </a:lnTo>
                  <a:lnTo>
                    <a:pt x="570" y="1419"/>
                  </a:lnTo>
                  <a:cubicBezTo>
                    <a:pt x="570" y="1514"/>
                    <a:pt x="640" y="1599"/>
                    <a:pt x="735" y="1608"/>
                  </a:cubicBezTo>
                  <a:cubicBezTo>
                    <a:pt x="740" y="1608"/>
                    <a:pt x="745" y="1608"/>
                    <a:pt x="751" y="1608"/>
                  </a:cubicBezTo>
                  <a:cubicBezTo>
                    <a:pt x="850" y="1608"/>
                    <a:pt x="930" y="1528"/>
                    <a:pt x="930" y="1429"/>
                  </a:cubicBezTo>
                  <a:lnTo>
                    <a:pt x="930" y="1116"/>
                  </a:lnTo>
                  <a:lnTo>
                    <a:pt x="1201" y="1272"/>
                  </a:lnTo>
                  <a:cubicBezTo>
                    <a:pt x="1229" y="1289"/>
                    <a:pt x="1259" y="1296"/>
                    <a:pt x="1291" y="1296"/>
                  </a:cubicBezTo>
                  <a:cubicBezTo>
                    <a:pt x="1353" y="1296"/>
                    <a:pt x="1413" y="1263"/>
                    <a:pt x="1447" y="1205"/>
                  </a:cubicBezTo>
                  <a:cubicBezTo>
                    <a:pt x="1496" y="1119"/>
                    <a:pt x="1466" y="1010"/>
                    <a:pt x="1381" y="959"/>
                  </a:cubicBezTo>
                  <a:lnTo>
                    <a:pt x="1109" y="803"/>
                  </a:lnTo>
                  <a:lnTo>
                    <a:pt x="1381" y="648"/>
                  </a:lnTo>
                  <a:cubicBezTo>
                    <a:pt x="1468" y="598"/>
                    <a:pt x="1496" y="488"/>
                    <a:pt x="1447" y="402"/>
                  </a:cubicBezTo>
                  <a:cubicBezTo>
                    <a:pt x="1413" y="344"/>
                    <a:pt x="1353" y="312"/>
                    <a:pt x="1291" y="312"/>
                  </a:cubicBezTo>
                  <a:cubicBezTo>
                    <a:pt x="1260" y="312"/>
                    <a:pt x="1229" y="320"/>
                    <a:pt x="1201" y="336"/>
                  </a:cubicBezTo>
                  <a:lnTo>
                    <a:pt x="930" y="492"/>
                  </a:lnTo>
                  <a:lnTo>
                    <a:pt x="930" y="190"/>
                  </a:lnTo>
                  <a:cubicBezTo>
                    <a:pt x="930" y="94"/>
                    <a:pt x="861" y="8"/>
                    <a:pt x="767" y="1"/>
                  </a:cubicBezTo>
                  <a:cubicBezTo>
                    <a:pt x="761" y="0"/>
                    <a:pt x="756" y="0"/>
                    <a:pt x="7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50"/>
            <p:cNvSpPr/>
            <p:nvPr/>
          </p:nvSpPr>
          <p:spPr>
            <a:xfrm>
              <a:off x="3407814" y="1008920"/>
              <a:ext cx="56562" cy="60957"/>
            </a:xfrm>
            <a:custGeom>
              <a:rect b="b" l="l" r="r" t="t"/>
              <a:pathLst>
                <a:path extrusionOk="0" h="1609" w="1493">
                  <a:moveTo>
                    <a:pt x="747" y="0"/>
                  </a:moveTo>
                  <a:cubicBezTo>
                    <a:pt x="646" y="0"/>
                    <a:pt x="566" y="81"/>
                    <a:pt x="566" y="180"/>
                  </a:cubicBezTo>
                  <a:lnTo>
                    <a:pt x="566" y="492"/>
                  </a:lnTo>
                  <a:lnTo>
                    <a:pt x="297" y="336"/>
                  </a:lnTo>
                  <a:cubicBezTo>
                    <a:pt x="269" y="320"/>
                    <a:pt x="238" y="312"/>
                    <a:pt x="207" y="312"/>
                  </a:cubicBezTo>
                  <a:cubicBezTo>
                    <a:pt x="145" y="312"/>
                    <a:pt x="84" y="344"/>
                    <a:pt x="51" y="402"/>
                  </a:cubicBezTo>
                  <a:cubicBezTo>
                    <a:pt x="1" y="488"/>
                    <a:pt x="31" y="598"/>
                    <a:pt x="116" y="648"/>
                  </a:cubicBezTo>
                  <a:lnTo>
                    <a:pt x="387" y="803"/>
                  </a:lnTo>
                  <a:lnTo>
                    <a:pt x="116" y="959"/>
                  </a:lnTo>
                  <a:cubicBezTo>
                    <a:pt x="31" y="1010"/>
                    <a:pt x="2" y="1120"/>
                    <a:pt x="51" y="1205"/>
                  </a:cubicBezTo>
                  <a:cubicBezTo>
                    <a:pt x="86" y="1263"/>
                    <a:pt x="145" y="1296"/>
                    <a:pt x="207" y="1296"/>
                  </a:cubicBezTo>
                  <a:cubicBezTo>
                    <a:pt x="238" y="1296"/>
                    <a:pt x="269" y="1288"/>
                    <a:pt x="297" y="1272"/>
                  </a:cubicBezTo>
                  <a:lnTo>
                    <a:pt x="567" y="1116"/>
                  </a:lnTo>
                  <a:lnTo>
                    <a:pt x="567" y="1419"/>
                  </a:lnTo>
                  <a:cubicBezTo>
                    <a:pt x="567" y="1514"/>
                    <a:pt x="637" y="1599"/>
                    <a:pt x="731" y="1608"/>
                  </a:cubicBezTo>
                  <a:cubicBezTo>
                    <a:pt x="736" y="1608"/>
                    <a:pt x="742" y="1608"/>
                    <a:pt x="747" y="1608"/>
                  </a:cubicBezTo>
                  <a:cubicBezTo>
                    <a:pt x="847" y="1608"/>
                    <a:pt x="927" y="1528"/>
                    <a:pt x="927" y="1429"/>
                  </a:cubicBezTo>
                  <a:lnTo>
                    <a:pt x="927" y="1116"/>
                  </a:lnTo>
                  <a:lnTo>
                    <a:pt x="1197" y="1272"/>
                  </a:lnTo>
                  <a:cubicBezTo>
                    <a:pt x="1225" y="1289"/>
                    <a:pt x="1256" y="1296"/>
                    <a:pt x="1287" y="1296"/>
                  </a:cubicBezTo>
                  <a:cubicBezTo>
                    <a:pt x="1350" y="1296"/>
                    <a:pt x="1411" y="1263"/>
                    <a:pt x="1443" y="1205"/>
                  </a:cubicBezTo>
                  <a:cubicBezTo>
                    <a:pt x="1492" y="1119"/>
                    <a:pt x="1463" y="1010"/>
                    <a:pt x="1377" y="959"/>
                  </a:cubicBezTo>
                  <a:lnTo>
                    <a:pt x="1108" y="803"/>
                  </a:lnTo>
                  <a:lnTo>
                    <a:pt x="1377" y="648"/>
                  </a:lnTo>
                  <a:cubicBezTo>
                    <a:pt x="1464" y="598"/>
                    <a:pt x="1492" y="488"/>
                    <a:pt x="1443" y="402"/>
                  </a:cubicBezTo>
                  <a:cubicBezTo>
                    <a:pt x="1409" y="344"/>
                    <a:pt x="1349" y="312"/>
                    <a:pt x="1287" y="312"/>
                  </a:cubicBezTo>
                  <a:cubicBezTo>
                    <a:pt x="1256" y="312"/>
                    <a:pt x="1225" y="320"/>
                    <a:pt x="1197" y="336"/>
                  </a:cubicBezTo>
                  <a:lnTo>
                    <a:pt x="927" y="492"/>
                  </a:lnTo>
                  <a:lnTo>
                    <a:pt x="927" y="190"/>
                  </a:lnTo>
                  <a:cubicBezTo>
                    <a:pt x="927" y="94"/>
                    <a:pt x="858" y="8"/>
                    <a:pt x="763" y="1"/>
                  </a:cubicBezTo>
                  <a:cubicBezTo>
                    <a:pt x="758" y="0"/>
                    <a:pt x="752"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50"/>
            <p:cNvSpPr/>
            <p:nvPr/>
          </p:nvSpPr>
          <p:spPr>
            <a:xfrm>
              <a:off x="3484796" y="1008920"/>
              <a:ext cx="56562" cy="60957"/>
            </a:xfrm>
            <a:custGeom>
              <a:rect b="b" l="l" r="r" t="t"/>
              <a:pathLst>
                <a:path extrusionOk="0" h="1609" w="1493">
                  <a:moveTo>
                    <a:pt x="747" y="0"/>
                  </a:moveTo>
                  <a:cubicBezTo>
                    <a:pt x="646" y="0"/>
                    <a:pt x="566" y="81"/>
                    <a:pt x="566" y="180"/>
                  </a:cubicBezTo>
                  <a:lnTo>
                    <a:pt x="566" y="492"/>
                  </a:lnTo>
                  <a:lnTo>
                    <a:pt x="297" y="336"/>
                  </a:lnTo>
                  <a:cubicBezTo>
                    <a:pt x="269" y="320"/>
                    <a:pt x="237" y="312"/>
                    <a:pt x="207" y="312"/>
                  </a:cubicBezTo>
                  <a:cubicBezTo>
                    <a:pt x="144" y="312"/>
                    <a:pt x="84" y="344"/>
                    <a:pt x="51" y="402"/>
                  </a:cubicBezTo>
                  <a:cubicBezTo>
                    <a:pt x="1" y="488"/>
                    <a:pt x="30" y="598"/>
                    <a:pt x="116" y="648"/>
                  </a:cubicBezTo>
                  <a:lnTo>
                    <a:pt x="386" y="803"/>
                  </a:lnTo>
                  <a:lnTo>
                    <a:pt x="116" y="959"/>
                  </a:lnTo>
                  <a:cubicBezTo>
                    <a:pt x="30" y="1010"/>
                    <a:pt x="2" y="1120"/>
                    <a:pt x="51" y="1205"/>
                  </a:cubicBezTo>
                  <a:cubicBezTo>
                    <a:pt x="83" y="1263"/>
                    <a:pt x="145" y="1296"/>
                    <a:pt x="207" y="1296"/>
                  </a:cubicBezTo>
                  <a:cubicBezTo>
                    <a:pt x="237" y="1296"/>
                    <a:pt x="269" y="1288"/>
                    <a:pt x="297" y="1272"/>
                  </a:cubicBezTo>
                  <a:lnTo>
                    <a:pt x="567" y="1116"/>
                  </a:lnTo>
                  <a:lnTo>
                    <a:pt x="567" y="1419"/>
                  </a:lnTo>
                  <a:cubicBezTo>
                    <a:pt x="567" y="1514"/>
                    <a:pt x="636" y="1599"/>
                    <a:pt x="731" y="1608"/>
                  </a:cubicBezTo>
                  <a:cubicBezTo>
                    <a:pt x="736" y="1608"/>
                    <a:pt x="742" y="1608"/>
                    <a:pt x="747" y="1608"/>
                  </a:cubicBezTo>
                  <a:cubicBezTo>
                    <a:pt x="846" y="1608"/>
                    <a:pt x="927" y="1528"/>
                    <a:pt x="927" y="1429"/>
                  </a:cubicBezTo>
                  <a:lnTo>
                    <a:pt x="927" y="1116"/>
                  </a:lnTo>
                  <a:lnTo>
                    <a:pt x="1197" y="1272"/>
                  </a:lnTo>
                  <a:cubicBezTo>
                    <a:pt x="1225" y="1289"/>
                    <a:pt x="1255" y="1296"/>
                    <a:pt x="1287" y="1296"/>
                  </a:cubicBezTo>
                  <a:cubicBezTo>
                    <a:pt x="1350" y="1296"/>
                    <a:pt x="1409" y="1263"/>
                    <a:pt x="1443" y="1205"/>
                  </a:cubicBezTo>
                  <a:cubicBezTo>
                    <a:pt x="1492" y="1119"/>
                    <a:pt x="1462" y="1010"/>
                    <a:pt x="1377" y="959"/>
                  </a:cubicBezTo>
                  <a:lnTo>
                    <a:pt x="1107" y="803"/>
                  </a:lnTo>
                  <a:lnTo>
                    <a:pt x="1377" y="648"/>
                  </a:lnTo>
                  <a:cubicBezTo>
                    <a:pt x="1464" y="598"/>
                    <a:pt x="1492" y="488"/>
                    <a:pt x="1443" y="402"/>
                  </a:cubicBezTo>
                  <a:cubicBezTo>
                    <a:pt x="1409" y="344"/>
                    <a:pt x="1349" y="312"/>
                    <a:pt x="1287" y="312"/>
                  </a:cubicBezTo>
                  <a:cubicBezTo>
                    <a:pt x="1256" y="312"/>
                    <a:pt x="1225" y="320"/>
                    <a:pt x="1197" y="336"/>
                  </a:cubicBezTo>
                  <a:lnTo>
                    <a:pt x="927" y="492"/>
                  </a:lnTo>
                  <a:lnTo>
                    <a:pt x="927" y="190"/>
                  </a:lnTo>
                  <a:cubicBezTo>
                    <a:pt x="927" y="94"/>
                    <a:pt x="857" y="8"/>
                    <a:pt x="763" y="1"/>
                  </a:cubicBezTo>
                  <a:cubicBezTo>
                    <a:pt x="758" y="0"/>
                    <a:pt x="752"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50"/>
            <p:cNvSpPr/>
            <p:nvPr/>
          </p:nvSpPr>
          <p:spPr>
            <a:xfrm>
              <a:off x="3342424" y="807220"/>
              <a:ext cx="109260" cy="154343"/>
            </a:xfrm>
            <a:custGeom>
              <a:rect b="b" l="l" r="r" t="t"/>
              <a:pathLst>
                <a:path extrusionOk="0" h="4074" w="2884">
                  <a:moveTo>
                    <a:pt x="1457" y="380"/>
                  </a:moveTo>
                  <a:cubicBezTo>
                    <a:pt x="1776" y="380"/>
                    <a:pt x="2032" y="645"/>
                    <a:pt x="2032" y="972"/>
                  </a:cubicBezTo>
                  <a:lnTo>
                    <a:pt x="2032" y="1517"/>
                  </a:lnTo>
                  <a:lnTo>
                    <a:pt x="885" y="1517"/>
                  </a:lnTo>
                  <a:lnTo>
                    <a:pt x="885" y="954"/>
                  </a:lnTo>
                  <a:cubicBezTo>
                    <a:pt x="885" y="654"/>
                    <a:pt x="1116" y="405"/>
                    <a:pt x="1411" y="381"/>
                  </a:cubicBezTo>
                  <a:cubicBezTo>
                    <a:pt x="1426" y="380"/>
                    <a:pt x="1442" y="380"/>
                    <a:pt x="1457" y="380"/>
                  </a:cubicBezTo>
                  <a:close/>
                  <a:moveTo>
                    <a:pt x="2342" y="1878"/>
                  </a:moveTo>
                  <a:cubicBezTo>
                    <a:pt x="2441" y="1878"/>
                    <a:pt x="2524" y="1959"/>
                    <a:pt x="2524" y="2058"/>
                  </a:cubicBezTo>
                  <a:lnTo>
                    <a:pt x="2524" y="3532"/>
                  </a:lnTo>
                  <a:cubicBezTo>
                    <a:pt x="2524" y="3631"/>
                    <a:pt x="2442" y="3712"/>
                    <a:pt x="2343" y="3712"/>
                  </a:cubicBezTo>
                  <a:lnTo>
                    <a:pt x="576" y="3712"/>
                  </a:lnTo>
                  <a:cubicBezTo>
                    <a:pt x="476" y="3712"/>
                    <a:pt x="395" y="3631"/>
                    <a:pt x="395" y="3532"/>
                  </a:cubicBezTo>
                  <a:lnTo>
                    <a:pt x="395" y="2058"/>
                  </a:lnTo>
                  <a:cubicBezTo>
                    <a:pt x="395" y="1959"/>
                    <a:pt x="476" y="1878"/>
                    <a:pt x="576" y="1878"/>
                  </a:cubicBezTo>
                  <a:close/>
                  <a:moveTo>
                    <a:pt x="1442" y="0"/>
                  </a:moveTo>
                  <a:cubicBezTo>
                    <a:pt x="918" y="0"/>
                    <a:pt x="492" y="428"/>
                    <a:pt x="492" y="951"/>
                  </a:cubicBezTo>
                  <a:lnTo>
                    <a:pt x="492" y="1513"/>
                  </a:lnTo>
                  <a:cubicBezTo>
                    <a:pt x="216" y="1545"/>
                    <a:pt x="1" y="1778"/>
                    <a:pt x="1" y="2057"/>
                  </a:cubicBezTo>
                  <a:lnTo>
                    <a:pt x="1" y="3525"/>
                  </a:lnTo>
                  <a:cubicBezTo>
                    <a:pt x="1" y="3828"/>
                    <a:pt x="247" y="4073"/>
                    <a:pt x="549" y="4073"/>
                  </a:cubicBezTo>
                  <a:lnTo>
                    <a:pt x="2334" y="4073"/>
                  </a:lnTo>
                  <a:cubicBezTo>
                    <a:pt x="2638" y="4073"/>
                    <a:pt x="2883" y="3827"/>
                    <a:pt x="2883" y="3525"/>
                  </a:cubicBezTo>
                  <a:lnTo>
                    <a:pt x="2883" y="2057"/>
                  </a:lnTo>
                  <a:cubicBezTo>
                    <a:pt x="2883" y="1778"/>
                    <a:pt x="2668" y="1545"/>
                    <a:pt x="2392" y="1513"/>
                  </a:cubicBezTo>
                  <a:lnTo>
                    <a:pt x="2392" y="950"/>
                  </a:lnTo>
                  <a:cubicBezTo>
                    <a:pt x="2393" y="427"/>
                    <a:pt x="1966" y="0"/>
                    <a:pt x="14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50"/>
            <p:cNvSpPr/>
            <p:nvPr/>
          </p:nvSpPr>
          <p:spPr>
            <a:xfrm>
              <a:off x="3387735" y="903637"/>
              <a:ext cx="18715" cy="18677"/>
            </a:xfrm>
            <a:custGeom>
              <a:rect b="b" l="l" r="r" t="t"/>
              <a:pathLst>
                <a:path extrusionOk="0" h="493" w="494">
                  <a:moveTo>
                    <a:pt x="247" y="0"/>
                  </a:moveTo>
                  <a:cubicBezTo>
                    <a:pt x="111" y="0"/>
                    <a:pt x="1" y="110"/>
                    <a:pt x="1" y="246"/>
                  </a:cubicBezTo>
                  <a:cubicBezTo>
                    <a:pt x="1" y="383"/>
                    <a:pt x="111" y="493"/>
                    <a:pt x="247" y="493"/>
                  </a:cubicBezTo>
                  <a:cubicBezTo>
                    <a:pt x="383" y="493"/>
                    <a:pt x="493" y="383"/>
                    <a:pt x="493" y="246"/>
                  </a:cubicBezTo>
                  <a:cubicBezTo>
                    <a:pt x="493" y="110"/>
                    <a:pt x="383" y="0"/>
                    <a:pt x="2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51"/>
          <p:cNvSpPr txBox="1"/>
          <p:nvPr>
            <p:ph type="title"/>
          </p:nvPr>
        </p:nvSpPr>
        <p:spPr>
          <a:xfrm>
            <a:off x="1011825" y="540925"/>
            <a:ext cx="61440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Thank You!</a:t>
            </a:r>
            <a:endParaRPr/>
          </a:p>
        </p:txBody>
      </p:sp>
      <p:sp>
        <p:nvSpPr>
          <p:cNvPr id="1769" name="Google Shape;1769;p51"/>
          <p:cNvSpPr txBox="1"/>
          <p:nvPr>
            <p:ph idx="2" type="subTitle"/>
          </p:nvPr>
        </p:nvSpPr>
        <p:spPr>
          <a:xfrm>
            <a:off x="1157250" y="1800075"/>
            <a:ext cx="4448100" cy="3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500"/>
              <a:buNone/>
            </a:pPr>
            <a:r>
              <a:rPr lang="en-GB"/>
              <a:t>Do you have any questions?</a:t>
            </a:r>
            <a:endParaRPr/>
          </a:p>
        </p:txBody>
      </p:sp>
      <p:grpSp>
        <p:nvGrpSpPr>
          <p:cNvPr id="1770" name="Google Shape;1770;p51"/>
          <p:cNvGrpSpPr/>
          <p:nvPr/>
        </p:nvGrpSpPr>
        <p:grpSpPr>
          <a:xfrm flipH="1" rot="10800000">
            <a:off x="6773992" y="-1205455"/>
            <a:ext cx="4151820" cy="5527899"/>
            <a:chOff x="6309526" y="836950"/>
            <a:chExt cx="3920510" cy="5219924"/>
          </a:xfrm>
        </p:grpSpPr>
        <p:pic>
          <p:nvPicPr>
            <p:cNvPr id="1771" name="Google Shape;1771;p51"/>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1772" name="Google Shape;1772;p51"/>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51"/>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392"/>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51"/>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5" name="Google Shape;1775;p51"/>
            <p:cNvGrpSpPr/>
            <p:nvPr/>
          </p:nvGrpSpPr>
          <p:grpSpPr>
            <a:xfrm>
              <a:off x="7280400" y="3719575"/>
              <a:ext cx="582050" cy="582425"/>
              <a:chOff x="959750" y="3039275"/>
              <a:chExt cx="582050" cy="582425"/>
            </a:xfrm>
          </p:grpSpPr>
          <p:sp>
            <p:nvSpPr>
              <p:cNvPr id="1776" name="Google Shape;1776;p51"/>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51"/>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51"/>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51"/>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51"/>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51"/>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51"/>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7254"/>
                    </a:srgbClr>
                  </a:gs>
                  <a:gs pos="100000">
                    <a:srgbClr val="FFFFFF">
                      <a:alpha val="3725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3" name="Google Shape;1783;p51"/>
            <p:cNvGrpSpPr/>
            <p:nvPr/>
          </p:nvGrpSpPr>
          <p:grpSpPr>
            <a:xfrm>
              <a:off x="7728436" y="3524084"/>
              <a:ext cx="134004" cy="134004"/>
              <a:chOff x="8356813" y="1074288"/>
              <a:chExt cx="351900" cy="351900"/>
            </a:xfrm>
          </p:grpSpPr>
          <p:sp>
            <p:nvSpPr>
              <p:cNvPr id="1784" name="Google Shape;1784;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51"/>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6" name="Google Shape;1786;p51"/>
            <p:cNvGrpSpPr/>
            <p:nvPr/>
          </p:nvGrpSpPr>
          <p:grpSpPr>
            <a:xfrm>
              <a:off x="7344361" y="3150259"/>
              <a:ext cx="134004" cy="134004"/>
              <a:chOff x="8356813" y="1074288"/>
              <a:chExt cx="351900" cy="351900"/>
            </a:xfrm>
          </p:grpSpPr>
          <p:sp>
            <p:nvSpPr>
              <p:cNvPr id="1787" name="Google Shape;1787;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51"/>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9" name="Google Shape;1789;p51"/>
            <p:cNvGrpSpPr/>
            <p:nvPr/>
          </p:nvGrpSpPr>
          <p:grpSpPr>
            <a:xfrm>
              <a:off x="8337811" y="2464059"/>
              <a:ext cx="134004" cy="134004"/>
              <a:chOff x="8356813" y="1074288"/>
              <a:chExt cx="351900" cy="351900"/>
            </a:xfrm>
          </p:grpSpPr>
          <p:sp>
            <p:nvSpPr>
              <p:cNvPr id="1790" name="Google Shape;1790;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51"/>
              <p:cNvSpPr/>
              <p:nvPr/>
            </p:nvSpPr>
            <p:spPr>
              <a:xfrm>
                <a:off x="8406497" y="1123972"/>
                <a:ext cx="252600" cy="252600"/>
              </a:xfrm>
              <a:prstGeom prst="ellipse">
                <a:avLst/>
              </a:prstGeom>
              <a:gradFill>
                <a:gsLst>
                  <a:gs pos="0">
                    <a:srgbClr val="9900FF">
                      <a:alpha val="46274"/>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2" name="Google Shape;1792;p51"/>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666"/>
                  </a:srgbClr>
                </a:gs>
                <a:gs pos="78000">
                  <a:srgbClr val="F5F8FF">
                    <a:alpha val="46666"/>
                  </a:srgbClr>
                </a:gs>
                <a:gs pos="100000">
                  <a:srgbClr val="F5F8FF">
                    <a:alpha val="46666"/>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3" name="Google Shape;1793;p51"/>
            <p:cNvGrpSpPr/>
            <p:nvPr/>
          </p:nvGrpSpPr>
          <p:grpSpPr>
            <a:xfrm>
              <a:off x="8337812" y="3492483"/>
              <a:ext cx="699928" cy="1651024"/>
              <a:chOff x="8337812" y="3492483"/>
              <a:chExt cx="699928" cy="1651024"/>
            </a:xfrm>
          </p:grpSpPr>
          <p:sp>
            <p:nvSpPr>
              <p:cNvPr id="1794" name="Google Shape;1794;p51"/>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51"/>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51"/>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862"/>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7" name="Google Shape;1797;p51"/>
            <p:cNvGrpSpPr/>
            <p:nvPr/>
          </p:nvGrpSpPr>
          <p:grpSpPr>
            <a:xfrm>
              <a:off x="7945225" y="4302000"/>
              <a:ext cx="904666" cy="726121"/>
              <a:chOff x="7945225" y="4302000"/>
              <a:chExt cx="904666" cy="726121"/>
            </a:xfrm>
          </p:grpSpPr>
          <p:sp>
            <p:nvSpPr>
              <p:cNvPr id="1798" name="Google Shape;1798;p5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5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5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1" name="Google Shape;1801;p51"/>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2" name="Google Shape;1802;p51"/>
          <p:cNvGrpSpPr/>
          <p:nvPr/>
        </p:nvGrpSpPr>
        <p:grpSpPr>
          <a:xfrm>
            <a:off x="1234025" y="3961251"/>
            <a:ext cx="4558967" cy="134100"/>
            <a:chOff x="796100" y="3019701"/>
            <a:chExt cx="4558967" cy="134100"/>
          </a:xfrm>
        </p:grpSpPr>
        <p:sp>
          <p:nvSpPr>
            <p:cNvPr id="1803" name="Google Shape;1803;p5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4" name="Google Shape;1804;p5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805" name="Google Shape;1805;p5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