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24" r:id="rId12"/>
    <p:sldId id="323" r:id="rId13"/>
    <p:sldId id="318" r:id="rId14"/>
    <p:sldId id="319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654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ch\Desktop\price%20per%20count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nch\Desktop\data-173048345192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8-43C8-9C11-ABC430000D8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8-43C8-9C11-ABC430000D83}"/>
              </c:ext>
            </c:extLst>
          </c:dPt>
          <c:cat>
            <c:strRef>
              <c:f>(Sheet1!$A$2,Sheet1!$A$3)</c:f>
              <c:strCache>
                <c:ptCount val="2"/>
                <c:pt idx="0">
                  <c:v>Single</c:v>
                </c:pt>
                <c:pt idx="1">
                  <c:v>Multiple</c:v>
                </c:pt>
              </c:strCache>
            </c:strRef>
          </c:cat>
          <c:val>
            <c:numRef>
              <c:f>(Sheet1!$C$2,Sheet1!$C$3)</c:f>
              <c:numCache>
                <c:formatCode>_("$"* #,##0.00_);_("$"* \(#,##0.00\);_("$"* "-"??_);_(@_)</c:formatCode>
                <c:ptCount val="2"/>
                <c:pt idx="0">
                  <c:v>10784.86</c:v>
                </c:pt>
                <c:pt idx="1">
                  <c:v>3496.45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8-43C8-9C11-ABC430000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E69-ABB2-3A6A3BC7CC7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E69-ABB2-3A6A3BC7CC79}"/>
              </c:ext>
            </c:extLst>
          </c:dPt>
          <c:cat>
            <c:strRef>
              <c:f>Sheet1!$A$2:$A$3</c:f>
              <c:strCache>
                <c:ptCount val="2"/>
                <c:pt idx="0">
                  <c:v>Single</c:v>
                </c:pt>
                <c:pt idx="1">
                  <c:v>Multiple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29-4E69-ABB2-3A6A3BC7C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per country'!$L$1</c:f>
              <c:strCache>
                <c:ptCount val="1"/>
                <c:pt idx="0">
                  <c:v>Cheapest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'price per country'!$K$2:$K$64</c:f>
              <c:strCache>
                <c:ptCount val="63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Bangladesh</c:v>
                </c:pt>
                <c:pt idx="4">
                  <c:v>Belgium</c:v>
                </c:pt>
                <c:pt idx="5">
                  <c:v>Brazil</c:v>
                </c:pt>
                <c:pt idx="6">
                  <c:v>Bulgaria</c:v>
                </c:pt>
                <c:pt idx="7">
                  <c:v>Canada</c:v>
                </c:pt>
                <c:pt idx="8">
                  <c:v>Chile</c:v>
                </c:pt>
                <c:pt idx="9">
                  <c:v>China</c:v>
                </c:pt>
                <c:pt idx="10">
                  <c:v>Colombia</c:v>
                </c:pt>
                <c:pt idx="11">
                  <c:v>Croatia</c:v>
                </c:pt>
                <c:pt idx="12">
                  <c:v>Czechia</c:v>
                </c:pt>
                <c:pt idx="13">
                  <c:v>Denmark</c:v>
                </c:pt>
                <c:pt idx="14">
                  <c:v>Dominican Republic</c:v>
                </c:pt>
                <c:pt idx="15">
                  <c:v>Ecuador</c:v>
                </c:pt>
                <c:pt idx="16">
                  <c:v>Egypt</c:v>
                </c:pt>
                <c:pt idx="17">
                  <c:v>Estonia</c:v>
                </c:pt>
                <c:pt idx="18">
                  <c:v>Finland</c:v>
                </c:pt>
                <c:pt idx="19">
                  <c:v>France</c:v>
                </c:pt>
                <c:pt idx="20">
                  <c:v>Germany</c:v>
                </c:pt>
                <c:pt idx="21">
                  <c:v>Greece</c:v>
                </c:pt>
                <c:pt idx="22">
                  <c:v>Guatemala</c:v>
                </c:pt>
                <c:pt idx="23">
                  <c:v>Hong Kong</c:v>
                </c:pt>
                <c:pt idx="24">
                  <c:v>Hungary</c:v>
                </c:pt>
                <c:pt idx="25">
                  <c:v>India</c:v>
                </c:pt>
                <c:pt idx="26">
                  <c:v>Indonesia</c:v>
                </c:pt>
                <c:pt idx="27">
                  <c:v>Ireland</c:v>
                </c:pt>
                <c:pt idx="28">
                  <c:v>Israel</c:v>
                </c:pt>
                <c:pt idx="29">
                  <c:v>Italy</c:v>
                </c:pt>
                <c:pt idx="30">
                  <c:v>Japan</c:v>
                </c:pt>
                <c:pt idx="31">
                  <c:v>Lithuania</c:v>
                </c:pt>
                <c:pt idx="32">
                  <c:v>Malaysia</c:v>
                </c:pt>
                <c:pt idx="33">
                  <c:v>Mexico</c:v>
                </c:pt>
                <c:pt idx="34">
                  <c:v>Netherlands</c:v>
                </c:pt>
                <c:pt idx="35">
                  <c:v>New Zealand</c:v>
                </c:pt>
                <c:pt idx="36">
                  <c:v>Nigeria</c:v>
                </c:pt>
                <c:pt idx="37">
                  <c:v>Norway</c:v>
                </c:pt>
                <c:pt idx="38">
                  <c:v>Pakistan</c:v>
                </c:pt>
                <c:pt idx="39">
                  <c:v>Panama</c:v>
                </c:pt>
                <c:pt idx="40">
                  <c:v>Peru</c:v>
                </c:pt>
                <c:pt idx="41">
                  <c:v>Philippines</c:v>
                </c:pt>
                <c:pt idx="42">
                  <c:v>Poland</c:v>
                </c:pt>
                <c:pt idx="43">
                  <c:v>Portugal</c:v>
                </c:pt>
                <c:pt idx="44">
                  <c:v>Romania</c:v>
                </c:pt>
                <c:pt idx="45">
                  <c:v>Russia</c:v>
                </c:pt>
                <c:pt idx="46">
                  <c:v>Singapore</c:v>
                </c:pt>
                <c:pt idx="47">
                  <c:v>Slovakia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Sri Lanka</c:v>
                </c:pt>
                <c:pt idx="52">
                  <c:v>Sweden</c:v>
                </c:pt>
                <c:pt idx="53">
                  <c:v>Switzerland</c:v>
                </c:pt>
                <c:pt idx="54">
                  <c:v>Taiwan</c:v>
                </c:pt>
                <c:pt idx="55">
                  <c:v>Thailand</c:v>
                </c:pt>
                <c:pt idx="56">
                  <c:v>Turkey</c:v>
                </c:pt>
                <c:pt idx="57">
                  <c:v>Ukraine</c:v>
                </c:pt>
                <c:pt idx="58">
                  <c:v>United Arab Emirates</c:v>
                </c:pt>
                <c:pt idx="59">
                  <c:v>United Kingdom</c:v>
                </c:pt>
                <c:pt idx="60">
                  <c:v>United States</c:v>
                </c:pt>
                <c:pt idx="61">
                  <c:v>Venezuela</c:v>
                </c:pt>
                <c:pt idx="62">
                  <c:v>Vietnam</c:v>
                </c:pt>
              </c:strCache>
            </c:strRef>
          </c:cat>
          <c:val>
            <c:numRef>
              <c:f>'price per country'!$L$2:$L$64</c:f>
              <c:numCache>
                <c:formatCode>General</c:formatCode>
                <c:ptCount val="63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13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3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8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4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6</c:v>
                </c:pt>
                <c:pt idx="35">
                  <c:v>2</c:v>
                </c:pt>
                <c:pt idx="36">
                  <c:v>0</c:v>
                </c:pt>
                <c:pt idx="37">
                  <c:v>4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4</c:v>
                </c:pt>
                <c:pt idx="53">
                  <c:v>3</c:v>
                </c:pt>
                <c:pt idx="54">
                  <c:v>4</c:v>
                </c:pt>
                <c:pt idx="55">
                  <c:v>2</c:v>
                </c:pt>
                <c:pt idx="56">
                  <c:v>4</c:v>
                </c:pt>
                <c:pt idx="57">
                  <c:v>0</c:v>
                </c:pt>
                <c:pt idx="58">
                  <c:v>0</c:v>
                </c:pt>
                <c:pt idx="59">
                  <c:v>10</c:v>
                </c:pt>
                <c:pt idx="60">
                  <c:v>217</c:v>
                </c:pt>
                <c:pt idx="61">
                  <c:v>3</c:v>
                </c:pt>
                <c:pt idx="6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5-4DF4-A81E-4216A9B7551B}"/>
            </c:ext>
          </c:extLst>
        </c:ser>
        <c:ser>
          <c:idx val="1"/>
          <c:order val="1"/>
          <c:tx>
            <c:strRef>
              <c:f>'price per country'!$M$1</c:f>
              <c:strCache>
                <c:ptCount val="1"/>
                <c:pt idx="0">
                  <c:v>Most Expensive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'price per country'!$K$2:$K$64</c:f>
              <c:strCache>
                <c:ptCount val="63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Bangladesh</c:v>
                </c:pt>
                <c:pt idx="4">
                  <c:v>Belgium</c:v>
                </c:pt>
                <c:pt idx="5">
                  <c:v>Brazil</c:v>
                </c:pt>
                <c:pt idx="6">
                  <c:v>Bulgaria</c:v>
                </c:pt>
                <c:pt idx="7">
                  <c:v>Canada</c:v>
                </c:pt>
                <c:pt idx="8">
                  <c:v>Chile</c:v>
                </c:pt>
                <c:pt idx="9">
                  <c:v>China</c:v>
                </c:pt>
                <c:pt idx="10">
                  <c:v>Colombia</c:v>
                </c:pt>
                <c:pt idx="11">
                  <c:v>Croatia</c:v>
                </c:pt>
                <c:pt idx="12">
                  <c:v>Czechia</c:v>
                </c:pt>
                <c:pt idx="13">
                  <c:v>Denmark</c:v>
                </c:pt>
                <c:pt idx="14">
                  <c:v>Dominican Republic</c:v>
                </c:pt>
                <c:pt idx="15">
                  <c:v>Ecuador</c:v>
                </c:pt>
                <c:pt idx="16">
                  <c:v>Egypt</c:v>
                </c:pt>
                <c:pt idx="17">
                  <c:v>Estonia</c:v>
                </c:pt>
                <c:pt idx="18">
                  <c:v>Finland</c:v>
                </c:pt>
                <c:pt idx="19">
                  <c:v>France</c:v>
                </c:pt>
                <c:pt idx="20">
                  <c:v>Germany</c:v>
                </c:pt>
                <c:pt idx="21">
                  <c:v>Greece</c:v>
                </c:pt>
                <c:pt idx="22">
                  <c:v>Guatemala</c:v>
                </c:pt>
                <c:pt idx="23">
                  <c:v>Hong Kong</c:v>
                </c:pt>
                <c:pt idx="24">
                  <c:v>Hungary</c:v>
                </c:pt>
                <c:pt idx="25">
                  <c:v>India</c:v>
                </c:pt>
                <c:pt idx="26">
                  <c:v>Indonesia</c:v>
                </c:pt>
                <c:pt idx="27">
                  <c:v>Ireland</c:v>
                </c:pt>
                <c:pt idx="28">
                  <c:v>Israel</c:v>
                </c:pt>
                <c:pt idx="29">
                  <c:v>Italy</c:v>
                </c:pt>
                <c:pt idx="30">
                  <c:v>Japan</c:v>
                </c:pt>
                <c:pt idx="31">
                  <c:v>Lithuania</c:v>
                </c:pt>
                <c:pt idx="32">
                  <c:v>Malaysia</c:v>
                </c:pt>
                <c:pt idx="33">
                  <c:v>Mexico</c:v>
                </c:pt>
                <c:pt idx="34">
                  <c:v>Netherlands</c:v>
                </c:pt>
                <c:pt idx="35">
                  <c:v>New Zealand</c:v>
                </c:pt>
                <c:pt idx="36">
                  <c:v>Nigeria</c:v>
                </c:pt>
                <c:pt idx="37">
                  <c:v>Norway</c:v>
                </c:pt>
                <c:pt idx="38">
                  <c:v>Pakistan</c:v>
                </c:pt>
                <c:pt idx="39">
                  <c:v>Panama</c:v>
                </c:pt>
                <c:pt idx="40">
                  <c:v>Peru</c:v>
                </c:pt>
                <c:pt idx="41">
                  <c:v>Philippines</c:v>
                </c:pt>
                <c:pt idx="42">
                  <c:v>Poland</c:v>
                </c:pt>
                <c:pt idx="43">
                  <c:v>Portugal</c:v>
                </c:pt>
                <c:pt idx="44">
                  <c:v>Romania</c:v>
                </c:pt>
                <c:pt idx="45">
                  <c:v>Russia</c:v>
                </c:pt>
                <c:pt idx="46">
                  <c:v>Singapore</c:v>
                </c:pt>
                <c:pt idx="47">
                  <c:v>Slovakia</c:v>
                </c:pt>
                <c:pt idx="48">
                  <c:v>South Africa</c:v>
                </c:pt>
                <c:pt idx="49">
                  <c:v>South Korea</c:v>
                </c:pt>
                <c:pt idx="50">
                  <c:v>Spain</c:v>
                </c:pt>
                <c:pt idx="51">
                  <c:v>Sri Lanka</c:v>
                </c:pt>
                <c:pt idx="52">
                  <c:v>Sweden</c:v>
                </c:pt>
                <c:pt idx="53">
                  <c:v>Switzerland</c:v>
                </c:pt>
                <c:pt idx="54">
                  <c:v>Taiwan</c:v>
                </c:pt>
                <c:pt idx="55">
                  <c:v>Thailand</c:v>
                </c:pt>
                <c:pt idx="56">
                  <c:v>Turkey</c:v>
                </c:pt>
                <c:pt idx="57">
                  <c:v>Ukraine</c:v>
                </c:pt>
                <c:pt idx="58">
                  <c:v>United Arab Emirates</c:v>
                </c:pt>
                <c:pt idx="59">
                  <c:v>United Kingdom</c:v>
                </c:pt>
                <c:pt idx="60">
                  <c:v>United States</c:v>
                </c:pt>
                <c:pt idx="61">
                  <c:v>Venezuela</c:v>
                </c:pt>
                <c:pt idx="62">
                  <c:v>Vietnam</c:v>
                </c:pt>
              </c:strCache>
            </c:strRef>
          </c:cat>
          <c:val>
            <c:numRef>
              <c:f>'price per country'!$M$2:$M$64</c:f>
              <c:numCache>
                <c:formatCode>General</c:formatCode>
                <c:ptCount val="63"/>
                <c:pt idx="0">
                  <c:v>20</c:v>
                </c:pt>
                <c:pt idx="1">
                  <c:v>78</c:v>
                </c:pt>
                <c:pt idx="2">
                  <c:v>23</c:v>
                </c:pt>
                <c:pt idx="3">
                  <c:v>20</c:v>
                </c:pt>
                <c:pt idx="4">
                  <c:v>33</c:v>
                </c:pt>
                <c:pt idx="5">
                  <c:v>60</c:v>
                </c:pt>
                <c:pt idx="6">
                  <c:v>9</c:v>
                </c:pt>
                <c:pt idx="7">
                  <c:v>139</c:v>
                </c:pt>
                <c:pt idx="8">
                  <c:v>18</c:v>
                </c:pt>
                <c:pt idx="9">
                  <c:v>18</c:v>
                </c:pt>
                <c:pt idx="10">
                  <c:v>29</c:v>
                </c:pt>
                <c:pt idx="11">
                  <c:v>9</c:v>
                </c:pt>
                <c:pt idx="12">
                  <c:v>41</c:v>
                </c:pt>
                <c:pt idx="13">
                  <c:v>31</c:v>
                </c:pt>
                <c:pt idx="14">
                  <c:v>9</c:v>
                </c:pt>
                <c:pt idx="15">
                  <c:v>9</c:v>
                </c:pt>
                <c:pt idx="16">
                  <c:v>7</c:v>
                </c:pt>
                <c:pt idx="17">
                  <c:v>7</c:v>
                </c:pt>
                <c:pt idx="18">
                  <c:v>10</c:v>
                </c:pt>
                <c:pt idx="19">
                  <c:v>90</c:v>
                </c:pt>
                <c:pt idx="20">
                  <c:v>94</c:v>
                </c:pt>
                <c:pt idx="21">
                  <c:v>20</c:v>
                </c:pt>
                <c:pt idx="22">
                  <c:v>9</c:v>
                </c:pt>
                <c:pt idx="23">
                  <c:v>44</c:v>
                </c:pt>
                <c:pt idx="24">
                  <c:v>18</c:v>
                </c:pt>
                <c:pt idx="25">
                  <c:v>130</c:v>
                </c:pt>
                <c:pt idx="26">
                  <c:v>37</c:v>
                </c:pt>
                <c:pt idx="27">
                  <c:v>49</c:v>
                </c:pt>
                <c:pt idx="28">
                  <c:v>34</c:v>
                </c:pt>
                <c:pt idx="29">
                  <c:v>55</c:v>
                </c:pt>
                <c:pt idx="30">
                  <c:v>96</c:v>
                </c:pt>
                <c:pt idx="31">
                  <c:v>9</c:v>
                </c:pt>
                <c:pt idx="32">
                  <c:v>31</c:v>
                </c:pt>
                <c:pt idx="33">
                  <c:v>42</c:v>
                </c:pt>
                <c:pt idx="34">
                  <c:v>62</c:v>
                </c:pt>
                <c:pt idx="35">
                  <c:v>24</c:v>
                </c:pt>
                <c:pt idx="36">
                  <c:v>7</c:v>
                </c:pt>
                <c:pt idx="37">
                  <c:v>16</c:v>
                </c:pt>
                <c:pt idx="38">
                  <c:v>23</c:v>
                </c:pt>
                <c:pt idx="39">
                  <c:v>11</c:v>
                </c:pt>
                <c:pt idx="40">
                  <c:v>16</c:v>
                </c:pt>
                <c:pt idx="41">
                  <c:v>44</c:v>
                </c:pt>
                <c:pt idx="42">
                  <c:v>43</c:v>
                </c:pt>
                <c:pt idx="43">
                  <c:v>15</c:v>
                </c:pt>
                <c:pt idx="44">
                  <c:v>28</c:v>
                </c:pt>
                <c:pt idx="45">
                  <c:v>47</c:v>
                </c:pt>
                <c:pt idx="46">
                  <c:v>53</c:v>
                </c:pt>
                <c:pt idx="47">
                  <c:v>17</c:v>
                </c:pt>
                <c:pt idx="48">
                  <c:v>16</c:v>
                </c:pt>
                <c:pt idx="49">
                  <c:v>31</c:v>
                </c:pt>
                <c:pt idx="50">
                  <c:v>55</c:v>
                </c:pt>
                <c:pt idx="51">
                  <c:v>12</c:v>
                </c:pt>
                <c:pt idx="52">
                  <c:v>31</c:v>
                </c:pt>
                <c:pt idx="53">
                  <c:v>40</c:v>
                </c:pt>
                <c:pt idx="54">
                  <c:v>83</c:v>
                </c:pt>
                <c:pt idx="55">
                  <c:v>24</c:v>
                </c:pt>
                <c:pt idx="56">
                  <c:v>34</c:v>
                </c:pt>
                <c:pt idx="57">
                  <c:v>32</c:v>
                </c:pt>
                <c:pt idx="58">
                  <c:v>13</c:v>
                </c:pt>
                <c:pt idx="59">
                  <c:v>123</c:v>
                </c:pt>
                <c:pt idx="60">
                  <c:v>220</c:v>
                </c:pt>
                <c:pt idx="61">
                  <c:v>15</c:v>
                </c:pt>
                <c:pt idx="6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55-4DF4-A81E-4216A9B7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96159"/>
        <c:axId val="325296639"/>
      </c:barChart>
      <c:catAx>
        <c:axId val="325296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96639"/>
        <c:crosses val="autoZero"/>
        <c:auto val="1"/>
        <c:lblAlgn val="ctr"/>
        <c:lblOffset val="100"/>
        <c:noMultiLvlLbl val="0"/>
      </c:catAx>
      <c:valAx>
        <c:axId val="325296639"/>
        <c:scaling>
          <c:orientation val="minMax"/>
          <c:max val="2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252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Orders per</a:t>
            </a:r>
            <a:r>
              <a:rPr lang="en-CA" baseline="0" dirty="0"/>
              <a:t>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CD-4A46-9165-F64F8C0DE3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CD-4A46-9165-F64F8C0DE3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CD-4A46-9165-F64F8C0DE3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CD-4A46-9165-F64F8C0DE3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CD-4A46-9165-F64F8C0DE3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CD-4A46-9165-F64F8C0DE36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6CD-4A46-9165-F64F8C0DE36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6CD-4A46-9165-F64F8C0DE36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6CD-4A46-9165-F64F8C0DE36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6CD-4A46-9165-F64F8C0DE36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6CD-4A46-9165-F64F8C0DE36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6CD-4A46-9165-F64F8C0DE36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6CD-4A46-9165-F64F8C0DE36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6CD-4A46-9165-F64F8C0DE36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6CD-4A46-9165-F64F8C0DE36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6CD-4A46-9165-F64F8C0DE36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6CD-4A46-9165-F64F8C0DE36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6CD-4A46-9165-F64F8C0DE36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6CD-4A46-9165-F64F8C0DE36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6CD-4A46-9165-F64F8C0DE36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C6CD-4A46-9165-F64F8C0DE36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6CD-4A46-9165-F64F8C0DE36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6CD-4A46-9165-F64F8C0DE36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6CD-4A46-9165-F64F8C0DE36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6CD-4A46-9165-F64F8C0DE36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6CD-4A46-9165-F64F8C0DE366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6CD-4A46-9165-F64F8C0DE366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6CD-4A46-9165-F64F8C0DE366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6CD-4A46-9165-F64F8C0DE366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6CD-4A46-9165-F64F8C0DE366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6CD-4A46-9165-F64F8C0DE366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C6CD-4A46-9165-F64F8C0DE366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C6CD-4A46-9165-F64F8C0DE366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C6CD-4A46-9165-F64F8C0DE366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C6CD-4A46-9165-F64F8C0DE366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C6CD-4A46-9165-F64F8C0DE366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C6CD-4A46-9165-F64F8C0DE366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C6CD-4A46-9165-F64F8C0DE366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C6CD-4A46-9165-F64F8C0DE366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C6CD-4A46-9165-F64F8C0DE366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C6CD-4A46-9165-F64F8C0DE366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C6CD-4A46-9165-F64F8C0DE366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6CD-4A46-9165-F64F8C0DE366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6CD-4A46-9165-F64F8C0DE366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6CD-4A46-9165-F64F8C0DE366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6CD-4A46-9165-F64F8C0DE366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6CD-4A46-9165-F64F8C0DE366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6CD-4A46-9165-F64F8C0DE366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6CD-4A46-9165-F64F8C0DE366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6CD-4A46-9165-F64F8C0DE366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6CD-4A46-9165-F64F8C0DE366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6CD-4A46-9165-F64F8C0DE366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C6CD-4A46-9165-F64F8C0DE366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C6CD-4A46-9165-F64F8C0DE366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C6CD-4A46-9165-F64F8C0DE366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C6CD-4A46-9165-F64F8C0DE366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C6CD-4A46-9165-F64F8C0DE366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C6CD-4A46-9165-F64F8C0DE366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C6CD-4A46-9165-F64F8C0DE366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C6CD-4A46-9165-F64F8C0DE366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C6CD-4A46-9165-F64F8C0DE366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C6CD-4A46-9165-F64F8C0DE366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C6CD-4A46-9165-F64F8C0DE366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C6CD-4A46-9165-F64F8C0DE366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C6CD-4A46-9165-F64F8C0DE366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C6CD-4A46-9165-F64F8C0DE366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C6CD-4A46-9165-F64F8C0DE366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C6CD-4A46-9165-F64F8C0DE366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C6CD-4A46-9165-F64F8C0DE366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C6CD-4A46-9165-F64F8C0DE366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C6CD-4A46-9165-F64F8C0DE366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C6CD-4A46-9165-F64F8C0DE366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C6CD-4A46-9165-F64F8C0DE366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C6CD-4A46-9165-F64F8C0DE366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C6CD-4A46-9165-F64F8C0DE366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C6CD-4A46-9165-F64F8C0DE366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C6CD-4A46-9165-F64F8C0DE366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C6CD-4A46-9165-F64F8C0DE366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C6CD-4A46-9165-F64F8C0DE366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C6CD-4A46-9165-F64F8C0DE366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C6CD-4A46-9165-F64F8C0DE366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C6CD-4A46-9165-F64F8C0DE366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C6CD-4A46-9165-F64F8C0DE366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C6CD-4A46-9165-F64F8C0DE366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C6CD-4A46-9165-F64F8C0DE366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C6CD-4A46-9165-F64F8C0DE366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C6CD-4A46-9165-F64F8C0DE366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C6CD-4A46-9165-F64F8C0DE366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C6CD-4A46-9165-F64F8C0DE366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C6CD-4A46-9165-F64F8C0DE366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C6CD-4A46-9165-F64F8C0DE366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C6CD-4A46-9165-F64F8C0DE366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C6CD-4A46-9165-F64F8C0DE366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C6CD-4A46-9165-F64F8C0DE366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C6CD-4A46-9165-F64F8C0DE366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C6CD-4A46-9165-F64F8C0DE366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C6CD-4A46-9165-F64F8C0DE366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C6CD-4A46-9165-F64F8C0DE366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C6CD-4A46-9165-F64F8C0DE366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C6CD-4A46-9165-F64F8C0DE366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C6CD-4A46-9165-F64F8C0DE366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C6CD-4A46-9165-F64F8C0DE366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C6CD-4A46-9165-F64F8C0DE366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C6CD-4A46-9165-F64F8C0DE366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C6CD-4A46-9165-F64F8C0DE366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C6CD-4A46-9165-F64F8C0DE366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C6CD-4A46-9165-F64F8C0DE366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C6CD-4A46-9165-F64F8C0DE366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C6CD-4A46-9165-F64F8C0DE366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C6CD-4A46-9165-F64F8C0DE366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C6CD-4A46-9165-F64F8C0DE366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C6CD-4A46-9165-F64F8C0DE366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C6CD-4A46-9165-F64F8C0DE366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C6CD-4A46-9165-F64F8C0DE366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C6CD-4A46-9165-F64F8C0DE366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C6CD-4A46-9165-F64F8C0DE366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C6CD-4A46-9165-F64F8C0DE366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C6CD-4A46-9165-F64F8C0DE366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C6CD-4A46-9165-F64F8C0DE366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C6CD-4A46-9165-F64F8C0DE366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C6CD-4A46-9165-F64F8C0DE366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C6CD-4A46-9165-F64F8C0DE366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C6CD-4A46-9165-F64F8C0DE366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C6CD-4A46-9165-F64F8C0DE366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C6CD-4A46-9165-F64F8C0DE366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C6CD-4A46-9165-F64F8C0DE366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C6CD-4A46-9165-F64F8C0DE366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C6CD-4A46-9165-F64F8C0DE366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C6CD-4A46-9165-F64F8C0DE366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C6CD-4A46-9165-F64F8C0DE366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C6CD-4A46-9165-F64F8C0DE366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C6CD-4A46-9165-F64F8C0DE366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C6CD-4A46-9165-F64F8C0DE366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C6CD-4A46-9165-F64F8C0DE366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C6CD-4A46-9165-F64F8C0DE366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C6CD-4A46-9165-F64F8C0DE366}"/>
              </c:ext>
            </c:extLst>
          </c:dPt>
          <c:cat>
            <c:strRef>
              <c:f>'data-1730483451922'!$A$2:$A$137</c:f>
              <c:strCache>
                <c:ptCount val="136"/>
                <c:pt idx="0">
                  <c:v>United States</c:v>
                </c:pt>
                <c:pt idx="1">
                  <c:v>India</c:v>
                </c:pt>
                <c:pt idx="2">
                  <c:v>United Kingdom</c:v>
                </c:pt>
                <c:pt idx="3">
                  <c:v>Canada</c:v>
                </c:pt>
                <c:pt idx="4">
                  <c:v>Germany</c:v>
                </c:pt>
                <c:pt idx="5">
                  <c:v>Japan</c:v>
                </c:pt>
                <c:pt idx="6">
                  <c:v>Australia</c:v>
                </c:pt>
                <c:pt idx="7">
                  <c:v>France</c:v>
                </c:pt>
                <c:pt idx="8">
                  <c:v>Taiwan</c:v>
                </c:pt>
                <c:pt idx="9">
                  <c:v>Netherlands</c:v>
                </c:pt>
                <c:pt idx="10">
                  <c:v>Brazil</c:v>
                </c:pt>
                <c:pt idx="11">
                  <c:v>Italy</c:v>
                </c:pt>
                <c:pt idx="12">
                  <c:v>Spain</c:v>
                </c:pt>
                <c:pt idx="13">
                  <c:v>Singapore</c:v>
                </c:pt>
                <c:pt idx="14">
                  <c:v>Mexico</c:v>
                </c:pt>
                <c:pt idx="15">
                  <c:v>Philippines</c:v>
                </c:pt>
                <c:pt idx="16">
                  <c:v>Russia</c:v>
                </c:pt>
                <c:pt idx="17">
                  <c:v>Indonesia</c:v>
                </c:pt>
                <c:pt idx="18">
                  <c:v>Ireland</c:v>
                </c:pt>
                <c:pt idx="19">
                  <c:v>Switzerland</c:v>
                </c:pt>
                <c:pt idx="20">
                  <c:v>Poland</c:v>
                </c:pt>
                <c:pt idx="21">
                  <c:v>Czechia</c:v>
                </c:pt>
                <c:pt idx="22">
                  <c:v>Sweden</c:v>
                </c:pt>
                <c:pt idx="23">
                  <c:v>Hong Kong</c:v>
                </c:pt>
                <c:pt idx="24">
                  <c:v>Belgium</c:v>
                </c:pt>
                <c:pt idx="25">
                  <c:v>Turkey</c:v>
                </c:pt>
                <c:pt idx="26">
                  <c:v>Denmark</c:v>
                </c:pt>
                <c:pt idx="27">
                  <c:v>Israel</c:v>
                </c:pt>
                <c:pt idx="28">
                  <c:v>Ukraine</c:v>
                </c:pt>
                <c:pt idx="29">
                  <c:v>Thailand</c:v>
                </c:pt>
                <c:pt idx="30">
                  <c:v>Colombia</c:v>
                </c:pt>
                <c:pt idx="31">
                  <c:v>Malaysia</c:v>
                </c:pt>
                <c:pt idx="32">
                  <c:v>Romania</c:v>
                </c:pt>
                <c:pt idx="33">
                  <c:v>South Korea</c:v>
                </c:pt>
                <c:pt idx="34">
                  <c:v>New Zealand</c:v>
                </c:pt>
                <c:pt idx="35">
                  <c:v>Greece</c:v>
                </c:pt>
                <c:pt idx="36">
                  <c:v>Pakistan</c:v>
                </c:pt>
                <c:pt idx="37">
                  <c:v>Argentina</c:v>
                </c:pt>
                <c:pt idx="38">
                  <c:v>Austria</c:v>
                </c:pt>
                <c:pt idx="39">
                  <c:v>Slovakia</c:v>
                </c:pt>
                <c:pt idx="40">
                  <c:v>Vietnam</c:v>
                </c:pt>
                <c:pt idx="41">
                  <c:v>Norway</c:v>
                </c:pt>
                <c:pt idx="42">
                  <c:v>Bangladesh</c:v>
                </c:pt>
                <c:pt idx="43">
                  <c:v>Venezuela</c:v>
                </c:pt>
                <c:pt idx="44">
                  <c:v>Hungary</c:v>
                </c:pt>
                <c:pt idx="45">
                  <c:v>Peru</c:v>
                </c:pt>
                <c:pt idx="46">
                  <c:v>Chile</c:v>
                </c:pt>
                <c:pt idx="47">
                  <c:v>South Africa</c:v>
                </c:pt>
                <c:pt idx="48">
                  <c:v>China</c:v>
                </c:pt>
                <c:pt idx="49">
                  <c:v>Portugal</c:v>
                </c:pt>
                <c:pt idx="50">
                  <c:v>(not set)</c:v>
                </c:pt>
                <c:pt idx="51">
                  <c:v>United Arab Emirates</c:v>
                </c:pt>
                <c:pt idx="52">
                  <c:v>Croatia</c:v>
                </c:pt>
                <c:pt idx="53">
                  <c:v>Sri Lanka</c:v>
                </c:pt>
                <c:pt idx="54">
                  <c:v>Lithuania</c:v>
                </c:pt>
                <c:pt idx="55">
                  <c:v>Panama</c:v>
                </c:pt>
                <c:pt idx="56">
                  <c:v>Serbia</c:v>
                </c:pt>
                <c:pt idx="57">
                  <c:v>Saudi Arabia</c:v>
                </c:pt>
                <c:pt idx="58">
                  <c:v>Bulgaria</c:v>
                </c:pt>
                <c:pt idx="59">
                  <c:v>Finland</c:v>
                </c:pt>
                <c:pt idx="60">
                  <c:v>Ecuador</c:v>
                </c:pt>
                <c:pt idx="61">
                  <c:v>Uruguay</c:v>
                </c:pt>
                <c:pt idx="62">
                  <c:v>Egypt</c:v>
                </c:pt>
                <c:pt idx="63">
                  <c:v>Estonia</c:v>
                </c:pt>
                <c:pt idx="64">
                  <c:v>Dominican Republic</c:v>
                </c:pt>
                <c:pt idx="65">
                  <c:v>Morocco</c:v>
                </c:pt>
                <c:pt idx="66">
                  <c:v>El Salvador</c:v>
                </c:pt>
                <c:pt idx="67">
                  <c:v>Guatemala</c:v>
                </c:pt>
                <c:pt idx="68">
                  <c:v>Slovenia</c:v>
                </c:pt>
                <c:pt idx="69">
                  <c:v>Puerto Rico</c:v>
                </c:pt>
                <c:pt idx="70">
                  <c:v>Nigeria</c:v>
                </c:pt>
                <c:pt idx="71">
                  <c:v>Latvia</c:v>
                </c:pt>
                <c:pt idx="72">
                  <c:v>Kuwait</c:v>
                </c:pt>
                <c:pt idx="73">
                  <c:v>Cambodia</c:v>
                </c:pt>
                <c:pt idx="74">
                  <c:v>Costa Rica</c:v>
                </c:pt>
                <c:pt idx="75">
                  <c:v>Cyprus</c:v>
                </c:pt>
                <c:pt idx="76">
                  <c:v>Belarus</c:v>
                </c:pt>
                <c:pt idx="77">
                  <c:v>Honduras</c:v>
                </c:pt>
                <c:pt idx="78">
                  <c:v>Tunisia</c:v>
                </c:pt>
                <c:pt idx="79">
                  <c:v>Georgia</c:v>
                </c:pt>
                <c:pt idx="80">
                  <c:v>Qatar</c:v>
                </c:pt>
                <c:pt idx="81">
                  <c:v>CÃ´te dâ€™Ivoire</c:v>
                </c:pt>
                <c:pt idx="82">
                  <c:v>Nepal</c:v>
                </c:pt>
                <c:pt idx="83">
                  <c:v>Bolivia</c:v>
                </c:pt>
                <c:pt idx="84">
                  <c:v>Macedonia (FYROM)</c:v>
                </c:pt>
                <c:pt idx="85">
                  <c:v>Kenya</c:v>
                </c:pt>
                <c:pt idx="86">
                  <c:v>Iraq</c:v>
                </c:pt>
                <c:pt idx="87">
                  <c:v>Algeria</c:v>
                </c:pt>
                <c:pt idx="88">
                  <c:v>Bahrain</c:v>
                </c:pt>
                <c:pt idx="89">
                  <c:v>Laos</c:v>
                </c:pt>
                <c:pt idx="90">
                  <c:v>Macau</c:v>
                </c:pt>
                <c:pt idx="91">
                  <c:v>Bahamas</c:v>
                </c:pt>
                <c:pt idx="92">
                  <c:v>Ghana</c:v>
                </c:pt>
                <c:pt idx="93">
                  <c:v>Albania</c:v>
                </c:pt>
                <c:pt idx="94">
                  <c:v>Iceland</c:v>
                </c:pt>
                <c:pt idx="95">
                  <c:v>Kazakhstan</c:v>
                </c:pt>
                <c:pt idx="96">
                  <c:v>Bosnia &amp; Herzegovina</c:v>
                </c:pt>
                <c:pt idx="97">
                  <c:v>Jordan</c:v>
                </c:pt>
                <c:pt idx="98">
                  <c:v>Myanmar (Burma)</c:v>
                </c:pt>
                <c:pt idx="99">
                  <c:v>Brunei</c:v>
                </c:pt>
                <c:pt idx="100">
                  <c:v>Barbados</c:v>
                </c:pt>
                <c:pt idx="101">
                  <c:v>Oman</c:v>
                </c:pt>
                <c:pt idx="102">
                  <c:v>Malta</c:v>
                </c:pt>
                <c:pt idx="103">
                  <c:v>Mauritius</c:v>
                </c:pt>
                <c:pt idx="104">
                  <c:v>San Marino</c:v>
                </c:pt>
                <c:pt idx="105">
                  <c:v>Papua New Guinea</c:v>
                </c:pt>
                <c:pt idx="106">
                  <c:v>Trinidad &amp; Tobago</c:v>
                </c:pt>
                <c:pt idx="107">
                  <c:v>Martinique</c:v>
                </c:pt>
                <c:pt idx="108">
                  <c:v>Ethiopia</c:v>
                </c:pt>
                <c:pt idx="109">
                  <c:v>Sudan</c:v>
                </c:pt>
                <c:pt idx="110">
                  <c:v>Moldova</c:v>
                </c:pt>
                <c:pt idx="111">
                  <c:v>Nicaragua</c:v>
                </c:pt>
                <c:pt idx="112">
                  <c:v>Uganda</c:v>
                </c:pt>
                <c:pt idx="113">
                  <c:v>RÃ©union</c:v>
                </c:pt>
                <c:pt idx="114">
                  <c:v>French Polynesia</c:v>
                </c:pt>
                <c:pt idx="115">
                  <c:v>Maldives</c:v>
                </c:pt>
                <c:pt idx="116">
                  <c:v>Armenia</c:v>
                </c:pt>
                <c:pt idx="117">
                  <c:v>Sint Maarten</c:v>
                </c:pt>
                <c:pt idx="118">
                  <c:v>Gibraltar</c:v>
                </c:pt>
                <c:pt idx="119">
                  <c:v>Mali</c:v>
                </c:pt>
                <c:pt idx="120">
                  <c:v>Zimbabwe</c:v>
                </c:pt>
                <c:pt idx="121">
                  <c:v>Haiti</c:v>
                </c:pt>
                <c:pt idx="122">
                  <c:v>Luxembourg</c:v>
                </c:pt>
                <c:pt idx="123">
                  <c:v>Somalia</c:v>
                </c:pt>
                <c:pt idx="124">
                  <c:v>Rwanda</c:v>
                </c:pt>
                <c:pt idx="125">
                  <c:v>Tanzania</c:v>
                </c:pt>
                <c:pt idx="126">
                  <c:v>Palestine</c:v>
                </c:pt>
                <c:pt idx="127">
                  <c:v>Montenegro</c:v>
                </c:pt>
                <c:pt idx="128">
                  <c:v>Botswana</c:v>
                </c:pt>
                <c:pt idx="129">
                  <c:v>Belize</c:v>
                </c:pt>
                <c:pt idx="130">
                  <c:v>Lebanon</c:v>
                </c:pt>
                <c:pt idx="131">
                  <c:v>Jamaica</c:v>
                </c:pt>
                <c:pt idx="132">
                  <c:v>Kyrgyzstan</c:v>
                </c:pt>
                <c:pt idx="133">
                  <c:v>Kosovo</c:v>
                </c:pt>
                <c:pt idx="134">
                  <c:v>Jersey</c:v>
                </c:pt>
                <c:pt idx="135">
                  <c:v>Paraguay</c:v>
                </c:pt>
              </c:strCache>
            </c:strRef>
          </c:cat>
          <c:val>
            <c:numRef>
              <c:f>'data-1730483451922'!$B$2:$B$137</c:f>
              <c:numCache>
                <c:formatCode>General</c:formatCode>
                <c:ptCount val="136"/>
                <c:pt idx="0">
                  <c:v>8727</c:v>
                </c:pt>
                <c:pt idx="1">
                  <c:v>719</c:v>
                </c:pt>
                <c:pt idx="2">
                  <c:v>668</c:v>
                </c:pt>
                <c:pt idx="3">
                  <c:v>642</c:v>
                </c:pt>
                <c:pt idx="4">
                  <c:v>336</c:v>
                </c:pt>
                <c:pt idx="5">
                  <c:v>241</c:v>
                </c:pt>
                <c:pt idx="6">
                  <c:v>225</c:v>
                </c:pt>
                <c:pt idx="7">
                  <c:v>218</c:v>
                </c:pt>
                <c:pt idx="8">
                  <c:v>174</c:v>
                </c:pt>
                <c:pt idx="9">
                  <c:v>158</c:v>
                </c:pt>
                <c:pt idx="10">
                  <c:v>149</c:v>
                </c:pt>
                <c:pt idx="11">
                  <c:v>135</c:v>
                </c:pt>
                <c:pt idx="12">
                  <c:v>119</c:v>
                </c:pt>
                <c:pt idx="13">
                  <c:v>118</c:v>
                </c:pt>
                <c:pt idx="14">
                  <c:v>103</c:v>
                </c:pt>
                <c:pt idx="15">
                  <c:v>100</c:v>
                </c:pt>
                <c:pt idx="16">
                  <c:v>99</c:v>
                </c:pt>
                <c:pt idx="17">
                  <c:v>90</c:v>
                </c:pt>
                <c:pt idx="18">
                  <c:v>87</c:v>
                </c:pt>
                <c:pt idx="19">
                  <c:v>85</c:v>
                </c:pt>
                <c:pt idx="20">
                  <c:v>84</c:v>
                </c:pt>
                <c:pt idx="21">
                  <c:v>81</c:v>
                </c:pt>
                <c:pt idx="22">
                  <c:v>76</c:v>
                </c:pt>
                <c:pt idx="23">
                  <c:v>74</c:v>
                </c:pt>
                <c:pt idx="24">
                  <c:v>67</c:v>
                </c:pt>
                <c:pt idx="25">
                  <c:v>66</c:v>
                </c:pt>
                <c:pt idx="26">
                  <c:v>64</c:v>
                </c:pt>
                <c:pt idx="27">
                  <c:v>64</c:v>
                </c:pt>
                <c:pt idx="28">
                  <c:v>63</c:v>
                </c:pt>
                <c:pt idx="29">
                  <c:v>58</c:v>
                </c:pt>
                <c:pt idx="30">
                  <c:v>54</c:v>
                </c:pt>
                <c:pt idx="31">
                  <c:v>54</c:v>
                </c:pt>
                <c:pt idx="32">
                  <c:v>53</c:v>
                </c:pt>
                <c:pt idx="33">
                  <c:v>51</c:v>
                </c:pt>
                <c:pt idx="34">
                  <c:v>51</c:v>
                </c:pt>
                <c:pt idx="35">
                  <c:v>49</c:v>
                </c:pt>
                <c:pt idx="36">
                  <c:v>47</c:v>
                </c:pt>
                <c:pt idx="37">
                  <c:v>43</c:v>
                </c:pt>
                <c:pt idx="38">
                  <c:v>40</c:v>
                </c:pt>
                <c:pt idx="39">
                  <c:v>39</c:v>
                </c:pt>
                <c:pt idx="40">
                  <c:v>38</c:v>
                </c:pt>
                <c:pt idx="41">
                  <c:v>35</c:v>
                </c:pt>
                <c:pt idx="42">
                  <c:v>32</c:v>
                </c:pt>
                <c:pt idx="43">
                  <c:v>32</c:v>
                </c:pt>
                <c:pt idx="44">
                  <c:v>32</c:v>
                </c:pt>
                <c:pt idx="45">
                  <c:v>27</c:v>
                </c:pt>
                <c:pt idx="46">
                  <c:v>27</c:v>
                </c:pt>
                <c:pt idx="47">
                  <c:v>26</c:v>
                </c:pt>
                <c:pt idx="48">
                  <c:v>26</c:v>
                </c:pt>
                <c:pt idx="49">
                  <c:v>25</c:v>
                </c:pt>
                <c:pt idx="50">
                  <c:v>24</c:v>
                </c:pt>
                <c:pt idx="51">
                  <c:v>19</c:v>
                </c:pt>
                <c:pt idx="52">
                  <c:v>19</c:v>
                </c:pt>
                <c:pt idx="53">
                  <c:v>18</c:v>
                </c:pt>
                <c:pt idx="54">
                  <c:v>18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14</c:v>
                </c:pt>
                <c:pt idx="61">
                  <c:v>13</c:v>
                </c:pt>
                <c:pt idx="62">
                  <c:v>13</c:v>
                </c:pt>
                <c:pt idx="63">
                  <c:v>12</c:v>
                </c:pt>
                <c:pt idx="64">
                  <c:v>12</c:v>
                </c:pt>
                <c:pt idx="65">
                  <c:v>10</c:v>
                </c:pt>
                <c:pt idx="66">
                  <c:v>10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8</c:v>
                </c:pt>
                <c:pt idx="71">
                  <c:v>8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10-C6CD-4A46-9165-F64F8C0DE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0.41103</cdr:x>
      <cdr:y>0.53352</cdr:y>
    </cdr:from>
    <cdr:to>
      <cdr:x>0.79503</cdr:x>
      <cdr:y>0.74595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959C64C-B87C-A42A-3BA2-D8F775FF7955}"/>
            </a:ext>
          </a:extLst>
        </cdr:cNvPr>
        <cdr:cNvSpPr txBox="1"/>
      </cdr:nvSpPr>
      <cdr:spPr>
        <a:xfrm xmlns:a="http://schemas.openxmlformats.org/drawingml/2006/main">
          <a:off x="1349406" y="1984452"/>
          <a:ext cx="1260629" cy="790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CA" sz="4400" dirty="0"/>
            <a:t>74%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DD02-97FC-5684-49A6-D8A119A04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47F85-23DD-8FF7-3218-AE976AAB3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0DE02-F640-BEB0-94F9-0F8B9CD0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Challenges, the many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real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has not been normalized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data repeated in multiple parts of the database with different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Discovering which sections contain useful information and which sections do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With more Time I would love to be able to sort this database out and clean it up massively.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5938238"/>
              </p:ext>
            </p:extLst>
          </p:nvPr>
        </p:nvGraphicFramePr>
        <p:xfrm>
          <a:off x="5087938" y="2332038"/>
          <a:ext cx="6345236" cy="33071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20396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Normalize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 Create primary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= Separate tables out to reduce repetitive (and incorrect)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William Finch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Project/Goals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Questions and 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Project/Goals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To clean and </a:t>
            </a:r>
            <a:r>
              <a:rPr lang="en-US" dirty="0" err="1"/>
              <a:t>organise</a:t>
            </a:r>
            <a:r>
              <a:rPr lang="en-US" dirty="0"/>
              <a:t> the data into an easily readable format with which we can glean meaningful insights and information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Loading data and familiarizing with the dataset</a:t>
            </a:r>
          </a:p>
          <a:p>
            <a:r>
              <a:rPr lang="en-US" dirty="0"/>
              <a:t>Clean up the data </a:t>
            </a:r>
          </a:p>
          <a:p>
            <a:r>
              <a:rPr lang="en-US" dirty="0"/>
              <a:t>Run some queries and see what turns up</a:t>
            </a:r>
          </a:p>
          <a:p>
            <a:r>
              <a:rPr lang="en-US" dirty="0"/>
              <a:t>Answer the questions</a:t>
            </a:r>
          </a:p>
          <a:p>
            <a:r>
              <a:rPr lang="en-US" dirty="0"/>
              <a:t>Find more questions in the data to answer</a:t>
            </a:r>
          </a:p>
          <a:p>
            <a:r>
              <a:rPr lang="en-US" dirty="0"/>
              <a:t>Build some nice tables that show off the lovely answers we have discovered.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Questions and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algn="ctr"/>
            <a:r>
              <a:rPr lang="en-US" sz="2400" dirty="0"/>
              <a:t>Lets compare the amount(value and number of) of purchases from single visit users vs return users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E8FCA0-943D-7472-F455-733C1912B9F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7159219"/>
              </p:ext>
            </p:extLst>
          </p:nvPr>
        </p:nvGraphicFramePr>
        <p:xfrm>
          <a:off x="4781550" y="2303463"/>
          <a:ext cx="3286125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264D7F-5BC2-8747-ED5E-D75E1DC6C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002241"/>
              </p:ext>
            </p:extLst>
          </p:nvPr>
        </p:nvGraphicFramePr>
        <p:xfrm>
          <a:off x="914400" y="2303463"/>
          <a:ext cx="3282950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311CE317-328D-CD5D-D920-93916AF00D9C}"/>
              </a:ext>
            </a:extLst>
          </p:cNvPr>
          <p:cNvSpPr txBox="1"/>
          <p:nvPr/>
        </p:nvSpPr>
        <p:spPr>
          <a:xfrm>
            <a:off x="6096000" y="4163219"/>
            <a:ext cx="1260629" cy="7901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4400" dirty="0"/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400" dirty="0"/>
              <a:t>what does the spread of item cost look like according to different countries. – skewed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AE50CD-4640-CAE4-2B5F-606067AC1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428899"/>
              </p:ext>
            </p:extLst>
          </p:nvPr>
        </p:nvGraphicFramePr>
        <p:xfrm>
          <a:off x="457200" y="1951195"/>
          <a:ext cx="10968826" cy="4023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84CF-A06A-11C3-4955-5FC896C0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4E286-3DCB-9DD3-F063-6FECFD7E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pPr algn="ctr"/>
            <a:r>
              <a:rPr lang="en-US" sz="2400" dirty="0"/>
              <a:t>Why is it skewed?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1B2B-E857-B327-1073-48BA06014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3AA984-290B-A62C-E8F8-A476DC7F5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3475"/>
              </p:ext>
            </p:extLst>
          </p:nvPr>
        </p:nvGraphicFramePr>
        <p:xfrm>
          <a:off x="1812523" y="2510160"/>
          <a:ext cx="7631709" cy="363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744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32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{0281E570-67FA-49F1-980E-18CA9ED981AA}tf78438558_win32</Template>
  <TotalTime>124</TotalTime>
  <Words>228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SQL Project</vt:lpstr>
      <vt:lpstr>agenda</vt:lpstr>
      <vt:lpstr>Project/Goals</vt:lpstr>
      <vt:lpstr>Process</vt:lpstr>
      <vt:lpstr>Questions and Results</vt:lpstr>
      <vt:lpstr>Lets compare the amount(value and number of) of purchases from single visit users vs return users</vt:lpstr>
      <vt:lpstr>what does the spread of item cost look like according to different countries. – skewed results</vt:lpstr>
      <vt:lpstr>Why is it skewed?</vt:lpstr>
      <vt:lpstr>Challenges</vt:lpstr>
      <vt:lpstr>Challenges, the many</vt:lpstr>
      <vt:lpstr>Future Goals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Finch Finch</dc:creator>
  <cp:lastModifiedBy>Finch Finch</cp:lastModifiedBy>
  <cp:revision>4</cp:revision>
  <dcterms:created xsi:type="dcterms:W3CDTF">2024-10-31T21:26:43Z</dcterms:created>
  <dcterms:modified xsi:type="dcterms:W3CDTF">2024-11-01T18:23:10Z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