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Bikes and Restaurants in Miami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William finch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Have you ever thought to yourself: “I want to open a restaurant, but will it be popular?” </a:t>
            </a:r>
            <a:r>
              <a:rPr lang="en-US" sz="3600" i="1" dirty="0">
                <a:solidFill>
                  <a:srgbClr val="FFFFFF"/>
                </a:solidFill>
              </a:rPr>
              <a:t>(firstly terrible idea, the hospitality industry is notoriously difficult to be successful in.)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25281-2CA9-39D3-D8FD-3E5CA3B3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381D538-45B5-42CA-3953-B3EF58941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9F857-FEB6-E51B-7B13-38C47D3F2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Well lets have a look, at Miami and the bike stations there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A571B3-37EE-DB8C-4E61-6B625E283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E55B5-FA36-1D96-21B7-B6AB7B143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did we choose </a:t>
            </a:r>
            <a:r>
              <a:rPr lang="en-US" dirty="0" err="1">
                <a:solidFill>
                  <a:srgbClr val="FFFFFF"/>
                </a:solidFill>
              </a:rPr>
              <a:t>miami</a:t>
            </a:r>
            <a:r>
              <a:rPr lang="en-US" dirty="0">
                <a:solidFill>
                  <a:srgbClr val="FFFFFF"/>
                </a:solidFill>
              </a:rPr>
              <a:t>? Because it had a beautiful 170 results for bike stations and was an easy number to work with.</a:t>
            </a:r>
          </a:p>
        </p:txBody>
      </p:sp>
    </p:spTree>
    <p:extLst>
      <p:ext uri="{BB962C8B-B14F-4D97-AF65-F5344CB8AC3E}">
        <p14:creationId xmlns:p14="http://schemas.microsoft.com/office/powerpoint/2010/main" val="6272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DF2CD-E040-913C-2CBE-B0AEF5614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10958F0-AF9C-51B7-7835-EE59CD5CB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4D91-A52B-4B19-2E62-E0782E2D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First we grabbed information from Citi Bikes, Yay, easy to use and all worked well.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CAB619-34F3-BA07-F4D4-DDD466578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D865D-A079-6DE2-D1FE-573879C4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77596-C629-8D68-FF23-B262F525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718F53E-0436-A533-3E70-39C08A5F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8B2C5-DFC2-9BBD-FF03-2837AC89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We took those bike locations and went to Foursquare and Yelp to see what was around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1119E2-380C-6072-03B1-FFB6901FA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19F-045F-53A7-3EC2-4C7FE439B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Foursquare didn’t give us much, so we stuck with yelp</a:t>
            </a:r>
          </a:p>
        </p:txBody>
      </p:sp>
    </p:spTree>
    <p:extLst>
      <p:ext uri="{BB962C8B-B14F-4D97-AF65-F5344CB8AC3E}">
        <p14:creationId xmlns:p14="http://schemas.microsoft.com/office/powerpoint/2010/main" val="38627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34B2A-4B36-1BD5-58A3-FAF354A72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A15C18A-092A-B464-62F7-1A6680CED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CD08A-80A5-FAC3-B221-34AD8C20E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471932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We also built a beautiful database of all the different information we had gathered.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E5AFA5-DD7F-3450-8791-7C63A846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3BF6F-0D96-1A1D-2289-A4198AD14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A752D-1F3D-0454-111C-59B2E687D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49" y="550333"/>
            <a:ext cx="5338890" cy="57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0770F-2262-8A27-1EAC-44D45BDEF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27B5E3A-7244-5651-60E0-6537ECC75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8D950-22CD-14B1-BB6E-0BA12329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471932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Finally we counted all the bike stations near each restaurant and ran a regression model on them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7065A0-DA8C-AB53-F93F-173CA1E0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5E0B9-D7AF-59AF-444F-7BAFA4BB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E39B6-8BA5-D156-7D32-57F264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67" y="269192"/>
            <a:ext cx="5869420" cy="39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4221C-8CAD-8F9E-902F-1A067E96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61AFC27-E13F-06AE-F35F-F6F439195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64AF9-339A-EE4C-8E1A-06C899A94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 dirty="0">
                <a:solidFill>
                  <a:srgbClr val="FFFFFF"/>
                </a:solidFill>
              </a:rPr>
              <a:t>Wonderful! We might say we have solved restaurants! Simply put up 27 bike stations with 500m of your restaurant and you are GUARENTEED a 5* rating.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BC277F-80CF-0D31-B9E5-CC9BFA7A9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B91B8-4F90-B933-7CE6-D396CE17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sadly we all know this isn't true and a more accurate way of looking at this model would be understanding the busier areas (that have more bike stations) are going to be more popular for the better restaurants.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441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{9564B162-4554-40A4-9C7F-F3D958903C8F}tf56160789_win32</Template>
  <TotalTime>28</TotalTime>
  <Words>231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Bikes and Restaurants in Miami</vt:lpstr>
      <vt:lpstr>Have you ever thought to yourself: “I want to open a restaurant, but will it be popular?” (firstly terrible idea, the hospitality industry is notoriously difficult to be successful in.)</vt:lpstr>
      <vt:lpstr>Well lets have a look, at Miami and the bike stations there</vt:lpstr>
      <vt:lpstr>First we grabbed information from Citi Bikes, Yay, easy to use and all worked well.</vt:lpstr>
      <vt:lpstr>We took those bike locations and went to Foursquare and Yelp to see what was around</vt:lpstr>
      <vt:lpstr>We also built a beautiful database of all the different information we had gathered.</vt:lpstr>
      <vt:lpstr>Finally we counted all the bike stations near each restaurant and ran a regression model on them</vt:lpstr>
      <vt:lpstr>Wonderful! We might say we have solved restaurants! Simply put up 27 bike stations with 500m of your restaurant and you are GUARENTEED a 5* rating.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Finch Finch</dc:creator>
  <cp:lastModifiedBy>Finch Finch</cp:lastModifiedBy>
  <cp:revision>1</cp:revision>
  <dcterms:created xsi:type="dcterms:W3CDTF">2024-12-16T05:26:58Z</dcterms:created>
  <dcterms:modified xsi:type="dcterms:W3CDTF">2024-12-16T05:55:42Z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