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2" r:id="rId13"/>
    <p:sldId id="265" r:id="rId14"/>
    <p:sldId id="264" r:id="rId15"/>
    <p:sldId id="269" r:id="rId16"/>
    <p:sldId id="270" r:id="rId17"/>
    <p:sldId id="275" r:id="rId18"/>
    <p:sldId id="276" r:id="rId19"/>
    <p:sldId id="257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4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4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3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9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8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xue.youdao.com/sw/m/1166706?from=timel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 </a:t>
            </a:r>
            <a:r>
              <a:rPr lang="en-US" altLang="zh-CN" dirty="0"/>
              <a:t>dream is too big</a:t>
            </a:r>
            <a:r>
              <a:rPr lang="en-US" altLang="zh-CN" dirty="0" smtClean="0"/>
              <a:t>,</a:t>
            </a:r>
            <a:r>
              <a:rPr lang="en-US" altLang="zh-CN" dirty="0"/>
              <a:t> and no dreamer is too small.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锤炼学习型个体和团队</a:t>
            </a:r>
            <a:endParaRPr lang="en-US" altLang="zh-CN" dirty="0" smtClean="0"/>
          </a:p>
          <a:p>
            <a:r>
              <a:rPr lang="zh-CN" altLang="en-US" dirty="0"/>
              <a:t>没有一个真实</a:t>
            </a:r>
            <a:r>
              <a:rPr lang="zh-CN" altLang="en-US" dirty="0" smtClean="0"/>
              <a:t>的梦想显得浮夸，没有一个认真的追梦人显得渺小。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Sharpen the saw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活到老，学到老，不断学习，强大个体。</a:t>
            </a:r>
            <a:endParaRPr lang="en-US" altLang="zh-CN" dirty="0" smtClean="0"/>
          </a:p>
          <a:p>
            <a:r>
              <a:rPr lang="zh-CN" altLang="en-US" dirty="0" smtClean="0"/>
              <a:t>成功是一个长久的过程与习惯，不是一个结果。</a:t>
            </a:r>
            <a:endParaRPr lang="en-US" altLang="zh-CN" dirty="0" smtClean="0"/>
          </a:p>
          <a:p>
            <a:r>
              <a:rPr lang="zh-CN" altLang="en-US" dirty="0" smtClean="0"/>
              <a:t>尽量减少娱乐和消费型时间，增加学习型时间。</a:t>
            </a:r>
            <a:endParaRPr lang="en-US" altLang="zh-CN" dirty="0" smtClean="0"/>
          </a:p>
          <a:p>
            <a:r>
              <a:rPr lang="en-US" altLang="zh-CN" dirty="0"/>
              <a:t>Much effort, much prosperity</a:t>
            </a:r>
            <a:r>
              <a:rPr lang="en-US" altLang="zh-CN" dirty="0" smtClean="0"/>
              <a:t>!</a:t>
            </a:r>
          </a:p>
          <a:p>
            <a:r>
              <a:rPr lang="zh-CN" altLang="en-US" dirty="0"/>
              <a:t>越努力，越</a:t>
            </a:r>
            <a:r>
              <a:rPr lang="zh-CN" altLang="en-US" dirty="0" smtClean="0"/>
              <a:t>幸运。</a:t>
            </a:r>
            <a:endParaRPr lang="en-US" altLang="zh-CN" dirty="0"/>
          </a:p>
          <a:p>
            <a:r>
              <a:rPr lang="zh-CN" altLang="en-US" dirty="0"/>
              <a:t>自助者，天助</a:t>
            </a:r>
            <a:r>
              <a:rPr lang="zh-CN" altLang="en-US" dirty="0" smtClean="0"/>
              <a:t>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工作思路：田忌赛马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工作中需要合理使用各种有限工作资源：</a:t>
            </a:r>
            <a:endParaRPr lang="en-US" altLang="zh-CN" dirty="0" smtClean="0"/>
          </a:p>
          <a:p>
            <a:r>
              <a:rPr lang="zh-CN" altLang="en-US" dirty="0" smtClean="0"/>
              <a:t>人、物、时间。</a:t>
            </a:r>
            <a:endParaRPr lang="en-US" altLang="zh-CN" dirty="0" smtClean="0"/>
          </a:p>
          <a:p>
            <a:r>
              <a:rPr lang="zh-CN" altLang="en-US" dirty="0" smtClean="0"/>
              <a:t>才有可能达成工作目标：得到预期结果</a:t>
            </a:r>
            <a:r>
              <a:rPr lang="en-US" altLang="zh-CN" dirty="0" smtClean="0"/>
              <a:t>=</a:t>
            </a:r>
            <a:r>
              <a:rPr lang="zh-CN" altLang="en-US" dirty="0" smtClean="0"/>
              <a:t>客户满意</a:t>
            </a:r>
            <a:r>
              <a:rPr lang="en-US" altLang="zh-CN" dirty="0" smtClean="0"/>
              <a:t>=</a:t>
            </a:r>
            <a:r>
              <a:rPr lang="zh-CN" altLang="en-US" dirty="0" smtClean="0"/>
              <a:t>公司满意</a:t>
            </a:r>
            <a:r>
              <a:rPr lang="en-US" altLang="zh-CN" dirty="0" smtClean="0"/>
              <a:t>=</a:t>
            </a:r>
            <a:r>
              <a:rPr lang="zh-CN" altLang="en-US" dirty="0"/>
              <a:t>员工</a:t>
            </a:r>
            <a:r>
              <a:rPr lang="zh-CN" altLang="en-US" dirty="0" smtClean="0"/>
              <a:t>满意。</a:t>
            </a:r>
            <a:endParaRPr lang="en-US" altLang="zh-CN" dirty="0" smtClean="0"/>
          </a:p>
          <a:p>
            <a:r>
              <a:rPr lang="zh-CN" altLang="en-US" dirty="0" smtClean="0"/>
              <a:t>一条重要指导思想：</a:t>
            </a:r>
            <a:endParaRPr lang="en-US" altLang="zh-CN" dirty="0"/>
          </a:p>
          <a:p>
            <a:r>
              <a:rPr lang="zh-CN" altLang="en-US" dirty="0" smtClean="0"/>
              <a:t>勿以善小而不为，</a:t>
            </a:r>
            <a:r>
              <a:rPr lang="zh-CN" altLang="en-US" dirty="0"/>
              <a:t>勿以恶小而为</a:t>
            </a:r>
            <a:r>
              <a:rPr lang="zh-CN" altLang="en-US" dirty="0" smtClean="0"/>
              <a:t>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5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个人目标：</a:t>
            </a:r>
            <a:r>
              <a:rPr lang="en-US" altLang="zh-CN" dirty="0" smtClean="0"/>
              <a:t>Be </a:t>
            </a:r>
            <a:r>
              <a:rPr lang="en-US" altLang="zh-CN" dirty="0"/>
              <a:t>a useful person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做一个有用的人，做</a:t>
            </a:r>
            <a:r>
              <a:rPr lang="zh-CN" altLang="en-US" dirty="0"/>
              <a:t>一</a:t>
            </a:r>
            <a:r>
              <a:rPr lang="zh-CN" altLang="en-US" dirty="0" smtClean="0"/>
              <a:t>个努力的人</a:t>
            </a:r>
            <a:r>
              <a:rPr lang="zh-CN" altLang="en-US" dirty="0"/>
              <a:t>，</a:t>
            </a:r>
            <a:r>
              <a:rPr lang="zh-CN" altLang="en-US" dirty="0" smtClean="0"/>
              <a:t>在任何地方都会受欢迎</a:t>
            </a:r>
            <a:r>
              <a:rPr lang="zh-CN" altLang="en-US" dirty="0"/>
              <a:t>；</a:t>
            </a:r>
            <a:r>
              <a:rPr lang="zh-CN" altLang="en-US" dirty="0" smtClean="0"/>
              <a:t>立足工作岗位要求，提升工作能力，支持团队发展。</a:t>
            </a:r>
            <a:endParaRPr lang="en-US" altLang="zh-CN" dirty="0" smtClean="0"/>
          </a:p>
          <a:p>
            <a:r>
              <a:rPr lang="en-US" altLang="zh-CN" dirty="0"/>
              <a:t>if you are not brave enough, no one will back you </a:t>
            </a:r>
            <a:r>
              <a:rPr lang="en-US" altLang="zh-CN" dirty="0" smtClean="0"/>
              <a:t>up. </a:t>
            </a:r>
            <a:r>
              <a:rPr lang="zh-CN" altLang="en-US" dirty="0" smtClean="0"/>
              <a:t>团队需要努力上进的队友。勇敢起来，</a:t>
            </a:r>
            <a:r>
              <a:rPr lang="zh-CN" altLang="en-US" dirty="0"/>
              <a:t>藐视一切未知与</a:t>
            </a:r>
            <a:r>
              <a:rPr lang="zh-CN" altLang="en-US" dirty="0" smtClean="0"/>
              <a:t>困难。因为</a:t>
            </a:r>
            <a:r>
              <a:rPr lang="zh-CN" altLang="en-US" dirty="0"/>
              <a:t>我不会，所以我不会？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，抛弃负面。</a:t>
            </a:r>
            <a:endParaRPr lang="en-US" altLang="zh-CN" dirty="0" smtClean="0"/>
          </a:p>
          <a:p>
            <a:r>
              <a:rPr lang="zh-CN" altLang="en-US" dirty="0"/>
              <a:t>互联网深水</a:t>
            </a:r>
            <a:r>
              <a:rPr lang="zh-CN" altLang="en-US" dirty="0" smtClean="0"/>
              <a:t>区时代，网络资源就是最好的老师，搜索就是最好的工具。未来是物联网时代，有幸身处信息技术行业，可以为未来和下一代打好知识基础。无法想象未来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年的样子，只能尽力与时俱进，做好知识贮备，随时更新知识和技能体系，应对未来残酷的生存竞争。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knowledge is the antidote to fear.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知识是困难与恐惧的唯一灵丹妙药。</a:t>
            </a:r>
            <a:endParaRPr lang="en-US" altLang="zh-CN" dirty="0" smtClean="0"/>
          </a:p>
          <a:p>
            <a:r>
              <a:rPr lang="en-US" altLang="zh-CN" dirty="0"/>
              <a:t>Knowledge is </a:t>
            </a:r>
            <a:r>
              <a:rPr lang="en-US" altLang="zh-CN" dirty="0" smtClean="0"/>
              <a:t>weightless</a:t>
            </a:r>
            <a:r>
              <a:rPr lang="en-US" altLang="zh-CN" dirty="0"/>
              <a:t>, a treasure you can always carry easily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Knowledge is power.</a:t>
            </a:r>
            <a:r>
              <a:rPr lang="zh-CN" altLang="en-US" dirty="0" smtClean="0"/>
              <a:t>力量、能量、权利。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缺知识、没文化，书到用时方恨少，钱到月底不够花。</a:t>
            </a:r>
            <a:endParaRPr lang="en-US" altLang="zh-CN" dirty="0"/>
          </a:p>
          <a:p>
            <a:r>
              <a:rPr lang="zh-CN" altLang="en-US" dirty="0" smtClean="0"/>
              <a:t>眼下，正是我的处境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9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life doesn't get easier,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you just get stronger.</a:t>
            </a:r>
          </a:p>
          <a:p>
            <a:r>
              <a:rPr lang="zh-CN" altLang="en-US" dirty="0" smtClean="0"/>
              <a:t>生活从来不会轻松，人需要更强大。</a:t>
            </a:r>
            <a:endParaRPr lang="en-US" altLang="zh-CN" dirty="0"/>
          </a:p>
          <a:p>
            <a:r>
              <a:rPr lang="zh-CN" altLang="en-US" dirty="0" smtClean="0"/>
              <a:t>工作和生活从来不是平坦大路。</a:t>
            </a:r>
            <a:endParaRPr lang="en-US" altLang="zh-CN" dirty="0"/>
          </a:p>
          <a:p>
            <a:r>
              <a:rPr lang="zh-CN" altLang="en-US" dirty="0" smtClean="0"/>
              <a:t>跨越面临的困难，大拇指竖起！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所谓门槛，跨过去就是门，跨不过。。。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shortest distance between two people is a smile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每个人生而不同，各有自己的缺憾，也可能有锋利的棱角。</a:t>
            </a:r>
            <a:endParaRPr lang="en-US" altLang="zh-CN" dirty="0" smtClean="0"/>
          </a:p>
          <a:p>
            <a:r>
              <a:rPr lang="zh-CN" altLang="en-US" dirty="0" smtClean="0"/>
              <a:t>如果不小心扎到别人，没关系，微笑吧，微笑可以疗伤，内心强大也可以自我疗伤。内心强大者多硬汉。</a:t>
            </a:r>
            <a:endParaRPr lang="en-US" altLang="zh-CN" dirty="0" smtClean="0"/>
          </a:p>
          <a:p>
            <a:r>
              <a:rPr lang="zh-CN" altLang="en-US" dirty="0"/>
              <a:t>古</a:t>
            </a:r>
            <a:r>
              <a:rPr lang="zh-CN" altLang="en-US" dirty="0" smtClean="0"/>
              <a:t>有</a:t>
            </a:r>
            <a:r>
              <a:rPr lang="zh-CN" altLang="en-US" dirty="0" smtClean="0"/>
              <a:t>关羽云长</a:t>
            </a:r>
            <a:r>
              <a:rPr lang="zh-CN" altLang="en-US" dirty="0" smtClean="0"/>
              <a:t>刮</a:t>
            </a:r>
            <a:r>
              <a:rPr lang="zh-CN" altLang="en-US" dirty="0"/>
              <a:t>骨疗</a:t>
            </a:r>
            <a:r>
              <a:rPr lang="zh-CN" altLang="en-US" dirty="0" smtClean="0"/>
              <a:t>毒，太远？今有荧屏</a:t>
            </a:r>
            <a:r>
              <a:rPr lang="zh-CN" altLang="en-US" dirty="0" smtClean="0"/>
              <a:t>硬汉自修枪伤，</a:t>
            </a:r>
            <a:r>
              <a:rPr lang="zh-CN" altLang="en-US" dirty="0" smtClean="0"/>
              <a:t>太虚？朋友父亲，越战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次死神</a:t>
            </a:r>
            <a:r>
              <a:rPr lang="zh-CN" altLang="en-US" dirty="0" smtClean="0"/>
              <a:t>擦肩而过，每天在死亡的压力下生存数年，</a:t>
            </a:r>
            <a:r>
              <a:rPr lang="zh-CN" altLang="en-US" dirty="0" smtClean="0"/>
              <a:t>近四十年</a:t>
            </a:r>
            <a:r>
              <a:rPr lang="zh-CN" altLang="en-US" dirty="0" smtClean="0"/>
              <a:t>了，不现实？</a:t>
            </a:r>
            <a:r>
              <a:rPr lang="zh-CN" altLang="en-US" dirty="0" smtClean="0"/>
              <a:t>近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多岁老村医，心脏不适，自我</a:t>
            </a:r>
            <a:r>
              <a:rPr lang="zh-CN" altLang="en-US" dirty="0" smtClean="0"/>
              <a:t>扎针挂</a:t>
            </a:r>
            <a:r>
              <a:rPr lang="zh-CN" altLang="en-US" dirty="0" smtClean="0"/>
              <a:t>水还要兼顾村民打针吃药，</a:t>
            </a:r>
            <a:r>
              <a:rPr lang="zh-CN" altLang="en-US" dirty="0" smtClean="0"/>
              <a:t>真实了点？我们</a:t>
            </a:r>
            <a:r>
              <a:rPr lang="zh-CN" altLang="en-US" dirty="0" smtClean="0"/>
              <a:t>公司也有硬汉：邢俊杰同学凌晨</a:t>
            </a:r>
            <a:r>
              <a:rPr lang="en-US" altLang="zh-CN" dirty="0" smtClean="0"/>
              <a:t>1:39</a:t>
            </a:r>
            <a:r>
              <a:rPr lang="zh-CN" altLang="en-US" dirty="0" smtClean="0"/>
              <a:t>发日志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8:00</a:t>
            </a:r>
            <a:r>
              <a:rPr lang="zh-CN" altLang="en-US" dirty="0" smtClean="0"/>
              <a:t>照常上班；王总凌晨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点</a:t>
            </a:r>
            <a:r>
              <a:rPr lang="zh-CN" altLang="en-US" dirty="0" smtClean="0"/>
              <a:t>，还在微信徜徉？不</a:t>
            </a:r>
            <a:r>
              <a:rPr lang="zh-CN" altLang="en-US" dirty="0" smtClean="0"/>
              <a:t>夜神，不要误会，原是一种美国</a:t>
            </a:r>
            <a:r>
              <a:rPr lang="zh-CN" altLang="en-US" dirty="0" smtClean="0"/>
              <a:t>药，使用后可以连续数天精神饱满工作，不需要休息。</a:t>
            </a:r>
            <a:r>
              <a:rPr lang="zh-CN" altLang="en-US" dirty="0" smtClean="0"/>
              <a:t>以上硬汉不需要</a:t>
            </a:r>
            <a:r>
              <a:rPr lang="zh-CN" altLang="en-US" dirty="0" smtClean="0"/>
              <a:t>吃药，</a:t>
            </a:r>
            <a:r>
              <a:rPr lang="zh-CN" altLang="en-US" dirty="0" smtClean="0"/>
              <a:t>小意思，没毛病，不要</a:t>
            </a:r>
            <a:r>
              <a:rPr lang="zh-CN" altLang="en-US" dirty="0"/>
              <a:t>自行车，硬汉就是硬汉。</a:t>
            </a:r>
            <a:r>
              <a:rPr lang="zh-CN" altLang="en-US" dirty="0" smtClean="0"/>
              <a:t>此处应该有掌声。火车跑得快，全凭车头带</a:t>
            </a:r>
            <a:r>
              <a:rPr lang="zh-CN" altLang="en-US" dirty="0" smtClean="0"/>
              <a:t>。有一天公司不再如此消耗硬汉了，一定是人才多到顶破天花板的时候。</a:t>
            </a:r>
            <a:endParaRPr lang="en-US" altLang="zh-CN" dirty="0" smtClean="0"/>
          </a:p>
          <a:p>
            <a:r>
              <a:rPr lang="zh-CN" altLang="en-US" dirty="0" smtClean="0"/>
              <a:t>路遥知马力，日久见人心。</a:t>
            </a:r>
            <a:r>
              <a:rPr lang="en-US" altLang="zh-CN" dirty="0" smtClean="0"/>
              <a:t>Wait and see.</a:t>
            </a:r>
          </a:p>
          <a:p>
            <a:r>
              <a:rPr lang="en-US" altLang="zh-CN" dirty="0"/>
              <a:t>whatever happened in the past is gone, the best is always yet to </a:t>
            </a:r>
            <a:r>
              <a:rPr lang="en-US" altLang="zh-CN" dirty="0" smtClean="0"/>
              <a:t>come.</a:t>
            </a:r>
            <a:r>
              <a:rPr lang="zh-CN" altLang="en-US" dirty="0" smtClean="0"/>
              <a:t>过去已逝，美好定来。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a person has at least one dream,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ffectLst/>
              </a:rPr>
              <a:t>there is a reason to be strong.</a:t>
            </a:r>
          </a:p>
          <a:p>
            <a:r>
              <a:rPr lang="zh-CN" altLang="en-US" dirty="0"/>
              <a:t>普通</a:t>
            </a:r>
            <a:r>
              <a:rPr lang="zh-CN" altLang="en-US" dirty="0" smtClean="0"/>
              <a:t>人至少应该有一个让自己强大的梦想。</a:t>
            </a:r>
            <a:endParaRPr lang="en-US" altLang="zh-CN" dirty="0"/>
          </a:p>
          <a:p>
            <a:r>
              <a:rPr lang="zh-CN" altLang="en-US" dirty="0" smtClean="0"/>
              <a:t>马丁路德金的梦想是黑人的人权与自由。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believe </a:t>
            </a:r>
            <a:r>
              <a:rPr lang="en-US" altLang="zh-CN" dirty="0" smtClean="0"/>
              <a:t>there‘s </a:t>
            </a:r>
            <a:r>
              <a:rPr lang="en-US" altLang="zh-CN" dirty="0"/>
              <a:t>a hero in all of </a:t>
            </a:r>
            <a:r>
              <a:rPr lang="en-US" altLang="zh-CN" dirty="0" smtClean="0"/>
              <a:t>us.</a:t>
            </a:r>
            <a:r>
              <a:rPr lang="zh-CN" altLang="en-US" dirty="0" smtClean="0"/>
              <a:t>每个人心中都有一个英雄，都想无限像那个英雄靠近，以至于成为那个英雄。</a:t>
            </a:r>
            <a:endParaRPr lang="en-US" altLang="zh-CN" dirty="0" smtClean="0"/>
          </a:p>
          <a:p>
            <a:r>
              <a:rPr lang="zh-CN" altLang="en-US" dirty="0"/>
              <a:t>人</a:t>
            </a:r>
            <a:r>
              <a:rPr lang="zh-CN" altLang="en-US" dirty="0" smtClean="0"/>
              <a:t>一辈子，至少要做一件感动自己的事，因为无法打动自己，便无法打动别人。</a:t>
            </a:r>
            <a:endParaRPr lang="en-US" altLang="zh-CN" dirty="0" smtClean="0"/>
          </a:p>
          <a:p>
            <a:r>
              <a:rPr lang="en-US" altLang="zh-CN" dirty="0" smtClean="0"/>
              <a:t> do </a:t>
            </a:r>
            <a:r>
              <a:rPr lang="en-US" altLang="zh-CN" dirty="0"/>
              <a:t>not pray for easy </a:t>
            </a:r>
            <a:r>
              <a:rPr lang="en-US" altLang="zh-CN" dirty="0" smtClean="0"/>
              <a:t>lives</a:t>
            </a:r>
            <a:r>
              <a:rPr lang="en-US" altLang="zh-CN" dirty="0"/>
              <a:t>. pray to be stronger </a:t>
            </a:r>
            <a:r>
              <a:rPr lang="en-US" altLang="zh-CN" dirty="0" smtClean="0"/>
              <a:t>men.</a:t>
            </a:r>
            <a:r>
              <a:rPr lang="zh-CN" altLang="en-US" dirty="0" smtClean="0"/>
              <a:t>祈祷并用行动让自己变得更强大。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we are all in the gutter,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effectLst/>
              </a:rPr>
              <a:t>but some of us are looking at the stars.</a:t>
            </a:r>
          </a:p>
          <a:p>
            <a:r>
              <a:rPr lang="zh-CN" altLang="en-US" dirty="0"/>
              <a:t>我本将心向</a:t>
            </a:r>
            <a:r>
              <a:rPr lang="zh-CN" altLang="en-US" dirty="0" smtClean="0"/>
              <a:t>明月，奈何明月照沟渠？没关系。</a:t>
            </a:r>
            <a:endParaRPr lang="en-US" altLang="zh-CN" dirty="0" smtClean="0">
              <a:effectLst/>
            </a:endParaRPr>
          </a:p>
          <a:p>
            <a:r>
              <a:rPr lang="zh-CN" altLang="en-US" dirty="0"/>
              <a:t>人生</a:t>
            </a:r>
            <a:r>
              <a:rPr lang="zh-CN" altLang="en-US" dirty="0" smtClean="0"/>
              <a:t>起伏，需要时请仰望星空，虽愈发感觉自我渺小，然而心有多宽，天地就有多广。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每个人都有自己的局限性，每个人都是自己的青蛙，坐在自己的井里观天，</a:t>
            </a:r>
            <a:endParaRPr lang="en-US" altLang="zh-CN" dirty="0" smtClean="0"/>
          </a:p>
          <a:p>
            <a:r>
              <a:rPr lang="zh-CN" altLang="en-US" dirty="0" smtClean="0"/>
              <a:t>想要站得更高，看得更</a:t>
            </a:r>
            <a:r>
              <a:rPr lang="zh-CN" altLang="en-US" dirty="0"/>
              <a:t>远，跳出来</a:t>
            </a:r>
            <a:r>
              <a:rPr lang="zh-CN" altLang="en-US" dirty="0" smtClean="0"/>
              <a:t>吧！</a:t>
            </a:r>
            <a:endParaRPr lang="en-US" altLang="zh-CN" dirty="0" smtClean="0"/>
          </a:p>
          <a:p>
            <a:r>
              <a:rPr lang="zh-CN" altLang="en-US" dirty="0" smtClean="0"/>
              <a:t>欲穷千里目，更上一层楼。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23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It </a:t>
            </a:r>
            <a:r>
              <a:rPr lang="en-US" altLang="zh-CN" dirty="0" err="1" smtClean="0">
                <a:effectLst/>
              </a:rPr>
              <a:t>ain't</a:t>
            </a:r>
            <a:r>
              <a:rPr lang="en-US" altLang="zh-CN" dirty="0" smtClean="0">
                <a:effectLst/>
              </a:rPr>
              <a:t> what you don't know that gets you into trouble.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It's what you know for sure that just </a:t>
            </a:r>
            <a:r>
              <a:rPr lang="en-US" altLang="zh-CN" dirty="0" err="1" smtClean="0">
                <a:effectLst/>
              </a:rPr>
              <a:t>ain't</a:t>
            </a:r>
            <a:r>
              <a:rPr lang="en-US" altLang="zh-CN" dirty="0" smtClean="0">
                <a:effectLst/>
              </a:rPr>
              <a:t> so.</a:t>
            </a:r>
          </a:p>
          <a:p>
            <a:r>
              <a:rPr lang="zh-CN" altLang="en-US" dirty="0" smtClean="0"/>
              <a:t>很多时候并不是人所不知道的让人陷入困境，反而是</a:t>
            </a:r>
            <a:r>
              <a:rPr lang="zh-CN" altLang="en-US" dirty="0"/>
              <a:t>人</a:t>
            </a:r>
            <a:r>
              <a:rPr lang="zh-CN" altLang="en-US" dirty="0" smtClean="0"/>
              <a:t>确信知道的事情让人遇到困难，因为人会自以为是的把某些错误的观念或事物认为是正确的。</a:t>
            </a:r>
            <a:endParaRPr lang="en-US" altLang="zh-CN" dirty="0" smtClean="0"/>
          </a:p>
          <a:p>
            <a:r>
              <a:rPr lang="zh-CN" altLang="en-US" dirty="0"/>
              <a:t>自我</a:t>
            </a:r>
            <a:r>
              <a:rPr lang="zh-CN" altLang="en-US" dirty="0" smtClean="0"/>
              <a:t>反省，吾日三省吾身。</a:t>
            </a:r>
            <a:endParaRPr lang="en-US" altLang="zh-CN" dirty="0" smtClean="0"/>
          </a:p>
          <a:p>
            <a:r>
              <a:rPr lang="en-US" altLang="zh-CN" dirty="0"/>
              <a:t>For success, attitude is equally as important as ability.</a:t>
            </a:r>
            <a:r>
              <a:rPr lang="zh-CN" altLang="en-US" dirty="0"/>
              <a:t>开放心态</a:t>
            </a:r>
            <a:r>
              <a:rPr lang="zh-CN" altLang="en-US" dirty="0" smtClean="0"/>
              <a:t>，善于反思，方能突破</a:t>
            </a:r>
            <a:r>
              <a:rPr lang="zh-CN" altLang="en-US" dirty="0"/>
              <a:t>心理</a:t>
            </a:r>
            <a:r>
              <a:rPr lang="zh-CN" altLang="en-US" dirty="0" smtClean="0"/>
              <a:t>枷锁，走向成功。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15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失败是成功之母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http://xue.youdao.com/sw/m/1166706?from=timeline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错了！失败只不过是懒惰的借口罢了。</a:t>
            </a:r>
            <a:br>
              <a:rPr lang="zh-CN" altLang="en-US" b="1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9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人生是一场马拉松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有人说：人生很残酷，阶层与界限如何阻碍人向上走等等；也有人说：人生充满不确定性。</a:t>
            </a:r>
            <a:endParaRPr lang="en-US" altLang="zh-CN" dirty="0" smtClean="0"/>
          </a:p>
          <a:p>
            <a:r>
              <a:rPr lang="zh-CN" altLang="en-US" dirty="0" smtClean="0"/>
              <a:t>有个声音说：人生是一场马拉松。</a:t>
            </a:r>
            <a:endParaRPr lang="en-US" altLang="zh-CN" dirty="0" smtClean="0"/>
          </a:p>
          <a:p>
            <a:r>
              <a:rPr lang="zh-CN" altLang="en-US" dirty="0" smtClean="0"/>
              <a:t>每天多学习一点，每天多进步一点；日积月累，集腋成裘，积沙成塔，水滴石穿，铁杵磨成针。</a:t>
            </a:r>
            <a:endParaRPr lang="en-US" altLang="zh-CN" dirty="0" smtClean="0"/>
          </a:p>
          <a:p>
            <a:r>
              <a:rPr lang="zh-CN" altLang="en-US" dirty="0" smtClean="0"/>
              <a:t>其实人人</a:t>
            </a:r>
            <a:r>
              <a:rPr lang="zh-CN" altLang="en-US" dirty="0"/>
              <a:t>都可以</a:t>
            </a:r>
            <a:r>
              <a:rPr lang="zh-CN" altLang="en-US" dirty="0" smtClean="0"/>
              <a:t>做到，只需要持之以恒，世上便无难事。</a:t>
            </a:r>
            <a:endParaRPr lang="en-US" altLang="zh-CN" dirty="0" smtClean="0"/>
          </a:p>
          <a:p>
            <a:r>
              <a:rPr lang="zh-CN" altLang="en-US" dirty="0" smtClean="0"/>
              <a:t>日复一日，年复一年，专注职业和专业。</a:t>
            </a:r>
            <a:endParaRPr lang="en-US" altLang="zh-CN" dirty="0" smtClean="0"/>
          </a:p>
          <a:p>
            <a:r>
              <a:rPr lang="zh-CN" altLang="en-US" dirty="0" smtClean="0"/>
              <a:t>结果，做到的就是专家，就是高手，就是团队的中坚力量。</a:t>
            </a:r>
            <a:endParaRPr lang="en-US" altLang="zh-CN" dirty="0" smtClean="0"/>
          </a:p>
          <a:p>
            <a:r>
              <a:rPr lang="zh-CN" altLang="en-US" dirty="0" smtClean="0"/>
              <a:t>老实说，有时候，生活有点无巧不成书。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is a game,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Play it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人生大戏，永远在路上。</a:t>
            </a:r>
            <a:endParaRPr lang="en-US" altLang="zh-CN" dirty="0" smtClean="0"/>
          </a:p>
          <a:p>
            <a:r>
              <a:rPr lang="zh-CN" altLang="en-US" dirty="0" smtClean="0"/>
              <a:t>欢迎批评斧正！</a:t>
            </a:r>
            <a:endParaRPr lang="en-US" altLang="zh-CN" dirty="0"/>
          </a:p>
          <a:p>
            <a:r>
              <a:rPr lang="en-US" altLang="zh-CN" dirty="0"/>
              <a:t>thank you for your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4800" b="1" dirty="0" smtClean="0"/>
              <a:t>谢谢！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838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7 habits of highly effective people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1) Be proactive;</a:t>
            </a:r>
          </a:p>
          <a:p>
            <a:r>
              <a:rPr lang="en-US" altLang="zh-CN" dirty="0" smtClean="0"/>
              <a:t>2) Begin with the end in mind;</a:t>
            </a:r>
          </a:p>
          <a:p>
            <a:r>
              <a:rPr lang="en-US" altLang="zh-CN" dirty="0" smtClean="0"/>
              <a:t>3) Put first things first;</a:t>
            </a:r>
          </a:p>
          <a:p>
            <a:r>
              <a:rPr lang="en-US" altLang="zh-CN" dirty="0" smtClean="0"/>
              <a:t>4) Think win-win;</a:t>
            </a:r>
          </a:p>
          <a:p>
            <a:r>
              <a:rPr lang="en-US" altLang="zh-CN" dirty="0" smtClean="0"/>
              <a:t>5) Seek first to understand, then to be understood;</a:t>
            </a:r>
          </a:p>
          <a:p>
            <a:r>
              <a:rPr lang="en-US" altLang="zh-CN" dirty="0" smtClean="0"/>
              <a:t>6) Synergize;</a:t>
            </a:r>
          </a:p>
          <a:p>
            <a:r>
              <a:rPr lang="en-US" altLang="zh-CN" dirty="0" smtClean="0"/>
              <a:t>7) Sharpen the saw.</a:t>
            </a:r>
          </a:p>
          <a:p>
            <a:r>
              <a:rPr lang="zh-CN" altLang="en-US" sz="1300" dirty="0" smtClean="0"/>
              <a:t>烟大南校区吃饭、顺便看美女，美女没看到</a:t>
            </a:r>
            <a:r>
              <a:rPr lang="zh-CN" altLang="en-US" sz="1300" dirty="0" smtClean="0">
                <a:sym typeface="Wingdings" panose="05000000000000000000" pitchFamily="2" charset="2"/>
              </a:rPr>
              <a:t></a:t>
            </a:r>
            <a:r>
              <a:rPr lang="zh-CN" altLang="en-US" sz="1300" dirty="0" smtClean="0"/>
              <a:t>，宝贝书看到一本</a:t>
            </a:r>
            <a:r>
              <a:rPr lang="en-US" altLang="zh-CN" sz="1300" dirty="0" smtClean="0"/>
              <a:t>《</a:t>
            </a:r>
            <a:r>
              <a:rPr lang="zh-CN" altLang="en-US" sz="1300" dirty="0" smtClean="0"/>
              <a:t>高效能人士的七个习惯</a:t>
            </a:r>
            <a:r>
              <a:rPr lang="en-US" altLang="zh-CN" sz="1300" dirty="0" smtClean="0"/>
              <a:t>》--</a:t>
            </a:r>
            <a:r>
              <a:rPr lang="zh-CN" altLang="en-US" sz="1300" dirty="0" smtClean="0"/>
              <a:t>柯维著，世界</a:t>
            </a:r>
            <a:r>
              <a:rPr lang="en-US" altLang="zh-CN" sz="1300" dirty="0" smtClean="0"/>
              <a:t>500</a:t>
            </a:r>
            <a:r>
              <a:rPr lang="zh-CN" altLang="en-US" sz="1300" dirty="0" smtClean="0"/>
              <a:t>强企业众多高管热捧，出版近三十年，再版几十次，好评如潮，卡耐基后无人出其右。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536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proactive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对待任何事情，无论是生活、工作，都需要积极主动、乐观向上。</a:t>
            </a:r>
            <a:endParaRPr lang="en-US" altLang="zh-CN" dirty="0"/>
          </a:p>
          <a:p>
            <a:r>
              <a:rPr lang="en-US" altLang="zh-CN" dirty="0" smtClean="0"/>
              <a:t>86400</a:t>
            </a:r>
            <a:r>
              <a:rPr lang="zh-CN" altLang="en-US" dirty="0" smtClean="0"/>
              <a:t>秒，每天都是一个礼物。</a:t>
            </a:r>
            <a:endParaRPr lang="en-US" altLang="zh-CN" dirty="0"/>
          </a:p>
          <a:p>
            <a:r>
              <a:rPr lang="zh-CN" altLang="en-US" dirty="0"/>
              <a:t>月有阴晴圆缺，人有旦夕祸福</a:t>
            </a:r>
            <a:r>
              <a:rPr lang="zh-CN" altLang="en-US" dirty="0" smtClean="0"/>
              <a:t>。有谁没有面对过亲朋好友的生离死别吗？</a:t>
            </a:r>
            <a:endParaRPr lang="en-US" altLang="zh-CN" dirty="0" smtClean="0"/>
          </a:p>
          <a:p>
            <a:r>
              <a:rPr lang="en-US" altLang="zh-CN" dirty="0"/>
              <a:t>Human life is ephemera, which makes it precious.</a:t>
            </a:r>
          </a:p>
          <a:p>
            <a:r>
              <a:rPr lang="zh-CN" altLang="en-US" dirty="0" smtClean="0"/>
              <a:t>昨天永远过去，明天还是个迷，请珍惜今天的每一秒。</a:t>
            </a:r>
            <a:endParaRPr lang="en-US" altLang="zh-CN" dirty="0" smtClean="0"/>
          </a:p>
          <a:p>
            <a:r>
              <a:rPr lang="zh-CN" altLang="en-US" dirty="0" smtClean="0"/>
              <a:t>人生无常</a:t>
            </a:r>
            <a:r>
              <a:rPr lang="zh-CN" altLang="en-US" dirty="0"/>
              <a:t>，</a:t>
            </a:r>
            <a:r>
              <a:rPr lang="zh-CN" altLang="en-US" dirty="0" smtClean="0"/>
              <a:t>活</a:t>
            </a:r>
            <a:r>
              <a:rPr lang="zh-CN" altLang="en-US" dirty="0"/>
              <a:t>在</a:t>
            </a:r>
            <a:r>
              <a:rPr lang="zh-CN" altLang="en-US" dirty="0" smtClean="0"/>
              <a:t>当下，当珍惜当下。</a:t>
            </a:r>
            <a:endParaRPr lang="en-US" altLang="zh-CN" dirty="0"/>
          </a:p>
          <a:p>
            <a:r>
              <a:rPr lang="zh-CN" altLang="en-US" dirty="0" smtClean="0"/>
              <a:t>有哲学家说存在就是合理，窃以为存在就是幸福，活着就要有意义，活出自己的价值，做有追求、有担当、有用的人。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4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Begin with the end in mind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做人做事，有始有终。</a:t>
            </a:r>
            <a:endParaRPr lang="en-US" altLang="zh-CN" dirty="0"/>
          </a:p>
          <a:p>
            <a:r>
              <a:rPr lang="zh-CN" altLang="en-US" dirty="0" smtClean="0"/>
              <a:t>以始为终，以终为始。</a:t>
            </a:r>
            <a:endParaRPr lang="en-US" altLang="zh-CN" dirty="0" smtClean="0"/>
          </a:p>
          <a:p>
            <a:r>
              <a:rPr lang="zh-CN" altLang="en-US" dirty="0" smtClean="0"/>
              <a:t>罗马</a:t>
            </a:r>
            <a:r>
              <a:rPr lang="zh-CN" altLang="en-US" dirty="0"/>
              <a:t>不是一天建成</a:t>
            </a:r>
            <a:r>
              <a:rPr lang="zh-CN" altLang="en-US" dirty="0" smtClean="0"/>
              <a:t>的，同样一个人的名字需要用一生去书写。</a:t>
            </a:r>
            <a:endParaRPr lang="en-US" altLang="zh-CN" dirty="0" smtClean="0"/>
          </a:p>
          <a:p>
            <a:r>
              <a:rPr lang="zh-CN" altLang="en-US" dirty="0"/>
              <a:t>终</a:t>
            </a:r>
            <a:r>
              <a:rPr lang="zh-CN" altLang="en-US" dirty="0" smtClean="0"/>
              <a:t>有一天，盖棺定论之时，人会希望亲朋好友以及认识的人，给予怎样的评价？</a:t>
            </a:r>
            <a:endParaRPr lang="en-US" altLang="zh-CN" dirty="0" smtClean="0"/>
          </a:p>
          <a:p>
            <a:r>
              <a:rPr lang="zh-CN" altLang="en-US" dirty="0" smtClean="0"/>
              <a:t>柯维给了我们很好的一个角度去思考人生。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6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first things first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事情</a:t>
            </a:r>
            <a:r>
              <a:rPr lang="zh-CN" altLang="en-US" dirty="0" smtClean="0"/>
              <a:t>分类：</a:t>
            </a:r>
            <a:endParaRPr lang="en-US" altLang="zh-CN" dirty="0" smtClean="0"/>
          </a:p>
          <a:p>
            <a:r>
              <a:rPr lang="zh-CN" altLang="en-US" dirty="0"/>
              <a:t>重要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紧急的</a:t>
            </a:r>
            <a:endParaRPr lang="en-US" altLang="zh-CN" dirty="0" smtClean="0"/>
          </a:p>
          <a:p>
            <a:r>
              <a:rPr lang="zh-CN" altLang="en-US" dirty="0" smtClean="0"/>
              <a:t>重要并且紧急的</a:t>
            </a:r>
            <a:endParaRPr lang="en-US" altLang="zh-CN" dirty="0"/>
          </a:p>
          <a:p>
            <a:r>
              <a:rPr lang="zh-CN" altLang="en-US" dirty="0" smtClean="0"/>
              <a:t>不重要且不紧急的</a:t>
            </a:r>
            <a:endParaRPr lang="en-US" altLang="zh-CN" dirty="0" smtClean="0"/>
          </a:p>
          <a:p>
            <a:r>
              <a:rPr lang="zh-CN" altLang="en-US" dirty="0" smtClean="0"/>
              <a:t>根据优先级处理所有事情，工作、生活概莫能外吧。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 win-win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尽量使用双赢乃至多赢思路主导工作、主导生活。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单赢有毒，慎用。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各种场景，有兴趣的可以思考。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Seek first to understand, then to be understood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尝试追求先理解别人，然后再让别人理解自己。</a:t>
            </a:r>
            <a:endParaRPr lang="en-US" altLang="zh-CN" dirty="0" smtClean="0"/>
          </a:p>
          <a:p>
            <a:r>
              <a:rPr lang="zh-CN" altLang="en-US" dirty="0"/>
              <a:t>换</a:t>
            </a:r>
            <a:r>
              <a:rPr lang="zh-CN" altLang="en-US" dirty="0" smtClean="0"/>
              <a:t>个角度看问题。</a:t>
            </a:r>
            <a:endParaRPr lang="en-US" altLang="zh-CN" dirty="0" smtClean="0"/>
          </a:p>
          <a:p>
            <a:r>
              <a:rPr lang="zh-CN" altLang="en-US" dirty="0"/>
              <a:t>站</a:t>
            </a:r>
            <a:r>
              <a:rPr lang="zh-CN" altLang="en-US" dirty="0" smtClean="0"/>
              <a:t>在对方的角度看问题。</a:t>
            </a:r>
            <a:endParaRPr lang="en-US" altLang="zh-CN" dirty="0" smtClean="0"/>
          </a:p>
          <a:p>
            <a:r>
              <a:rPr lang="zh-CN" altLang="en-US" dirty="0" smtClean="0"/>
              <a:t>工作要团结合作，必须求同存异。</a:t>
            </a:r>
            <a:endParaRPr lang="en-US" altLang="zh-CN" dirty="0" smtClean="0"/>
          </a:p>
          <a:p>
            <a:r>
              <a:rPr lang="zh-CN" altLang="en-US" dirty="0" smtClean="0"/>
              <a:t>可能的话，尽量给别人自我修正的时间和空间。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9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synergize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做好前述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个方面，团队会产生协同效应。</a:t>
            </a:r>
            <a:endParaRPr lang="en-US" altLang="zh-CN" dirty="0" smtClean="0"/>
          </a:p>
          <a:p>
            <a:r>
              <a:rPr lang="zh-CN" altLang="en-US" dirty="0" smtClean="0"/>
              <a:t>心理共鸣，事业共振。</a:t>
            </a:r>
            <a:endParaRPr lang="en-US" altLang="zh-CN" dirty="0"/>
          </a:p>
          <a:p>
            <a:r>
              <a:rPr lang="zh-CN" altLang="en-US" dirty="0" smtClean="0"/>
              <a:t>也许某一天，一人得道，鸡犬升天（俗啊）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No dream is too big, and no dreamer is too small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敢想敢做，敢于追梦，中国梦！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1647</Words>
  <Application>Microsoft Office PowerPoint</Application>
  <PresentationFormat>全屏显示(4:3)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No dream is too big, and no dreamer is too small.</vt:lpstr>
      <vt:lpstr>人生是一场马拉松</vt:lpstr>
      <vt:lpstr>The 7 habits of highly effective people</vt:lpstr>
      <vt:lpstr>Be proactive</vt:lpstr>
      <vt:lpstr>Begin with the end in mind</vt:lpstr>
      <vt:lpstr>Put first things first</vt:lpstr>
      <vt:lpstr>Think win-win</vt:lpstr>
      <vt:lpstr>Seek first to understand, then to be understood</vt:lpstr>
      <vt:lpstr>synergize</vt:lpstr>
      <vt:lpstr>Sharpen the saw</vt:lpstr>
      <vt:lpstr>工作思路：田忌赛马</vt:lpstr>
      <vt:lpstr>个人目标：Be a useful person</vt:lpstr>
      <vt:lpstr>knowledge is the antidote to fear.</vt:lpstr>
      <vt:lpstr>life doesn't get easier, </vt:lpstr>
      <vt:lpstr>The shortest distance between two people is a smile.</vt:lpstr>
      <vt:lpstr>a person has at least one dream, </vt:lpstr>
      <vt:lpstr>we are all in the gutter, </vt:lpstr>
      <vt:lpstr>It ain't what you don't know that gets you into trouble. </vt:lpstr>
      <vt:lpstr>失败是成功之母？</vt:lpstr>
      <vt:lpstr>Life is a game,</vt:lpstr>
    </vt:vector>
  </TitlesOfParts>
  <Company>kntr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 blah blah</dc:title>
  <dc:creator>finch yang</dc:creator>
  <cp:lastModifiedBy>finch yang</cp:lastModifiedBy>
  <cp:revision>119</cp:revision>
  <dcterms:created xsi:type="dcterms:W3CDTF">2017-11-21T07:32:32Z</dcterms:created>
  <dcterms:modified xsi:type="dcterms:W3CDTF">2017-11-23T11:45:54Z</dcterms:modified>
</cp:coreProperties>
</file>