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2" r:id="rId13"/>
    <p:sldId id="264" r:id="rId14"/>
    <p:sldId id="265" r:id="rId15"/>
    <p:sldId id="267" r:id="rId16"/>
    <p:sldId id="269" r:id="rId17"/>
    <p:sldId id="270" r:id="rId18"/>
    <p:sldId id="275" r:id="rId19"/>
    <p:sldId id="276" r:id="rId20"/>
    <p:sldId id="277" r:id="rId21"/>
    <p:sldId id="257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4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9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8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3F27-2AC0-4999-936F-86E3CFF35E2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BBF-0971-45CE-AEC4-A89515ED8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xue.youdao.com/sw/m/1166706?from=timeli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 </a:t>
            </a:r>
            <a:r>
              <a:rPr lang="en-US" altLang="zh-CN" dirty="0"/>
              <a:t>dream is too big</a:t>
            </a:r>
            <a:r>
              <a:rPr lang="en-US" altLang="zh-CN" dirty="0" smtClean="0"/>
              <a:t>,</a:t>
            </a:r>
            <a:r>
              <a:rPr lang="en-US" altLang="zh-CN" dirty="0"/>
              <a:t> and no dreamer is too small.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锤炼学习型个体和团队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Sharpen the saw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活到老，学到老，不断</a:t>
            </a:r>
            <a:r>
              <a:rPr lang="zh-CN" altLang="en-US" dirty="0" smtClean="0"/>
              <a:t>学习</a:t>
            </a:r>
            <a:r>
              <a:rPr lang="zh-CN" altLang="en-US" dirty="0" smtClean="0"/>
              <a:t>，强大自我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成功是一个长久的过程与习惯，不是一个结果</a:t>
            </a:r>
            <a:endParaRPr lang="en-US" altLang="zh-CN" dirty="0" smtClean="0"/>
          </a:p>
          <a:p>
            <a:r>
              <a:rPr lang="en-US" altLang="zh-CN" dirty="0"/>
              <a:t>Much effort, much prosperity</a:t>
            </a:r>
            <a:r>
              <a:rPr lang="en-US" altLang="zh-CN" dirty="0" smtClean="0"/>
              <a:t>!</a:t>
            </a:r>
          </a:p>
          <a:p>
            <a:r>
              <a:rPr lang="zh-CN" altLang="en-US" dirty="0"/>
              <a:t>越努力，越幸运</a:t>
            </a:r>
            <a:endParaRPr lang="en-US" altLang="zh-CN" dirty="0"/>
          </a:p>
          <a:p>
            <a:r>
              <a:rPr lang="zh-CN" altLang="en-US" dirty="0"/>
              <a:t>自助者，天助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田忌赛马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</a:t>
            </a:r>
            <a:r>
              <a:rPr lang="zh-CN" altLang="en-US" dirty="0" smtClean="0"/>
              <a:t>使用各种有限工作资源</a:t>
            </a:r>
            <a:endParaRPr lang="en-US" altLang="zh-CN" dirty="0" smtClean="0"/>
          </a:p>
          <a:p>
            <a:r>
              <a:rPr lang="zh-CN" altLang="en-US" dirty="0" smtClean="0"/>
              <a:t>人、物、时间</a:t>
            </a:r>
            <a:endParaRPr lang="en-US" altLang="zh-CN" dirty="0" smtClean="0"/>
          </a:p>
          <a:p>
            <a:r>
              <a:rPr lang="zh-CN" altLang="en-US" dirty="0" smtClean="0"/>
              <a:t>达成工作目标</a:t>
            </a:r>
            <a:r>
              <a:rPr lang="en-US" altLang="zh-CN" dirty="0" smtClean="0"/>
              <a:t>=</a:t>
            </a:r>
            <a:r>
              <a:rPr lang="zh-CN" altLang="en-US" dirty="0" smtClean="0"/>
              <a:t>预期结果</a:t>
            </a:r>
            <a:r>
              <a:rPr lang="en-US" altLang="zh-CN" dirty="0" smtClean="0"/>
              <a:t>=</a:t>
            </a:r>
            <a:r>
              <a:rPr lang="zh-CN" altLang="en-US" dirty="0" smtClean="0"/>
              <a:t>客户满意</a:t>
            </a:r>
            <a:r>
              <a:rPr lang="en-US" altLang="zh-CN" dirty="0" smtClean="0"/>
              <a:t>=</a:t>
            </a:r>
            <a:r>
              <a:rPr lang="zh-CN" altLang="en-US" dirty="0" smtClean="0"/>
              <a:t>公司满意</a:t>
            </a:r>
            <a:r>
              <a:rPr lang="en-US" altLang="zh-CN" dirty="0" smtClean="0"/>
              <a:t>=</a:t>
            </a:r>
            <a:r>
              <a:rPr lang="zh-CN" altLang="en-US" dirty="0"/>
              <a:t>员工</a:t>
            </a:r>
            <a:r>
              <a:rPr lang="zh-CN" altLang="en-US" dirty="0" smtClean="0"/>
              <a:t>满意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勿以善小而不为，</a:t>
            </a:r>
            <a:r>
              <a:rPr lang="zh-CN" altLang="en-US" dirty="0"/>
              <a:t>勿以恶小而为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2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a useful person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一个有用的人，在任何地方都会受欢迎</a:t>
            </a:r>
            <a:endParaRPr lang="en-US" altLang="zh-CN" dirty="0" smtClean="0"/>
          </a:p>
          <a:p>
            <a:r>
              <a:rPr lang="zh-CN" altLang="en-US" dirty="0" smtClean="0"/>
              <a:t>立足工作岗位要求，提升工作能力，支持团队发展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3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life doesn't get easier, </a:t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you just get stronger</a:t>
            </a:r>
            <a:r>
              <a:rPr lang="en-US" altLang="zh-CN" dirty="0" smtClean="0">
                <a:effectLst/>
              </a:rPr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工作和生活从来不是平坦大路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跨越面临的困难，大拇指竖起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所谓门槛，跨过去就是门，跨不过。。。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1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knowledge is the antidote to fear</a:t>
            </a:r>
            <a:r>
              <a:rPr lang="en-US" altLang="zh-CN" dirty="0" smtClean="0">
                <a:effectLst/>
              </a:rPr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知识是困难与恐惧的唯一灵丹妙药</a:t>
            </a:r>
            <a:endParaRPr lang="en-US" altLang="zh-CN" dirty="0" smtClean="0"/>
          </a:p>
          <a:p>
            <a:r>
              <a:rPr lang="en-US" altLang="zh-CN" dirty="0"/>
              <a:t>Knowledge is </a:t>
            </a:r>
            <a:r>
              <a:rPr lang="en-US" altLang="zh-CN" dirty="0" smtClean="0"/>
              <a:t>weightless</a:t>
            </a:r>
            <a:r>
              <a:rPr lang="en-US" altLang="zh-CN" dirty="0"/>
              <a:t>, a treasure you can always carry easily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Knowledge is power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缺知识、没文化，书到用时方恨少，钱到月底不够花</a:t>
            </a:r>
            <a:endParaRPr lang="en-US" altLang="zh-CN" dirty="0"/>
          </a:p>
          <a:p>
            <a:r>
              <a:rPr lang="zh-CN" altLang="en-US" dirty="0" smtClean="0"/>
              <a:t>眼下，正是我的处境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91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if you are not brave enough, </a:t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no one will back you up</a:t>
            </a:r>
            <a:r>
              <a:rPr lang="en-US" altLang="zh-CN" dirty="0" smtClean="0">
                <a:effectLst/>
              </a:rPr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勇敢起来吧，藐视一切未知与困难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因为我不会，所以我不会？</a:t>
            </a:r>
            <a:r>
              <a:rPr lang="en-US" altLang="zh-CN" dirty="0" smtClean="0"/>
              <a:t>No</a:t>
            </a:r>
          </a:p>
          <a:p>
            <a:endParaRPr lang="en-US" altLang="zh-CN" dirty="0"/>
          </a:p>
          <a:p>
            <a:r>
              <a:rPr lang="zh-CN" altLang="en-US" dirty="0" smtClean="0"/>
              <a:t>不要做烂泥扶不上墙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6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shortest distance between two people is a smile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每个人生而不同，各有自己的缺憾，也有锋利的棱角</a:t>
            </a:r>
            <a:endParaRPr lang="en-US" altLang="zh-CN" dirty="0" smtClean="0"/>
          </a:p>
          <a:p>
            <a:r>
              <a:rPr lang="zh-CN" altLang="en-US" dirty="0" smtClean="0"/>
              <a:t>如果不小心扎到别人，没关系，微笑吧</a:t>
            </a:r>
            <a:endParaRPr lang="en-US" altLang="zh-CN" dirty="0" smtClean="0"/>
          </a:p>
          <a:p>
            <a:r>
              <a:rPr lang="zh-CN" altLang="en-US" dirty="0" smtClean="0"/>
              <a:t>路遥知马力，日久见人心</a:t>
            </a:r>
            <a:endParaRPr lang="en-US" altLang="zh-CN" dirty="0" smtClean="0"/>
          </a:p>
          <a:p>
            <a:r>
              <a:rPr lang="en-US" altLang="zh-CN" dirty="0"/>
              <a:t>whatever happened in the past is gone, the best is always yet to come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8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a person has at least one dream, </a:t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there is a reason to be strong</a:t>
            </a:r>
            <a:r>
              <a:rPr lang="en-US" altLang="zh-CN" dirty="0" smtClean="0">
                <a:effectLst/>
              </a:rPr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马丁路德金的梦想是黑人的人权与自由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/>
              <a:t> believe there's a hero in all of us.</a:t>
            </a:r>
          </a:p>
          <a:p>
            <a:r>
              <a:rPr lang="zh-CN" altLang="en-US" dirty="0" smtClean="0"/>
              <a:t>小人物至少可以有个强大自我的梦想</a:t>
            </a:r>
            <a:endParaRPr lang="en-US" altLang="zh-CN" dirty="0" smtClean="0"/>
          </a:p>
          <a:p>
            <a:r>
              <a:rPr lang="en-US" altLang="zh-CN" dirty="0"/>
              <a:t>do not pray for easy </a:t>
            </a:r>
            <a:r>
              <a:rPr lang="en-US" altLang="zh-CN" dirty="0" smtClean="0"/>
              <a:t>lives</a:t>
            </a:r>
            <a:r>
              <a:rPr lang="en-US" altLang="zh-CN" dirty="0"/>
              <a:t>. pray to be stronger men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we are all in the gutter,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but some of us are looking at the stars.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每个人都是自己的青蛙，坐在自己的水井里观天</a:t>
            </a:r>
            <a:endParaRPr lang="en-US" altLang="zh-CN" dirty="0" smtClean="0"/>
          </a:p>
          <a:p>
            <a:r>
              <a:rPr lang="zh-CN" altLang="en-US" dirty="0" smtClean="0"/>
              <a:t>跳出来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/>
              <a:t>For success, attitude is equally as important as ability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5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It </a:t>
            </a:r>
            <a:r>
              <a:rPr lang="en-US" altLang="zh-CN" dirty="0" err="1" smtClean="0">
                <a:effectLst/>
              </a:rPr>
              <a:t>ain't</a:t>
            </a:r>
            <a:r>
              <a:rPr lang="en-US" altLang="zh-CN" dirty="0" smtClean="0">
                <a:effectLst/>
              </a:rPr>
              <a:t> what you don't know that gets you into trouble.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It's what you know for sure that just </a:t>
            </a:r>
            <a:r>
              <a:rPr lang="en-US" altLang="zh-CN" dirty="0" err="1" smtClean="0">
                <a:effectLst/>
              </a:rPr>
              <a:t>ain't</a:t>
            </a:r>
            <a:r>
              <a:rPr lang="en-US" altLang="zh-CN" dirty="0" smtClean="0">
                <a:effectLst/>
              </a:rPr>
              <a:t> so.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并不是你所不知道的让你陷入困境，是你确信知道的事情让你遇到困难，因为你自以为是的认为某些错误是正确的。</a:t>
            </a:r>
            <a:endParaRPr lang="en-US" altLang="zh-CN" dirty="0" smtClean="0"/>
          </a:p>
          <a:p>
            <a:r>
              <a:rPr lang="zh-CN" altLang="en-US" dirty="0"/>
              <a:t>自我</a:t>
            </a:r>
            <a:r>
              <a:rPr lang="zh-CN" altLang="en-US" dirty="0" smtClean="0"/>
              <a:t>反省，吾日三省吾身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人生是一场马拉松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罗马不是一天建成的</a:t>
            </a:r>
            <a:endParaRPr lang="en-US" altLang="zh-CN" dirty="0" smtClean="0"/>
          </a:p>
          <a:p>
            <a:r>
              <a:rPr lang="zh-CN" altLang="en-US" dirty="0" smtClean="0"/>
              <a:t>每天学习一点，每天进步一点</a:t>
            </a:r>
            <a:endParaRPr lang="en-US" altLang="zh-CN" dirty="0" smtClean="0"/>
          </a:p>
          <a:p>
            <a:r>
              <a:rPr lang="zh-CN" altLang="en-US" dirty="0" smtClean="0"/>
              <a:t>日积月累，集腋成裘，积沙成塔，水滴石穿，铁杵磨成针</a:t>
            </a:r>
            <a:endParaRPr lang="en-US" altLang="zh-CN" dirty="0" smtClean="0"/>
          </a:p>
          <a:p>
            <a:r>
              <a:rPr lang="zh-CN" altLang="en-US" dirty="0"/>
              <a:t>人人都可以</a:t>
            </a:r>
            <a:r>
              <a:rPr lang="zh-CN" altLang="en-US" dirty="0" smtClean="0"/>
              <a:t>做到，持之以恒，世上无难事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就是专家，你就是高手，你就是团队中坚力量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0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Human life is ephemera, </a:t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which makes it precious</a:t>
            </a:r>
            <a:r>
              <a:rPr lang="en-US" altLang="zh-CN" dirty="0" smtClean="0">
                <a:effectLst/>
              </a:rPr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人生无常</a:t>
            </a:r>
            <a:endParaRPr lang="en-US" altLang="zh-CN" dirty="0" smtClean="0"/>
          </a:p>
          <a:p>
            <a:r>
              <a:rPr lang="zh-CN" altLang="en-US" dirty="0"/>
              <a:t>活在</a:t>
            </a:r>
            <a:r>
              <a:rPr lang="zh-CN" altLang="en-US" dirty="0" smtClean="0"/>
              <a:t>当下</a:t>
            </a:r>
            <a:endParaRPr lang="en-US" altLang="zh-CN" dirty="0" smtClean="0"/>
          </a:p>
          <a:p>
            <a:r>
              <a:rPr lang="zh-CN" altLang="en-US" dirty="0"/>
              <a:t>珍惜当下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7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失败是成功之母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http://xue.youdao.com/sw/m/1166706?from=timeline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你错了！失败只不过是你懒惰的借口罢了</a:t>
            </a:r>
            <a:br>
              <a:rPr lang="zh-CN" altLang="en-US" b="1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9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is a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Play </a:t>
            </a:r>
            <a:r>
              <a:rPr lang="en-US" altLang="zh-CN" dirty="0" smtClean="0"/>
              <a:t>it</a:t>
            </a:r>
          </a:p>
          <a:p>
            <a:endParaRPr lang="en-US" altLang="zh-CN" dirty="0"/>
          </a:p>
          <a:p>
            <a:r>
              <a:rPr lang="en-US" altLang="zh-CN" dirty="0"/>
              <a:t>thank you for your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4800" b="1" dirty="0" smtClean="0"/>
              <a:t>谢谢！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38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7 habits of highly effective people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1) Be proactive;</a:t>
            </a:r>
          </a:p>
          <a:p>
            <a:r>
              <a:rPr lang="en-US" altLang="zh-CN" dirty="0" smtClean="0"/>
              <a:t>2) Begin with the end in mind;</a:t>
            </a:r>
          </a:p>
          <a:p>
            <a:r>
              <a:rPr lang="en-US" altLang="zh-CN" dirty="0" smtClean="0"/>
              <a:t>3) Put first things first;</a:t>
            </a:r>
          </a:p>
          <a:p>
            <a:r>
              <a:rPr lang="en-US" altLang="zh-CN" dirty="0" smtClean="0"/>
              <a:t>4) Think win-win;</a:t>
            </a:r>
          </a:p>
          <a:p>
            <a:r>
              <a:rPr lang="en-US" altLang="zh-CN" dirty="0" smtClean="0"/>
              <a:t>5) Seek first to understand, then to be understood;</a:t>
            </a:r>
          </a:p>
          <a:p>
            <a:r>
              <a:rPr lang="en-US" altLang="zh-CN" dirty="0" smtClean="0"/>
              <a:t>6) Synergize;</a:t>
            </a:r>
          </a:p>
          <a:p>
            <a:r>
              <a:rPr lang="en-US" altLang="zh-CN" dirty="0" smtClean="0"/>
              <a:t>7) Sharpen the saw.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2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proactive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86400</a:t>
            </a:r>
            <a:r>
              <a:rPr lang="zh-CN" altLang="en-US" dirty="0" smtClean="0"/>
              <a:t>秒，每天都是一个礼物</a:t>
            </a:r>
            <a:endParaRPr lang="en-US" altLang="zh-CN" dirty="0"/>
          </a:p>
          <a:p>
            <a:r>
              <a:rPr lang="zh-CN" altLang="en-US" dirty="0" smtClean="0"/>
              <a:t>昨天永远过去，明天还是个</a:t>
            </a:r>
            <a:r>
              <a:rPr lang="zh-CN" altLang="en-US" dirty="0" smtClean="0"/>
              <a:t>迷，珍惜今天的每一秒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积极</a:t>
            </a:r>
            <a:r>
              <a:rPr lang="zh-CN" altLang="en-US" dirty="0" smtClean="0"/>
              <a:t>主动、</a:t>
            </a:r>
            <a:r>
              <a:rPr lang="zh-CN" altLang="en-US" dirty="0"/>
              <a:t>乐观</a:t>
            </a:r>
            <a:r>
              <a:rPr lang="zh-CN" altLang="en-US" dirty="0" smtClean="0"/>
              <a:t>向上</a:t>
            </a:r>
            <a:endParaRPr lang="en-US" altLang="zh-CN" dirty="0" smtClean="0"/>
          </a:p>
          <a:p>
            <a:r>
              <a:rPr lang="zh-CN" altLang="en-US" dirty="0"/>
              <a:t>任何</a:t>
            </a:r>
            <a:r>
              <a:rPr lang="zh-CN" altLang="en-US" dirty="0" smtClean="0"/>
              <a:t>事情：生活、</a:t>
            </a:r>
            <a:r>
              <a:rPr lang="zh-CN" altLang="en-US" dirty="0" smtClean="0"/>
              <a:t>工作</a:t>
            </a:r>
            <a:endParaRPr lang="en-US" altLang="zh-CN" dirty="0"/>
          </a:p>
          <a:p>
            <a:r>
              <a:rPr lang="zh-CN" altLang="en-US" dirty="0" smtClean="0"/>
              <a:t>幸福感不会遥远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45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Begin with the end in mind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以始为终</a:t>
            </a:r>
            <a:endParaRPr lang="en-US" altLang="zh-CN" dirty="0" smtClean="0"/>
          </a:p>
          <a:p>
            <a:r>
              <a:rPr lang="zh-CN" altLang="en-US" dirty="0"/>
              <a:t>有始有终</a:t>
            </a:r>
          </a:p>
        </p:txBody>
      </p:sp>
    </p:spTree>
    <p:extLst>
      <p:ext uri="{BB962C8B-B14F-4D97-AF65-F5344CB8AC3E}">
        <p14:creationId xmlns:p14="http://schemas.microsoft.com/office/powerpoint/2010/main" val="33246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first things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工作分类</a:t>
            </a:r>
            <a:endParaRPr lang="en-US" altLang="zh-CN" dirty="0" smtClean="0"/>
          </a:p>
          <a:p>
            <a:r>
              <a:rPr lang="zh-CN" altLang="en-US" dirty="0"/>
              <a:t>重要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紧急的</a:t>
            </a:r>
            <a:endParaRPr lang="en-US" altLang="zh-CN" dirty="0" smtClean="0"/>
          </a:p>
          <a:p>
            <a:r>
              <a:rPr lang="zh-CN" altLang="en-US" dirty="0" smtClean="0"/>
              <a:t>重要并且紧急的</a:t>
            </a:r>
            <a:endParaRPr lang="en-US" altLang="zh-CN" dirty="0"/>
          </a:p>
          <a:p>
            <a:r>
              <a:rPr lang="zh-CN" altLang="en-US" dirty="0" smtClean="0"/>
              <a:t>不重要切不紧急的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4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 win-win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双赢乃至多赢思路主导</a:t>
            </a:r>
            <a:r>
              <a:rPr lang="zh-CN" altLang="en-US" dirty="0" smtClean="0"/>
              <a:t>工作、主导生活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单赢有毒，慎用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7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Seek first to understand</a:t>
            </a:r>
            <a:r>
              <a:rPr lang="en-US" altLang="zh-CN" dirty="0" smtClean="0"/>
              <a:t>, then </a:t>
            </a:r>
            <a:r>
              <a:rPr lang="en-US" altLang="zh-CN" dirty="0" smtClean="0"/>
              <a:t>to be understood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尝试追求先理解别人，然后再让别人理解自己</a:t>
            </a:r>
            <a:endParaRPr lang="en-US" altLang="zh-CN" dirty="0" smtClean="0"/>
          </a:p>
          <a:p>
            <a:r>
              <a:rPr lang="zh-CN" altLang="en-US" dirty="0"/>
              <a:t>换</a:t>
            </a:r>
            <a:r>
              <a:rPr lang="zh-CN" altLang="en-US" dirty="0" smtClean="0"/>
              <a:t>个角度看问题</a:t>
            </a:r>
            <a:endParaRPr lang="en-US" altLang="zh-CN" dirty="0" smtClean="0"/>
          </a:p>
          <a:p>
            <a:r>
              <a:rPr lang="zh-CN" altLang="en-US" dirty="0"/>
              <a:t>站</a:t>
            </a:r>
            <a:r>
              <a:rPr lang="zh-CN" altLang="en-US" dirty="0" smtClean="0"/>
              <a:t>在对方的角度看问题</a:t>
            </a:r>
            <a:endParaRPr lang="en-US" altLang="zh-CN" dirty="0" smtClean="0"/>
          </a:p>
          <a:p>
            <a:r>
              <a:rPr lang="zh-CN" altLang="en-US" dirty="0"/>
              <a:t>求同存异</a:t>
            </a:r>
          </a:p>
        </p:txBody>
      </p:sp>
    </p:spTree>
    <p:extLst>
      <p:ext uri="{BB962C8B-B14F-4D97-AF65-F5344CB8AC3E}">
        <p14:creationId xmlns:p14="http://schemas.microsoft.com/office/powerpoint/2010/main" val="15479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synergize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做好前述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个方面，会产生</a:t>
            </a:r>
            <a:r>
              <a:rPr lang="zh-CN" altLang="en-US" dirty="0" smtClean="0"/>
              <a:t>协同效应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也许某一天，一人得道，鸡犬升天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No dream is too big, and no dreamer is too small.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717</Words>
  <Application>Microsoft Office PowerPoint</Application>
  <PresentationFormat>全屏显示(4:3)</PresentationFormat>
  <Paragraphs>123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No dream is too big, and no dreamer is too small.</vt:lpstr>
      <vt:lpstr>人生是一场马拉松</vt:lpstr>
      <vt:lpstr>The 7 habits of highly effective people</vt:lpstr>
      <vt:lpstr>Be proactive</vt:lpstr>
      <vt:lpstr>Begin with the end in mind</vt:lpstr>
      <vt:lpstr>Put first things first</vt:lpstr>
      <vt:lpstr>Think win-win</vt:lpstr>
      <vt:lpstr>Seek first to understand, then to be understood</vt:lpstr>
      <vt:lpstr>synergize</vt:lpstr>
      <vt:lpstr>Sharpen the saw</vt:lpstr>
      <vt:lpstr>田忌赛马</vt:lpstr>
      <vt:lpstr>Be a useful person</vt:lpstr>
      <vt:lpstr>life doesn't get easier,  </vt:lpstr>
      <vt:lpstr>knowledge is the antidote to fear.</vt:lpstr>
      <vt:lpstr>if you are not brave enough,  </vt:lpstr>
      <vt:lpstr>The shortest distance between two people is a smile.</vt:lpstr>
      <vt:lpstr>a person has at least one dream,  </vt:lpstr>
      <vt:lpstr>we are all in the gutter, </vt:lpstr>
      <vt:lpstr>It ain't what you don't know that gets you into trouble. </vt:lpstr>
      <vt:lpstr>Human life is ephemera,  </vt:lpstr>
      <vt:lpstr>失败是成功之母？</vt:lpstr>
      <vt:lpstr>Life is a game</vt:lpstr>
    </vt:vector>
  </TitlesOfParts>
  <Company>kntr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 blah blah</dc:title>
  <dc:creator>finch yang</dc:creator>
  <cp:lastModifiedBy>finch yang</cp:lastModifiedBy>
  <cp:revision>25</cp:revision>
  <dcterms:created xsi:type="dcterms:W3CDTF">2017-11-21T07:32:32Z</dcterms:created>
  <dcterms:modified xsi:type="dcterms:W3CDTF">2017-11-23T03:53:26Z</dcterms:modified>
</cp:coreProperties>
</file>