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ovidDashboardPortfolio_1727361346038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C47AFD9-1103-409C-8CE7-E559FC5E9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Covid Dashboard Portfolio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A424E7C-2CD8-4E7F-A550-06083D750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9/27/2024 2:03:11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E8AA77DD-17BC-4B2A-93CC-3E7150C4C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443"/>
            <a:ext cx="12192000" cy="530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Covid Dashboard Portfolio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Edlhuber, Kyle</cp:lastModifiedBy>
  <cp:revision>1</cp:revision>
  <dcterms:created xsi:type="dcterms:W3CDTF">2024-09-27T14:03:11Z</dcterms:created>
  <dcterms:modified xsi:type="dcterms:W3CDTF">2024-09-27T14:03:37Z</dcterms:modified>
</cp:coreProperties>
</file>