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01.04.2014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IT-Lernprojekt Busfahrplan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Barbara, Carina, Oliver, Dominik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7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Dienstplan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61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Vielen Dank für </a:t>
            </a:r>
            <a:r>
              <a:rPr lang="de-DE" smtClean="0"/>
              <a:t>eure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83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/>
              <a:t>A</a:t>
            </a:r>
            <a:r>
              <a:rPr lang="de-DE" dirty="0" smtClean="0"/>
              <a:t>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Programmierung einer Software,</a:t>
            </a:r>
          </a:p>
          <a:p>
            <a:pPr marL="0" indent="0">
              <a:buNone/>
            </a:pPr>
            <a:r>
              <a:rPr lang="de-DE" dirty="0" smtClean="0"/>
              <a:t>die Fahr- und Dienstpläne generiert.</a:t>
            </a:r>
            <a:endParaRPr lang="de-DE" dirty="0"/>
          </a:p>
        </p:txBody>
      </p:sp>
      <p:pic>
        <p:nvPicPr>
          <p:cNvPr id="1026" name="Picture 2" descr="C:\Users\it3-baerca\Desktop\School-Bus56984-300x2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54946"/>
            <a:ext cx="2857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3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Grafisches Datenmodell</a:t>
            </a:r>
            <a:endParaRPr lang="de-DE" dirty="0"/>
          </a:p>
        </p:txBody>
      </p:sp>
      <p:pic>
        <p:nvPicPr>
          <p:cNvPr id="2050" name="Picture 2" descr="C:\Users\it3-baerca\Desktop\Datenmod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488"/>
            <a:ext cx="5256584" cy="511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6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DDL-Skript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6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DML-Skript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6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SQL-Skript: Haltestellenaushänge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66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SQL-Skript: </a:t>
            </a:r>
            <a:r>
              <a:rPr lang="de-DE" dirty="0" err="1" smtClean="0"/>
              <a:t>Buskurse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77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SQL-Skript: Dienstpläne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77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Bushaltestellen Aushang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77673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Bildschirmpräsentation 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IT-Lernprojekt Busfahrplan</vt:lpstr>
      <vt:lpstr>Die Aufgabe</vt:lpstr>
      <vt:lpstr>Grafisches Datenmodell</vt:lpstr>
      <vt:lpstr>DDL-Skript</vt:lpstr>
      <vt:lpstr>DML-Skript</vt:lpstr>
      <vt:lpstr>SQL-Skript: Haltestellenaushänge</vt:lpstr>
      <vt:lpstr>SQL-Skript: Buskurse</vt:lpstr>
      <vt:lpstr>SQL-Skript: Dienstpläne</vt:lpstr>
      <vt:lpstr>Bushaltestellen Aushang</vt:lpstr>
      <vt:lpstr>Dienstplan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IT-Lernprojekt Busfahrplan</dc:title>
  <dc:creator>IT3-BaerCa</dc:creator>
  <cp:lastModifiedBy>IT3-BaerCa</cp:lastModifiedBy>
  <cp:revision>8</cp:revision>
  <dcterms:created xsi:type="dcterms:W3CDTF">2014-04-01T06:47:16Z</dcterms:created>
  <dcterms:modified xsi:type="dcterms:W3CDTF">2014-04-01T07:24:43Z</dcterms:modified>
</cp:coreProperties>
</file>