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9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A27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A27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7463" y="1279347"/>
            <a:ext cx="2225040" cy="2933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A27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A27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CC5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60807" y="198247"/>
            <a:ext cx="8681085" cy="4796155"/>
          </a:xfrm>
          <a:custGeom>
            <a:avLst/>
            <a:gdLst/>
            <a:ahLst/>
            <a:cxnLst/>
            <a:rect l="l" t="t" r="r" b="b"/>
            <a:pathLst>
              <a:path w="8681085" h="4796155">
                <a:moveTo>
                  <a:pt x="8431072" y="0"/>
                </a:moveTo>
                <a:lnTo>
                  <a:pt x="249593" y="0"/>
                </a:lnTo>
                <a:lnTo>
                  <a:pt x="204728" y="4021"/>
                </a:lnTo>
                <a:lnTo>
                  <a:pt x="162502" y="15616"/>
                </a:lnTo>
                <a:lnTo>
                  <a:pt x="123618" y="34078"/>
                </a:lnTo>
                <a:lnTo>
                  <a:pt x="88783" y="58702"/>
                </a:lnTo>
                <a:lnTo>
                  <a:pt x="58701" y="88782"/>
                </a:lnTo>
                <a:lnTo>
                  <a:pt x="34076" y="123613"/>
                </a:lnTo>
                <a:lnTo>
                  <a:pt x="15615" y="162489"/>
                </a:lnTo>
                <a:lnTo>
                  <a:pt x="4021" y="204705"/>
                </a:lnTo>
                <a:lnTo>
                  <a:pt x="0" y="249554"/>
                </a:lnTo>
                <a:lnTo>
                  <a:pt x="0" y="4546409"/>
                </a:lnTo>
                <a:lnTo>
                  <a:pt x="4021" y="4591274"/>
                </a:lnTo>
                <a:lnTo>
                  <a:pt x="15615" y="4633500"/>
                </a:lnTo>
                <a:lnTo>
                  <a:pt x="34076" y="4672383"/>
                </a:lnTo>
                <a:lnTo>
                  <a:pt x="58701" y="4707218"/>
                </a:lnTo>
                <a:lnTo>
                  <a:pt x="88783" y="4737301"/>
                </a:lnTo>
                <a:lnTo>
                  <a:pt x="123618" y="4761925"/>
                </a:lnTo>
                <a:lnTo>
                  <a:pt x="162502" y="4780387"/>
                </a:lnTo>
                <a:lnTo>
                  <a:pt x="204728" y="4791981"/>
                </a:lnTo>
                <a:lnTo>
                  <a:pt x="249593" y="4796002"/>
                </a:lnTo>
                <a:lnTo>
                  <a:pt x="8431072" y="4796002"/>
                </a:lnTo>
                <a:lnTo>
                  <a:pt x="8475960" y="4791981"/>
                </a:lnTo>
                <a:lnTo>
                  <a:pt x="8518205" y="4780387"/>
                </a:lnTo>
                <a:lnTo>
                  <a:pt x="8557103" y="4761925"/>
                </a:lnTo>
                <a:lnTo>
                  <a:pt x="8591950" y="4737301"/>
                </a:lnTo>
                <a:lnTo>
                  <a:pt x="8622041" y="4707218"/>
                </a:lnTo>
                <a:lnTo>
                  <a:pt x="8646671" y="4672383"/>
                </a:lnTo>
                <a:lnTo>
                  <a:pt x="8665137" y="4633500"/>
                </a:lnTo>
                <a:lnTo>
                  <a:pt x="8676732" y="4591274"/>
                </a:lnTo>
                <a:lnTo>
                  <a:pt x="8680754" y="4546409"/>
                </a:lnTo>
                <a:lnTo>
                  <a:pt x="8680754" y="249554"/>
                </a:lnTo>
                <a:lnTo>
                  <a:pt x="8676732" y="204705"/>
                </a:lnTo>
                <a:lnTo>
                  <a:pt x="8665137" y="162489"/>
                </a:lnTo>
                <a:lnTo>
                  <a:pt x="8646671" y="123613"/>
                </a:lnTo>
                <a:lnTo>
                  <a:pt x="8622041" y="88782"/>
                </a:lnTo>
                <a:lnTo>
                  <a:pt x="8591950" y="58702"/>
                </a:lnTo>
                <a:lnTo>
                  <a:pt x="8557103" y="34078"/>
                </a:lnTo>
                <a:lnTo>
                  <a:pt x="8518205" y="15616"/>
                </a:lnTo>
                <a:lnTo>
                  <a:pt x="8475960" y="4021"/>
                </a:lnTo>
                <a:lnTo>
                  <a:pt x="8431072" y="0"/>
                </a:lnTo>
                <a:close/>
              </a:path>
            </a:pathLst>
          </a:custGeom>
          <a:solidFill>
            <a:srgbClr val="C175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1647" y="173736"/>
            <a:ext cx="8681085" cy="4796155"/>
          </a:xfrm>
          <a:custGeom>
            <a:avLst/>
            <a:gdLst/>
            <a:ahLst/>
            <a:cxnLst/>
            <a:rect l="l" t="t" r="r" b="b"/>
            <a:pathLst>
              <a:path w="8681085" h="4796155">
                <a:moveTo>
                  <a:pt x="8431149" y="0"/>
                </a:moveTo>
                <a:lnTo>
                  <a:pt x="249593" y="0"/>
                </a:lnTo>
                <a:lnTo>
                  <a:pt x="204728" y="4021"/>
                </a:lnTo>
                <a:lnTo>
                  <a:pt x="162502" y="15616"/>
                </a:lnTo>
                <a:lnTo>
                  <a:pt x="123618" y="34078"/>
                </a:lnTo>
                <a:lnTo>
                  <a:pt x="88783" y="58702"/>
                </a:lnTo>
                <a:lnTo>
                  <a:pt x="58701" y="88782"/>
                </a:lnTo>
                <a:lnTo>
                  <a:pt x="34076" y="123613"/>
                </a:lnTo>
                <a:lnTo>
                  <a:pt x="15615" y="162489"/>
                </a:lnTo>
                <a:lnTo>
                  <a:pt x="4021" y="204705"/>
                </a:lnTo>
                <a:lnTo>
                  <a:pt x="0" y="249554"/>
                </a:lnTo>
                <a:lnTo>
                  <a:pt x="0" y="4546434"/>
                </a:lnTo>
                <a:lnTo>
                  <a:pt x="4021" y="4591299"/>
                </a:lnTo>
                <a:lnTo>
                  <a:pt x="15615" y="4633525"/>
                </a:lnTo>
                <a:lnTo>
                  <a:pt x="34076" y="4672409"/>
                </a:lnTo>
                <a:lnTo>
                  <a:pt x="58701" y="4707244"/>
                </a:lnTo>
                <a:lnTo>
                  <a:pt x="88783" y="4737326"/>
                </a:lnTo>
                <a:lnTo>
                  <a:pt x="123618" y="4761951"/>
                </a:lnTo>
                <a:lnTo>
                  <a:pt x="162502" y="4780412"/>
                </a:lnTo>
                <a:lnTo>
                  <a:pt x="204728" y="4792006"/>
                </a:lnTo>
                <a:lnTo>
                  <a:pt x="249593" y="4796028"/>
                </a:lnTo>
                <a:lnTo>
                  <a:pt x="8431149" y="4796028"/>
                </a:lnTo>
                <a:lnTo>
                  <a:pt x="8475998" y="4792006"/>
                </a:lnTo>
                <a:lnTo>
                  <a:pt x="8518214" y="4780412"/>
                </a:lnTo>
                <a:lnTo>
                  <a:pt x="8557090" y="4761951"/>
                </a:lnTo>
                <a:lnTo>
                  <a:pt x="8591921" y="4737326"/>
                </a:lnTo>
                <a:lnTo>
                  <a:pt x="8622001" y="4707244"/>
                </a:lnTo>
                <a:lnTo>
                  <a:pt x="8646625" y="4672409"/>
                </a:lnTo>
                <a:lnTo>
                  <a:pt x="8665087" y="4633525"/>
                </a:lnTo>
                <a:lnTo>
                  <a:pt x="8676682" y="4591299"/>
                </a:lnTo>
                <a:lnTo>
                  <a:pt x="8680704" y="4546434"/>
                </a:lnTo>
                <a:lnTo>
                  <a:pt x="8680704" y="249554"/>
                </a:lnTo>
                <a:lnTo>
                  <a:pt x="8676682" y="204705"/>
                </a:lnTo>
                <a:lnTo>
                  <a:pt x="8665087" y="162489"/>
                </a:lnTo>
                <a:lnTo>
                  <a:pt x="8646625" y="123613"/>
                </a:lnTo>
                <a:lnTo>
                  <a:pt x="8622001" y="88782"/>
                </a:lnTo>
                <a:lnTo>
                  <a:pt x="8591921" y="58702"/>
                </a:lnTo>
                <a:lnTo>
                  <a:pt x="8557090" y="34078"/>
                </a:lnTo>
                <a:lnTo>
                  <a:pt x="8518214" y="15616"/>
                </a:lnTo>
                <a:lnTo>
                  <a:pt x="8475998" y="4021"/>
                </a:lnTo>
                <a:lnTo>
                  <a:pt x="8431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23187" y="4593336"/>
            <a:ext cx="7299959" cy="181610"/>
          </a:xfrm>
          <a:custGeom>
            <a:avLst/>
            <a:gdLst/>
            <a:ahLst/>
            <a:cxnLst/>
            <a:rect l="l" t="t" r="r" b="b"/>
            <a:pathLst>
              <a:path w="7299959" h="181610">
                <a:moveTo>
                  <a:pt x="7209282" y="0"/>
                </a:moveTo>
                <a:lnTo>
                  <a:pt x="90678" y="0"/>
                </a:lnTo>
                <a:lnTo>
                  <a:pt x="55383" y="7126"/>
                </a:lnTo>
                <a:lnTo>
                  <a:pt x="26560" y="26560"/>
                </a:lnTo>
                <a:lnTo>
                  <a:pt x="7126" y="55383"/>
                </a:lnTo>
                <a:lnTo>
                  <a:pt x="0" y="90677"/>
                </a:lnTo>
                <a:lnTo>
                  <a:pt x="7126" y="125972"/>
                </a:lnTo>
                <a:lnTo>
                  <a:pt x="26560" y="154795"/>
                </a:lnTo>
                <a:lnTo>
                  <a:pt x="55383" y="174229"/>
                </a:lnTo>
                <a:lnTo>
                  <a:pt x="90678" y="181355"/>
                </a:lnTo>
                <a:lnTo>
                  <a:pt x="7209282" y="181355"/>
                </a:lnTo>
                <a:lnTo>
                  <a:pt x="7244560" y="174229"/>
                </a:lnTo>
                <a:lnTo>
                  <a:pt x="7273385" y="154795"/>
                </a:lnTo>
                <a:lnTo>
                  <a:pt x="7292828" y="125972"/>
                </a:lnTo>
                <a:lnTo>
                  <a:pt x="7299959" y="90677"/>
                </a:lnTo>
                <a:lnTo>
                  <a:pt x="7292828" y="55383"/>
                </a:lnTo>
                <a:lnTo>
                  <a:pt x="7273385" y="26560"/>
                </a:lnTo>
                <a:lnTo>
                  <a:pt x="7244560" y="7126"/>
                </a:lnTo>
                <a:lnTo>
                  <a:pt x="720928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7947" y="4623993"/>
            <a:ext cx="70980" cy="12137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67954" y="4623993"/>
            <a:ext cx="70993" cy="12137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3231" y="4575047"/>
            <a:ext cx="217931" cy="2179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4445" y="1526489"/>
            <a:ext cx="2515108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A27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://bit.ly/2TyoMsr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s://bit.ly/3A1uf1Q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hyperlink" Target="http://bit.ly/2TtBDfr" TargetMode="External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6273" y="3039617"/>
            <a:ext cx="4653280" cy="1905"/>
          </a:xfrm>
          <a:custGeom>
            <a:avLst/>
            <a:gdLst/>
            <a:ahLst/>
            <a:cxnLst/>
            <a:rect l="l" t="t" r="r" b="b"/>
            <a:pathLst>
              <a:path w="4653280" h="1905">
                <a:moveTo>
                  <a:pt x="0" y="0"/>
                </a:moveTo>
                <a:lnTo>
                  <a:pt x="4652772" y="1524"/>
                </a:lnTo>
              </a:path>
            </a:pathLst>
          </a:custGeom>
          <a:ln w="19050">
            <a:solidFill>
              <a:srgbClr val="4616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4832" y="1403225"/>
            <a:ext cx="3197325" cy="8394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2250">
              <a:lnSpc>
                <a:spcPct val="120100"/>
              </a:lnSpc>
              <a:spcBef>
                <a:spcPts val="95"/>
              </a:spcBef>
            </a:pPr>
            <a:r>
              <a:rPr lang="pt-BR" spc="-15" dirty="0"/>
              <a:t>FindSports</a:t>
            </a:r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541070" y="440436"/>
            <a:ext cx="3345179" cy="3985260"/>
            <a:chOff x="541070" y="440436"/>
            <a:chExt cx="3345179" cy="3985260"/>
          </a:xfrm>
        </p:grpSpPr>
        <p:sp>
          <p:nvSpPr>
            <p:cNvPr id="6" name="object 6"/>
            <p:cNvSpPr/>
            <p:nvPr/>
          </p:nvSpPr>
          <p:spPr>
            <a:xfrm>
              <a:off x="995400" y="801624"/>
              <a:ext cx="918210" cy="1075055"/>
            </a:xfrm>
            <a:custGeom>
              <a:avLst/>
              <a:gdLst/>
              <a:ahLst/>
              <a:cxnLst/>
              <a:rect l="l" t="t" r="r" b="b"/>
              <a:pathLst>
                <a:path w="918210" h="1075055">
                  <a:moveTo>
                    <a:pt x="251866" y="0"/>
                  </a:moveTo>
                  <a:lnTo>
                    <a:pt x="0" y="885443"/>
                  </a:lnTo>
                  <a:lnTo>
                    <a:pt x="665759" y="1074801"/>
                  </a:lnTo>
                  <a:lnTo>
                    <a:pt x="917727" y="189484"/>
                  </a:lnTo>
                  <a:lnTo>
                    <a:pt x="251866" y="0"/>
                  </a:lnTo>
                  <a:close/>
                </a:path>
              </a:pathLst>
            </a:custGeom>
            <a:solidFill>
              <a:srgbClr val="585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0190" y="856487"/>
              <a:ext cx="649605" cy="362585"/>
            </a:xfrm>
            <a:custGeom>
              <a:avLst/>
              <a:gdLst/>
              <a:ahLst/>
              <a:cxnLst/>
              <a:rect l="l" t="t" r="r" b="b"/>
              <a:pathLst>
                <a:path w="649605" h="362584">
                  <a:moveTo>
                    <a:pt x="54889" y="0"/>
                  </a:moveTo>
                  <a:lnTo>
                    <a:pt x="0" y="193166"/>
                  </a:lnTo>
                  <a:lnTo>
                    <a:pt x="594131" y="362076"/>
                  </a:lnTo>
                  <a:lnTo>
                    <a:pt x="649122" y="169037"/>
                  </a:lnTo>
                  <a:lnTo>
                    <a:pt x="5488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20203" y="856487"/>
              <a:ext cx="649605" cy="362585"/>
            </a:xfrm>
            <a:custGeom>
              <a:avLst/>
              <a:gdLst/>
              <a:ahLst/>
              <a:cxnLst/>
              <a:rect l="l" t="t" r="r" b="b"/>
              <a:pathLst>
                <a:path w="649605" h="362584">
                  <a:moveTo>
                    <a:pt x="636790" y="165481"/>
                  </a:moveTo>
                  <a:lnTo>
                    <a:pt x="548398" y="349123"/>
                  </a:lnTo>
                  <a:lnTo>
                    <a:pt x="594118" y="362076"/>
                  </a:lnTo>
                  <a:lnTo>
                    <a:pt x="649109" y="169037"/>
                  </a:lnTo>
                  <a:lnTo>
                    <a:pt x="636790" y="165481"/>
                  </a:lnTo>
                  <a:close/>
                </a:path>
                <a:path w="649605" h="362584">
                  <a:moveTo>
                    <a:pt x="541159" y="138302"/>
                  </a:moveTo>
                  <a:lnTo>
                    <a:pt x="444385" y="319532"/>
                  </a:lnTo>
                  <a:lnTo>
                    <a:pt x="484898" y="330962"/>
                  </a:lnTo>
                  <a:lnTo>
                    <a:pt x="579767" y="149225"/>
                  </a:lnTo>
                  <a:lnTo>
                    <a:pt x="541159" y="138302"/>
                  </a:lnTo>
                  <a:close/>
                </a:path>
                <a:path w="649605" h="362584">
                  <a:moveTo>
                    <a:pt x="458228" y="114681"/>
                  </a:moveTo>
                  <a:lnTo>
                    <a:pt x="365645" y="297052"/>
                  </a:lnTo>
                  <a:lnTo>
                    <a:pt x="403364" y="307848"/>
                  </a:lnTo>
                  <a:lnTo>
                    <a:pt x="492899" y="124587"/>
                  </a:lnTo>
                  <a:lnTo>
                    <a:pt x="458228" y="114681"/>
                  </a:lnTo>
                  <a:close/>
                </a:path>
                <a:path w="649605" h="362584">
                  <a:moveTo>
                    <a:pt x="352183" y="84582"/>
                  </a:moveTo>
                  <a:lnTo>
                    <a:pt x="256044" y="265938"/>
                  </a:lnTo>
                  <a:lnTo>
                    <a:pt x="327037" y="286131"/>
                  </a:lnTo>
                  <a:lnTo>
                    <a:pt x="420509" y="104012"/>
                  </a:lnTo>
                  <a:lnTo>
                    <a:pt x="352183" y="84582"/>
                  </a:lnTo>
                  <a:close/>
                </a:path>
                <a:path w="649605" h="362584">
                  <a:moveTo>
                    <a:pt x="293001" y="67690"/>
                  </a:moveTo>
                  <a:lnTo>
                    <a:pt x="191655" y="247650"/>
                  </a:lnTo>
                  <a:lnTo>
                    <a:pt x="233057" y="259334"/>
                  </a:lnTo>
                  <a:lnTo>
                    <a:pt x="331609" y="78612"/>
                  </a:lnTo>
                  <a:lnTo>
                    <a:pt x="293001" y="67690"/>
                  </a:lnTo>
                  <a:close/>
                </a:path>
                <a:path w="649605" h="362584">
                  <a:moveTo>
                    <a:pt x="175526" y="34289"/>
                  </a:moveTo>
                  <a:lnTo>
                    <a:pt x="72656" y="213740"/>
                  </a:lnTo>
                  <a:lnTo>
                    <a:pt x="135521" y="231648"/>
                  </a:lnTo>
                  <a:lnTo>
                    <a:pt x="237375" y="51815"/>
                  </a:lnTo>
                  <a:lnTo>
                    <a:pt x="175526" y="34289"/>
                  </a:lnTo>
                  <a:close/>
                </a:path>
                <a:path w="649605" h="362584">
                  <a:moveTo>
                    <a:pt x="54876" y="0"/>
                  </a:moveTo>
                  <a:lnTo>
                    <a:pt x="0" y="193039"/>
                  </a:lnTo>
                  <a:lnTo>
                    <a:pt x="99072" y="12573"/>
                  </a:lnTo>
                  <a:lnTo>
                    <a:pt x="548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0696" y="1102105"/>
              <a:ext cx="732790" cy="709930"/>
            </a:xfrm>
            <a:custGeom>
              <a:avLst/>
              <a:gdLst/>
              <a:ahLst/>
              <a:cxnLst/>
              <a:rect l="l" t="t" r="r" b="b"/>
              <a:pathLst>
                <a:path w="732789" h="709930">
                  <a:moveTo>
                    <a:pt x="609066" y="597916"/>
                  </a:moveTo>
                  <a:lnTo>
                    <a:pt x="31826" y="433705"/>
                  </a:lnTo>
                  <a:lnTo>
                    <a:pt x="0" y="545592"/>
                  </a:lnTo>
                  <a:lnTo>
                    <a:pt x="577189" y="709676"/>
                  </a:lnTo>
                  <a:lnTo>
                    <a:pt x="609066" y="597916"/>
                  </a:lnTo>
                  <a:close/>
                </a:path>
                <a:path w="732789" h="709930">
                  <a:moveTo>
                    <a:pt x="650087" y="453517"/>
                  </a:moveTo>
                  <a:lnTo>
                    <a:pt x="72859" y="289306"/>
                  </a:lnTo>
                  <a:lnTo>
                    <a:pt x="41046" y="401193"/>
                  </a:lnTo>
                  <a:lnTo>
                    <a:pt x="618210" y="565404"/>
                  </a:lnTo>
                  <a:lnTo>
                    <a:pt x="650087" y="453517"/>
                  </a:lnTo>
                  <a:close/>
                </a:path>
                <a:path w="732789" h="709930">
                  <a:moveTo>
                    <a:pt x="691108" y="308864"/>
                  </a:moveTo>
                  <a:lnTo>
                    <a:pt x="113906" y="144653"/>
                  </a:lnTo>
                  <a:lnTo>
                    <a:pt x="82105" y="256413"/>
                  </a:lnTo>
                  <a:lnTo>
                    <a:pt x="659358" y="420624"/>
                  </a:lnTo>
                  <a:lnTo>
                    <a:pt x="691108" y="308864"/>
                  </a:lnTo>
                  <a:close/>
                </a:path>
                <a:path w="732789" h="709930">
                  <a:moveTo>
                    <a:pt x="732510" y="164211"/>
                  </a:moveTo>
                  <a:lnTo>
                    <a:pt x="155282" y="0"/>
                  </a:lnTo>
                  <a:lnTo>
                    <a:pt x="123482" y="111760"/>
                  </a:lnTo>
                  <a:lnTo>
                    <a:pt x="700760" y="275971"/>
                  </a:lnTo>
                  <a:lnTo>
                    <a:pt x="732510" y="164211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4132" y="1115186"/>
              <a:ext cx="509270" cy="687705"/>
            </a:xfrm>
            <a:custGeom>
              <a:avLst/>
              <a:gdLst/>
              <a:ahLst/>
              <a:cxnLst/>
              <a:rect l="l" t="t" r="r" b="b"/>
              <a:pathLst>
                <a:path w="509269" h="687705">
                  <a:moveTo>
                    <a:pt x="202895" y="9906"/>
                  </a:moveTo>
                  <a:lnTo>
                    <a:pt x="167970" y="0"/>
                  </a:lnTo>
                  <a:lnTo>
                    <a:pt x="0" y="590296"/>
                  </a:lnTo>
                  <a:lnTo>
                    <a:pt x="34975" y="600202"/>
                  </a:lnTo>
                  <a:lnTo>
                    <a:pt x="202895" y="9906"/>
                  </a:lnTo>
                  <a:close/>
                </a:path>
                <a:path w="509269" h="687705">
                  <a:moveTo>
                    <a:pt x="358851" y="54610"/>
                  </a:moveTo>
                  <a:lnTo>
                    <a:pt x="323799" y="44577"/>
                  </a:lnTo>
                  <a:lnTo>
                    <a:pt x="155905" y="635000"/>
                  </a:lnTo>
                  <a:lnTo>
                    <a:pt x="190830" y="644906"/>
                  </a:lnTo>
                  <a:lnTo>
                    <a:pt x="358851" y="54610"/>
                  </a:lnTo>
                  <a:close/>
                </a:path>
                <a:path w="509269" h="687705">
                  <a:moveTo>
                    <a:pt x="509219" y="97409"/>
                  </a:moveTo>
                  <a:lnTo>
                    <a:pt x="474281" y="87503"/>
                  </a:lnTo>
                  <a:lnTo>
                    <a:pt x="306400" y="677799"/>
                  </a:lnTo>
                  <a:lnTo>
                    <a:pt x="341325" y="687705"/>
                  </a:lnTo>
                  <a:lnTo>
                    <a:pt x="509219" y="97409"/>
                  </a:lnTo>
                  <a:close/>
                </a:path>
              </a:pathLst>
            </a:custGeom>
            <a:solidFill>
              <a:srgbClr val="585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4691" y="1134872"/>
              <a:ext cx="280670" cy="229870"/>
            </a:xfrm>
            <a:custGeom>
              <a:avLst/>
              <a:gdLst/>
              <a:ahLst/>
              <a:cxnLst/>
              <a:rect l="l" t="t" r="r" b="b"/>
              <a:pathLst>
                <a:path w="280669" h="229869">
                  <a:moveTo>
                    <a:pt x="97002" y="0"/>
                  </a:moveTo>
                  <a:lnTo>
                    <a:pt x="74168" y="80390"/>
                  </a:lnTo>
                </a:path>
                <a:path w="280669" h="229869">
                  <a:moveTo>
                    <a:pt x="44005" y="28955"/>
                  </a:moveTo>
                  <a:lnTo>
                    <a:pt x="122961" y="51435"/>
                  </a:lnTo>
                </a:path>
                <a:path w="280669" h="229869">
                  <a:moveTo>
                    <a:pt x="207289" y="75183"/>
                  </a:moveTo>
                  <a:lnTo>
                    <a:pt x="280441" y="95885"/>
                  </a:lnTo>
                </a:path>
                <a:path w="280669" h="229869">
                  <a:moveTo>
                    <a:pt x="0" y="210185"/>
                  </a:moveTo>
                  <a:lnTo>
                    <a:pt x="87998" y="160019"/>
                  </a:lnTo>
                </a:path>
                <a:path w="280669" h="229869">
                  <a:moveTo>
                    <a:pt x="68211" y="229615"/>
                  </a:moveTo>
                  <a:lnTo>
                    <a:pt x="19786" y="140588"/>
                  </a:lnTo>
                </a:path>
              </a:pathLst>
            </a:custGeom>
            <a:ln w="71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6991" y="1319339"/>
              <a:ext cx="80326" cy="9182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3845" y="1233677"/>
              <a:ext cx="228854" cy="4339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91511" y="4422047"/>
              <a:ext cx="1568450" cy="3175"/>
            </a:xfrm>
            <a:custGeom>
              <a:avLst/>
              <a:gdLst/>
              <a:ahLst/>
              <a:cxnLst/>
              <a:rect l="l" t="t" r="r" b="b"/>
              <a:pathLst>
                <a:path w="1568450" h="3175">
                  <a:moveTo>
                    <a:pt x="0" y="0"/>
                  </a:moveTo>
                  <a:lnTo>
                    <a:pt x="1568196" y="0"/>
                  </a:lnTo>
                </a:path>
                <a:path w="1568450" h="3175">
                  <a:moveTo>
                    <a:pt x="0" y="2724"/>
                  </a:moveTo>
                  <a:lnTo>
                    <a:pt x="1568196" y="2724"/>
                  </a:lnTo>
                </a:path>
              </a:pathLst>
            </a:custGeom>
            <a:ln w="3175">
              <a:solidFill>
                <a:srgbClr val="FCC5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67711" y="1790827"/>
              <a:ext cx="266700" cy="2632075"/>
            </a:xfrm>
            <a:custGeom>
              <a:avLst/>
              <a:gdLst/>
              <a:ahLst/>
              <a:cxnLst/>
              <a:rect l="l" t="t" r="r" b="b"/>
              <a:pathLst>
                <a:path w="266700" h="2632075">
                  <a:moveTo>
                    <a:pt x="266573" y="0"/>
                  </a:moveTo>
                  <a:lnTo>
                    <a:pt x="0" y="0"/>
                  </a:lnTo>
                  <a:lnTo>
                    <a:pt x="0" y="2630004"/>
                  </a:lnTo>
                  <a:lnTo>
                    <a:pt x="266573" y="2631821"/>
                  </a:lnTo>
                  <a:lnTo>
                    <a:pt x="266573" y="0"/>
                  </a:lnTo>
                  <a:close/>
                </a:path>
              </a:pathLst>
            </a:custGeom>
            <a:solidFill>
              <a:srgbClr val="C175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236" y="1470660"/>
              <a:ext cx="268605" cy="2950845"/>
            </a:xfrm>
            <a:custGeom>
              <a:avLst/>
              <a:gdLst/>
              <a:ahLst/>
              <a:cxnLst/>
              <a:rect l="l" t="t" r="r" b="b"/>
              <a:pathLst>
                <a:path w="268605" h="2950845">
                  <a:moveTo>
                    <a:pt x="268096" y="0"/>
                  </a:moveTo>
                  <a:lnTo>
                    <a:pt x="0" y="0"/>
                  </a:lnTo>
                  <a:lnTo>
                    <a:pt x="0" y="2948647"/>
                  </a:lnTo>
                  <a:lnTo>
                    <a:pt x="268096" y="2950464"/>
                  </a:lnTo>
                  <a:lnTo>
                    <a:pt x="268096" y="0"/>
                  </a:lnTo>
                  <a:close/>
                </a:path>
              </a:pathLst>
            </a:custGeom>
            <a:solidFill>
              <a:srgbClr val="EC9A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38627" y="440436"/>
              <a:ext cx="883919" cy="3980815"/>
            </a:xfrm>
            <a:custGeom>
              <a:avLst/>
              <a:gdLst/>
              <a:ahLst/>
              <a:cxnLst/>
              <a:rect l="l" t="t" r="r" b="b"/>
              <a:pathLst>
                <a:path w="883920" h="3980815">
                  <a:moveTo>
                    <a:pt x="442214" y="0"/>
                  </a:moveTo>
                  <a:lnTo>
                    <a:pt x="0" y="748284"/>
                  </a:lnTo>
                  <a:lnTo>
                    <a:pt x="314325" y="748284"/>
                  </a:lnTo>
                  <a:lnTo>
                    <a:pt x="314325" y="3978402"/>
                  </a:lnTo>
                  <a:lnTo>
                    <a:pt x="581660" y="3980688"/>
                  </a:lnTo>
                  <a:lnTo>
                    <a:pt x="581660" y="748284"/>
                  </a:lnTo>
                  <a:lnTo>
                    <a:pt x="883920" y="748284"/>
                  </a:lnTo>
                  <a:lnTo>
                    <a:pt x="4422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12236" y="3582923"/>
              <a:ext cx="474345" cy="768350"/>
            </a:xfrm>
            <a:custGeom>
              <a:avLst/>
              <a:gdLst/>
              <a:ahLst/>
              <a:cxnLst/>
              <a:rect l="l" t="t" r="r" b="b"/>
              <a:pathLst>
                <a:path w="474345" h="768350">
                  <a:moveTo>
                    <a:pt x="473964" y="702754"/>
                  </a:moveTo>
                  <a:lnTo>
                    <a:pt x="468782" y="677138"/>
                  </a:lnTo>
                  <a:lnTo>
                    <a:pt x="454647" y="656272"/>
                  </a:lnTo>
                  <a:lnTo>
                    <a:pt x="433666" y="642226"/>
                  </a:lnTo>
                  <a:lnTo>
                    <a:pt x="407924" y="637082"/>
                  </a:lnTo>
                  <a:lnTo>
                    <a:pt x="66040" y="637082"/>
                  </a:lnTo>
                  <a:lnTo>
                    <a:pt x="40386" y="642226"/>
                  </a:lnTo>
                  <a:lnTo>
                    <a:pt x="19392" y="656272"/>
                  </a:lnTo>
                  <a:lnTo>
                    <a:pt x="5207" y="677138"/>
                  </a:lnTo>
                  <a:lnTo>
                    <a:pt x="0" y="702754"/>
                  </a:lnTo>
                  <a:lnTo>
                    <a:pt x="5207" y="728192"/>
                  </a:lnTo>
                  <a:lnTo>
                    <a:pt x="19392" y="748969"/>
                  </a:lnTo>
                  <a:lnTo>
                    <a:pt x="40386" y="762965"/>
                  </a:lnTo>
                  <a:lnTo>
                    <a:pt x="66040" y="768096"/>
                  </a:lnTo>
                  <a:lnTo>
                    <a:pt x="407924" y="768096"/>
                  </a:lnTo>
                  <a:lnTo>
                    <a:pt x="433666" y="762965"/>
                  </a:lnTo>
                  <a:lnTo>
                    <a:pt x="454647" y="748969"/>
                  </a:lnTo>
                  <a:lnTo>
                    <a:pt x="468782" y="728192"/>
                  </a:lnTo>
                  <a:lnTo>
                    <a:pt x="473964" y="702754"/>
                  </a:lnTo>
                  <a:close/>
                </a:path>
                <a:path w="474345" h="768350">
                  <a:moveTo>
                    <a:pt x="473964" y="461949"/>
                  </a:moveTo>
                  <a:lnTo>
                    <a:pt x="471043" y="447675"/>
                  </a:lnTo>
                  <a:lnTo>
                    <a:pt x="463105" y="435991"/>
                  </a:lnTo>
                  <a:lnTo>
                    <a:pt x="451345" y="428104"/>
                  </a:lnTo>
                  <a:lnTo>
                    <a:pt x="437007" y="425196"/>
                  </a:lnTo>
                  <a:lnTo>
                    <a:pt x="37211" y="425196"/>
                  </a:lnTo>
                  <a:lnTo>
                    <a:pt x="22707" y="428104"/>
                  </a:lnTo>
                  <a:lnTo>
                    <a:pt x="10883" y="435991"/>
                  </a:lnTo>
                  <a:lnTo>
                    <a:pt x="2921" y="447675"/>
                  </a:lnTo>
                  <a:lnTo>
                    <a:pt x="0" y="461949"/>
                  </a:lnTo>
                  <a:lnTo>
                    <a:pt x="0" y="519506"/>
                  </a:lnTo>
                  <a:lnTo>
                    <a:pt x="2921" y="533793"/>
                  </a:lnTo>
                  <a:lnTo>
                    <a:pt x="10883" y="545477"/>
                  </a:lnTo>
                  <a:lnTo>
                    <a:pt x="22707" y="553364"/>
                  </a:lnTo>
                  <a:lnTo>
                    <a:pt x="37211" y="556260"/>
                  </a:lnTo>
                  <a:lnTo>
                    <a:pt x="437007" y="556260"/>
                  </a:lnTo>
                  <a:lnTo>
                    <a:pt x="451345" y="553364"/>
                  </a:lnTo>
                  <a:lnTo>
                    <a:pt x="463105" y="545477"/>
                  </a:lnTo>
                  <a:lnTo>
                    <a:pt x="471043" y="533793"/>
                  </a:lnTo>
                  <a:lnTo>
                    <a:pt x="473964" y="519506"/>
                  </a:lnTo>
                  <a:lnTo>
                    <a:pt x="473964" y="461949"/>
                  </a:lnTo>
                  <a:close/>
                </a:path>
                <a:path w="474345" h="768350">
                  <a:moveTo>
                    <a:pt x="473964" y="278765"/>
                  </a:moveTo>
                  <a:lnTo>
                    <a:pt x="468782" y="253276"/>
                  </a:lnTo>
                  <a:lnTo>
                    <a:pt x="454647" y="232498"/>
                  </a:lnTo>
                  <a:lnTo>
                    <a:pt x="433666" y="218490"/>
                  </a:lnTo>
                  <a:lnTo>
                    <a:pt x="407924" y="213360"/>
                  </a:lnTo>
                  <a:lnTo>
                    <a:pt x="66040" y="213360"/>
                  </a:lnTo>
                  <a:lnTo>
                    <a:pt x="40386" y="218490"/>
                  </a:lnTo>
                  <a:lnTo>
                    <a:pt x="19392" y="232498"/>
                  </a:lnTo>
                  <a:lnTo>
                    <a:pt x="5207" y="253276"/>
                  </a:lnTo>
                  <a:lnTo>
                    <a:pt x="0" y="278765"/>
                  </a:lnTo>
                  <a:lnTo>
                    <a:pt x="5207" y="304380"/>
                  </a:lnTo>
                  <a:lnTo>
                    <a:pt x="19392" y="325247"/>
                  </a:lnTo>
                  <a:lnTo>
                    <a:pt x="40386" y="339293"/>
                  </a:lnTo>
                  <a:lnTo>
                    <a:pt x="66040" y="344424"/>
                  </a:lnTo>
                  <a:lnTo>
                    <a:pt x="407924" y="344424"/>
                  </a:lnTo>
                  <a:lnTo>
                    <a:pt x="433666" y="339293"/>
                  </a:lnTo>
                  <a:lnTo>
                    <a:pt x="454647" y="325247"/>
                  </a:lnTo>
                  <a:lnTo>
                    <a:pt x="468782" y="304380"/>
                  </a:lnTo>
                  <a:lnTo>
                    <a:pt x="473964" y="278765"/>
                  </a:lnTo>
                  <a:close/>
                </a:path>
                <a:path w="474345" h="768350">
                  <a:moveTo>
                    <a:pt x="473964" y="37465"/>
                  </a:moveTo>
                  <a:lnTo>
                    <a:pt x="471043" y="22834"/>
                  </a:lnTo>
                  <a:lnTo>
                    <a:pt x="463105" y="10922"/>
                  </a:lnTo>
                  <a:lnTo>
                    <a:pt x="451345" y="2933"/>
                  </a:lnTo>
                  <a:lnTo>
                    <a:pt x="437007" y="0"/>
                  </a:lnTo>
                  <a:lnTo>
                    <a:pt x="37211" y="0"/>
                  </a:lnTo>
                  <a:lnTo>
                    <a:pt x="22707" y="2933"/>
                  </a:lnTo>
                  <a:lnTo>
                    <a:pt x="10883" y="10922"/>
                  </a:lnTo>
                  <a:lnTo>
                    <a:pt x="2921" y="22834"/>
                  </a:lnTo>
                  <a:lnTo>
                    <a:pt x="0" y="37465"/>
                  </a:lnTo>
                  <a:lnTo>
                    <a:pt x="0" y="95123"/>
                  </a:lnTo>
                  <a:lnTo>
                    <a:pt x="2921" y="109766"/>
                  </a:lnTo>
                  <a:lnTo>
                    <a:pt x="10883" y="121666"/>
                  </a:lnTo>
                  <a:lnTo>
                    <a:pt x="22707" y="129667"/>
                  </a:lnTo>
                  <a:lnTo>
                    <a:pt x="37211" y="132588"/>
                  </a:lnTo>
                  <a:lnTo>
                    <a:pt x="437007" y="132588"/>
                  </a:lnTo>
                  <a:lnTo>
                    <a:pt x="451345" y="129667"/>
                  </a:lnTo>
                  <a:lnTo>
                    <a:pt x="463105" y="121666"/>
                  </a:lnTo>
                  <a:lnTo>
                    <a:pt x="471043" y="109766"/>
                  </a:lnTo>
                  <a:lnTo>
                    <a:pt x="473964" y="95123"/>
                  </a:lnTo>
                  <a:lnTo>
                    <a:pt x="473964" y="37465"/>
                  </a:lnTo>
                  <a:close/>
                </a:path>
              </a:pathLst>
            </a:custGeom>
            <a:solidFill>
              <a:srgbClr val="585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07820" y="3654602"/>
              <a:ext cx="447040" cy="611505"/>
            </a:xfrm>
            <a:custGeom>
              <a:avLst/>
              <a:gdLst/>
              <a:ahLst/>
              <a:cxnLst/>
              <a:rect l="l" t="t" r="r" b="b"/>
              <a:pathLst>
                <a:path w="447039" h="611504">
                  <a:moveTo>
                    <a:pt x="446531" y="0"/>
                  </a:moveTo>
                  <a:lnTo>
                    <a:pt x="0" y="0"/>
                  </a:lnTo>
                  <a:lnTo>
                    <a:pt x="0" y="611073"/>
                  </a:lnTo>
                  <a:lnTo>
                    <a:pt x="446531" y="611073"/>
                  </a:lnTo>
                  <a:lnTo>
                    <a:pt x="446531" y="0"/>
                  </a:lnTo>
                  <a:close/>
                </a:path>
              </a:pathLst>
            </a:custGeom>
            <a:solidFill>
              <a:srgbClr val="461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70431" y="4241291"/>
              <a:ext cx="1336675" cy="90170"/>
            </a:xfrm>
            <a:custGeom>
              <a:avLst/>
              <a:gdLst/>
              <a:ahLst/>
              <a:cxnLst/>
              <a:rect l="l" t="t" r="r" b="b"/>
              <a:pathLst>
                <a:path w="1336675" h="90170">
                  <a:moveTo>
                    <a:pt x="1308227" y="0"/>
                  </a:moveTo>
                  <a:lnTo>
                    <a:pt x="28346" y="0"/>
                  </a:lnTo>
                  <a:lnTo>
                    <a:pt x="17375" y="2209"/>
                  </a:lnTo>
                  <a:lnTo>
                    <a:pt x="8443" y="8207"/>
                  </a:lnTo>
                  <a:lnTo>
                    <a:pt x="2377" y="17048"/>
                  </a:lnTo>
                  <a:lnTo>
                    <a:pt x="0" y="27787"/>
                  </a:lnTo>
                  <a:lnTo>
                    <a:pt x="0" y="89865"/>
                  </a:lnTo>
                  <a:lnTo>
                    <a:pt x="1336548" y="89865"/>
                  </a:lnTo>
                  <a:lnTo>
                    <a:pt x="1336548" y="28130"/>
                  </a:lnTo>
                  <a:lnTo>
                    <a:pt x="1334319" y="17193"/>
                  </a:lnTo>
                  <a:lnTo>
                    <a:pt x="1328245" y="8250"/>
                  </a:lnTo>
                  <a:lnTo>
                    <a:pt x="1319242" y="2214"/>
                  </a:lnTo>
                  <a:lnTo>
                    <a:pt x="1308227" y="0"/>
                  </a:lnTo>
                  <a:close/>
                </a:path>
              </a:pathLst>
            </a:custGeom>
            <a:solidFill>
              <a:srgbClr val="585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0431" y="4241291"/>
              <a:ext cx="1336675" cy="90170"/>
            </a:xfrm>
            <a:custGeom>
              <a:avLst/>
              <a:gdLst/>
              <a:ahLst/>
              <a:cxnLst/>
              <a:rect l="l" t="t" r="r" b="b"/>
              <a:pathLst>
                <a:path w="1336675" h="90170">
                  <a:moveTo>
                    <a:pt x="1286383" y="0"/>
                  </a:moveTo>
                  <a:lnTo>
                    <a:pt x="394081" y="0"/>
                  </a:lnTo>
                  <a:lnTo>
                    <a:pt x="1287018" y="24574"/>
                  </a:lnTo>
                  <a:lnTo>
                    <a:pt x="1292860" y="24917"/>
                  </a:lnTo>
                  <a:lnTo>
                    <a:pt x="1297432" y="29425"/>
                  </a:lnTo>
                  <a:lnTo>
                    <a:pt x="1297432" y="40754"/>
                  </a:lnTo>
                  <a:lnTo>
                    <a:pt x="1292479" y="45605"/>
                  </a:lnTo>
                  <a:lnTo>
                    <a:pt x="0" y="49784"/>
                  </a:lnTo>
                  <a:lnTo>
                    <a:pt x="0" y="89865"/>
                  </a:lnTo>
                  <a:lnTo>
                    <a:pt x="1336548" y="89865"/>
                  </a:lnTo>
                  <a:lnTo>
                    <a:pt x="1336548" y="50114"/>
                  </a:lnTo>
                  <a:lnTo>
                    <a:pt x="1332603" y="30560"/>
                  </a:lnTo>
                  <a:lnTo>
                    <a:pt x="1321847" y="14636"/>
                  </a:lnTo>
                  <a:lnTo>
                    <a:pt x="1305901" y="3922"/>
                  </a:lnTo>
                  <a:lnTo>
                    <a:pt x="1286383" y="0"/>
                  </a:lnTo>
                  <a:close/>
                </a:path>
              </a:pathLst>
            </a:custGeom>
            <a:solidFill>
              <a:srgbClr val="461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1070" y="1994915"/>
              <a:ext cx="2586355" cy="2428240"/>
            </a:xfrm>
            <a:custGeom>
              <a:avLst/>
              <a:gdLst/>
              <a:ahLst/>
              <a:cxnLst/>
              <a:rect l="l" t="t" r="r" b="b"/>
              <a:pathLst>
                <a:path w="2586355" h="2428240">
                  <a:moveTo>
                    <a:pt x="2115261" y="2427681"/>
                  </a:moveTo>
                  <a:lnTo>
                    <a:pt x="2107476" y="2389136"/>
                  </a:lnTo>
                  <a:lnTo>
                    <a:pt x="2086254" y="2357666"/>
                  </a:lnTo>
                  <a:lnTo>
                    <a:pt x="2054771" y="2336457"/>
                  </a:lnTo>
                  <a:lnTo>
                    <a:pt x="2016201" y="2328672"/>
                  </a:lnTo>
                  <a:lnTo>
                    <a:pt x="611060" y="2328672"/>
                  </a:lnTo>
                  <a:lnTo>
                    <a:pt x="572503" y="2336457"/>
                  </a:lnTo>
                  <a:lnTo>
                    <a:pt x="541032" y="2357666"/>
                  </a:lnTo>
                  <a:lnTo>
                    <a:pt x="519836" y="2389136"/>
                  </a:lnTo>
                  <a:lnTo>
                    <a:pt x="512064" y="2427681"/>
                  </a:lnTo>
                  <a:lnTo>
                    <a:pt x="2115261" y="2427681"/>
                  </a:lnTo>
                  <a:close/>
                </a:path>
                <a:path w="2586355" h="2428240">
                  <a:moveTo>
                    <a:pt x="2586177" y="82042"/>
                  </a:moveTo>
                  <a:lnTo>
                    <a:pt x="2579751" y="49999"/>
                  </a:lnTo>
                  <a:lnTo>
                    <a:pt x="2562199" y="23926"/>
                  </a:lnTo>
                  <a:lnTo>
                    <a:pt x="2536126" y="6413"/>
                  </a:lnTo>
                  <a:lnTo>
                    <a:pt x="2504135" y="0"/>
                  </a:lnTo>
                  <a:lnTo>
                    <a:pt x="82029" y="0"/>
                  </a:lnTo>
                  <a:lnTo>
                    <a:pt x="50101" y="6413"/>
                  </a:lnTo>
                  <a:lnTo>
                    <a:pt x="24028" y="23926"/>
                  </a:lnTo>
                  <a:lnTo>
                    <a:pt x="6438" y="49999"/>
                  </a:lnTo>
                  <a:lnTo>
                    <a:pt x="0" y="82042"/>
                  </a:lnTo>
                  <a:lnTo>
                    <a:pt x="0" y="1658620"/>
                  </a:lnTo>
                  <a:lnTo>
                    <a:pt x="6438" y="1690535"/>
                  </a:lnTo>
                  <a:lnTo>
                    <a:pt x="24028" y="1716519"/>
                  </a:lnTo>
                  <a:lnTo>
                    <a:pt x="50101" y="1734007"/>
                  </a:lnTo>
                  <a:lnTo>
                    <a:pt x="82029" y="1740408"/>
                  </a:lnTo>
                  <a:lnTo>
                    <a:pt x="2504135" y="1740408"/>
                  </a:lnTo>
                  <a:lnTo>
                    <a:pt x="2536126" y="1734007"/>
                  </a:lnTo>
                  <a:lnTo>
                    <a:pt x="2562199" y="1716519"/>
                  </a:lnTo>
                  <a:lnTo>
                    <a:pt x="2579751" y="1690535"/>
                  </a:lnTo>
                  <a:lnTo>
                    <a:pt x="2586177" y="1658620"/>
                  </a:lnTo>
                  <a:lnTo>
                    <a:pt x="2586177" y="82042"/>
                  </a:lnTo>
                  <a:close/>
                </a:path>
              </a:pathLst>
            </a:custGeom>
            <a:solidFill>
              <a:srgbClr val="585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0080" y="2093975"/>
              <a:ext cx="2376170" cy="1480185"/>
            </a:xfrm>
            <a:custGeom>
              <a:avLst/>
              <a:gdLst/>
              <a:ahLst/>
              <a:cxnLst/>
              <a:rect l="l" t="t" r="r" b="b"/>
              <a:pathLst>
                <a:path w="2376170" h="1480185">
                  <a:moveTo>
                    <a:pt x="2328037" y="0"/>
                  </a:moveTo>
                  <a:lnTo>
                    <a:pt x="47879" y="0"/>
                  </a:lnTo>
                  <a:lnTo>
                    <a:pt x="29280" y="3766"/>
                  </a:lnTo>
                  <a:lnTo>
                    <a:pt x="14057" y="14033"/>
                  </a:lnTo>
                  <a:lnTo>
                    <a:pt x="3775" y="29253"/>
                  </a:lnTo>
                  <a:lnTo>
                    <a:pt x="0" y="47879"/>
                  </a:lnTo>
                  <a:lnTo>
                    <a:pt x="0" y="1431925"/>
                  </a:lnTo>
                  <a:lnTo>
                    <a:pt x="3775" y="1450657"/>
                  </a:lnTo>
                  <a:lnTo>
                    <a:pt x="14057" y="1465865"/>
                  </a:lnTo>
                  <a:lnTo>
                    <a:pt x="29280" y="1476073"/>
                  </a:lnTo>
                  <a:lnTo>
                    <a:pt x="47879" y="1479804"/>
                  </a:lnTo>
                  <a:lnTo>
                    <a:pt x="2328037" y="1479804"/>
                  </a:lnTo>
                  <a:lnTo>
                    <a:pt x="2346769" y="1476073"/>
                  </a:lnTo>
                  <a:lnTo>
                    <a:pt x="2361977" y="1465865"/>
                  </a:lnTo>
                  <a:lnTo>
                    <a:pt x="2372185" y="1450657"/>
                  </a:lnTo>
                  <a:lnTo>
                    <a:pt x="2375916" y="1431925"/>
                  </a:lnTo>
                  <a:lnTo>
                    <a:pt x="2375916" y="47879"/>
                  </a:lnTo>
                  <a:lnTo>
                    <a:pt x="2372185" y="29253"/>
                  </a:lnTo>
                  <a:lnTo>
                    <a:pt x="2361977" y="14033"/>
                  </a:lnTo>
                  <a:lnTo>
                    <a:pt x="2346769" y="3766"/>
                  </a:lnTo>
                  <a:lnTo>
                    <a:pt x="232803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8507" y="3605784"/>
              <a:ext cx="97536" cy="9753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302644" y="2791968"/>
              <a:ext cx="567055" cy="568960"/>
            </a:xfrm>
            <a:custGeom>
              <a:avLst/>
              <a:gdLst/>
              <a:ahLst/>
              <a:cxnLst/>
              <a:rect l="l" t="t" r="r" b="b"/>
              <a:pathLst>
                <a:path w="567055" h="568960">
                  <a:moveTo>
                    <a:pt x="283202" y="0"/>
                  </a:moveTo>
                  <a:lnTo>
                    <a:pt x="234925" y="4136"/>
                  </a:lnTo>
                  <a:lnTo>
                    <a:pt x="188850" y="16176"/>
                  </a:lnTo>
                  <a:lnTo>
                    <a:pt x="145825" y="35559"/>
                  </a:lnTo>
                  <a:lnTo>
                    <a:pt x="106699" y="61730"/>
                  </a:lnTo>
                  <a:lnTo>
                    <a:pt x="72321" y="94129"/>
                  </a:lnTo>
                  <a:lnTo>
                    <a:pt x="43538" y="132201"/>
                  </a:lnTo>
                  <a:lnTo>
                    <a:pt x="21201" y="175387"/>
                  </a:lnTo>
                  <a:lnTo>
                    <a:pt x="6518" y="221756"/>
                  </a:lnTo>
                  <a:lnTo>
                    <a:pt x="0" y="269086"/>
                  </a:lnTo>
                  <a:lnTo>
                    <a:pt x="1443" y="316375"/>
                  </a:lnTo>
                  <a:lnTo>
                    <a:pt x="10647" y="362625"/>
                  </a:lnTo>
                  <a:lnTo>
                    <a:pt x="27408" y="406836"/>
                  </a:lnTo>
                  <a:lnTo>
                    <a:pt x="51525" y="448007"/>
                  </a:lnTo>
                  <a:lnTo>
                    <a:pt x="82796" y="485139"/>
                  </a:lnTo>
                  <a:lnTo>
                    <a:pt x="117344" y="514677"/>
                  </a:lnTo>
                  <a:lnTo>
                    <a:pt x="155513" y="537947"/>
                  </a:lnTo>
                  <a:lnTo>
                    <a:pt x="196474" y="554780"/>
                  </a:lnTo>
                  <a:lnTo>
                    <a:pt x="239398" y="565005"/>
                  </a:lnTo>
                  <a:lnTo>
                    <a:pt x="283456" y="568451"/>
                  </a:lnTo>
                  <a:lnTo>
                    <a:pt x="310904" y="567112"/>
                  </a:lnTo>
                  <a:lnTo>
                    <a:pt x="365323" y="556289"/>
                  </a:lnTo>
                  <a:lnTo>
                    <a:pt x="435005" y="524389"/>
                  </a:lnTo>
                  <a:lnTo>
                    <a:pt x="473009" y="495583"/>
                  </a:lnTo>
                  <a:lnTo>
                    <a:pt x="505364" y="461166"/>
                  </a:lnTo>
                  <a:lnTo>
                    <a:pt x="523518" y="433958"/>
                  </a:lnTo>
                  <a:lnTo>
                    <a:pt x="283202" y="433958"/>
                  </a:lnTo>
                  <a:lnTo>
                    <a:pt x="239504" y="427386"/>
                  </a:lnTo>
                  <a:lnTo>
                    <a:pt x="200318" y="408717"/>
                  </a:lnTo>
                  <a:lnTo>
                    <a:pt x="168062" y="379523"/>
                  </a:lnTo>
                  <a:lnTo>
                    <a:pt x="145153" y="341375"/>
                  </a:lnTo>
                  <a:lnTo>
                    <a:pt x="134447" y="298396"/>
                  </a:lnTo>
                  <a:lnTo>
                    <a:pt x="136660" y="255000"/>
                  </a:lnTo>
                  <a:lnTo>
                    <a:pt x="151278" y="214056"/>
                  </a:lnTo>
                  <a:lnTo>
                    <a:pt x="177792" y="178434"/>
                  </a:lnTo>
                  <a:lnTo>
                    <a:pt x="226718" y="145589"/>
                  </a:lnTo>
                  <a:lnTo>
                    <a:pt x="283456" y="134365"/>
                  </a:lnTo>
                  <a:lnTo>
                    <a:pt x="523470" y="134365"/>
                  </a:lnTo>
                  <a:lnTo>
                    <a:pt x="512305" y="116339"/>
                  </a:lnTo>
                  <a:lnTo>
                    <a:pt x="483941" y="83216"/>
                  </a:lnTo>
                  <a:lnTo>
                    <a:pt x="450872" y="54811"/>
                  </a:lnTo>
                  <a:lnTo>
                    <a:pt x="413681" y="31704"/>
                  </a:lnTo>
                  <a:lnTo>
                    <a:pt x="372950" y="14479"/>
                  </a:lnTo>
                  <a:lnTo>
                    <a:pt x="329263" y="3716"/>
                  </a:lnTo>
                  <a:lnTo>
                    <a:pt x="283202" y="0"/>
                  </a:lnTo>
                  <a:close/>
                </a:path>
                <a:path w="567055" h="568960">
                  <a:moveTo>
                    <a:pt x="523470" y="134365"/>
                  </a:moveTo>
                  <a:lnTo>
                    <a:pt x="283456" y="134365"/>
                  </a:lnTo>
                  <a:lnTo>
                    <a:pt x="297866" y="135062"/>
                  </a:lnTo>
                  <a:lnTo>
                    <a:pt x="312340" y="137197"/>
                  </a:lnTo>
                  <a:lnTo>
                    <a:pt x="378553" y="168659"/>
                  </a:lnTo>
                  <a:lnTo>
                    <a:pt x="407709" y="200977"/>
                  </a:lnTo>
                  <a:lnTo>
                    <a:pt x="426364" y="240343"/>
                  </a:lnTo>
                  <a:lnTo>
                    <a:pt x="432935" y="284352"/>
                  </a:lnTo>
                  <a:lnTo>
                    <a:pt x="425299" y="331562"/>
                  </a:lnTo>
                  <a:lnTo>
                    <a:pt x="404040" y="372621"/>
                  </a:lnTo>
                  <a:lnTo>
                    <a:pt x="371624" y="405035"/>
                  </a:lnTo>
                  <a:lnTo>
                    <a:pt x="330522" y="426312"/>
                  </a:lnTo>
                  <a:lnTo>
                    <a:pt x="283202" y="433958"/>
                  </a:lnTo>
                  <a:lnTo>
                    <a:pt x="523518" y="433958"/>
                  </a:lnTo>
                  <a:lnTo>
                    <a:pt x="531507" y="421986"/>
                  </a:lnTo>
                  <a:lnTo>
                    <a:pt x="550877" y="378891"/>
                  </a:lnTo>
                  <a:lnTo>
                    <a:pt x="562911" y="332730"/>
                  </a:lnTo>
                  <a:lnTo>
                    <a:pt x="567047" y="284352"/>
                  </a:lnTo>
                  <a:lnTo>
                    <a:pt x="563334" y="238185"/>
                  </a:lnTo>
                  <a:lnTo>
                    <a:pt x="552584" y="194405"/>
                  </a:lnTo>
                  <a:lnTo>
                    <a:pt x="535380" y="153596"/>
                  </a:lnTo>
                  <a:lnTo>
                    <a:pt x="523470" y="1343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1259" y="2705100"/>
              <a:ext cx="217931" cy="2286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210054" y="3060191"/>
              <a:ext cx="277495" cy="247015"/>
            </a:xfrm>
            <a:custGeom>
              <a:avLst/>
              <a:gdLst/>
              <a:ahLst/>
              <a:cxnLst/>
              <a:rect l="l" t="t" r="r" b="b"/>
              <a:pathLst>
                <a:path w="277494" h="247014">
                  <a:moveTo>
                    <a:pt x="225170" y="0"/>
                  </a:moveTo>
                  <a:lnTo>
                    <a:pt x="0" y="0"/>
                  </a:lnTo>
                  <a:lnTo>
                    <a:pt x="740" y="52072"/>
                  </a:lnTo>
                  <a:lnTo>
                    <a:pt x="8668" y="103912"/>
                  </a:lnTo>
                  <a:lnTo>
                    <a:pt x="23655" y="154405"/>
                  </a:lnTo>
                  <a:lnTo>
                    <a:pt x="45573" y="202435"/>
                  </a:lnTo>
                  <a:lnTo>
                    <a:pt x="74294" y="246887"/>
                  </a:lnTo>
                  <a:lnTo>
                    <a:pt x="277113" y="129285"/>
                  </a:lnTo>
                  <a:lnTo>
                    <a:pt x="251513" y="100869"/>
                  </a:lnTo>
                  <a:lnTo>
                    <a:pt x="235188" y="69595"/>
                  </a:lnTo>
                  <a:lnTo>
                    <a:pt x="226839" y="35845"/>
                  </a:lnTo>
                  <a:lnTo>
                    <a:pt x="225170" y="0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13659" y="3192780"/>
              <a:ext cx="189230" cy="259079"/>
            </a:xfrm>
            <a:custGeom>
              <a:avLst/>
              <a:gdLst/>
              <a:ahLst/>
              <a:cxnLst/>
              <a:rect l="l" t="t" r="r" b="b"/>
              <a:pathLst>
                <a:path w="189230" h="259079">
                  <a:moveTo>
                    <a:pt x="66420" y="0"/>
                  </a:moveTo>
                  <a:lnTo>
                    <a:pt x="51292" y="10709"/>
                  </a:lnTo>
                  <a:lnTo>
                    <a:pt x="35020" y="19383"/>
                  </a:lnTo>
                  <a:lnTo>
                    <a:pt x="17843" y="25985"/>
                  </a:lnTo>
                  <a:lnTo>
                    <a:pt x="0" y="30480"/>
                  </a:lnTo>
                  <a:lnTo>
                    <a:pt x="4685" y="66198"/>
                  </a:lnTo>
                  <a:lnTo>
                    <a:pt x="13382" y="144780"/>
                  </a:lnTo>
                  <a:lnTo>
                    <a:pt x="21770" y="223361"/>
                  </a:lnTo>
                  <a:lnTo>
                    <a:pt x="25526" y="259080"/>
                  </a:lnTo>
                  <a:lnTo>
                    <a:pt x="67800" y="250628"/>
                  </a:lnTo>
                  <a:lnTo>
                    <a:pt x="110442" y="236807"/>
                  </a:lnTo>
                  <a:lnTo>
                    <a:pt x="151489" y="218057"/>
                  </a:lnTo>
                  <a:lnTo>
                    <a:pt x="188975" y="194818"/>
                  </a:lnTo>
                  <a:lnTo>
                    <a:pt x="66420" y="0"/>
                  </a:lnTo>
                  <a:close/>
                </a:path>
              </a:pathLst>
            </a:custGeom>
            <a:solidFill>
              <a:srgbClr val="585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9192" y="3133343"/>
              <a:ext cx="257810" cy="254635"/>
            </a:xfrm>
            <a:custGeom>
              <a:avLst/>
              <a:gdLst/>
              <a:ahLst/>
              <a:cxnLst/>
              <a:rect l="l" t="t" r="r" b="b"/>
              <a:pathLst>
                <a:path w="257810" h="254635">
                  <a:moveTo>
                    <a:pt x="44322" y="0"/>
                  </a:moveTo>
                  <a:lnTo>
                    <a:pt x="36183" y="16805"/>
                  </a:lnTo>
                  <a:lnTo>
                    <a:pt x="25971" y="32432"/>
                  </a:lnTo>
                  <a:lnTo>
                    <a:pt x="13854" y="46702"/>
                  </a:lnTo>
                  <a:lnTo>
                    <a:pt x="0" y="59436"/>
                  </a:lnTo>
                  <a:lnTo>
                    <a:pt x="122300" y="254507"/>
                  </a:lnTo>
                  <a:lnTo>
                    <a:pt x="164205" y="219944"/>
                  </a:lnTo>
                  <a:lnTo>
                    <a:pt x="201120" y="180117"/>
                  </a:lnTo>
                  <a:lnTo>
                    <a:pt x="232439" y="134242"/>
                  </a:lnTo>
                  <a:lnTo>
                    <a:pt x="257556" y="81533"/>
                  </a:lnTo>
                  <a:lnTo>
                    <a:pt x="44322" y="0"/>
                  </a:lnTo>
                  <a:close/>
                </a:path>
              </a:pathLst>
            </a:custGeom>
            <a:solidFill>
              <a:srgbClr val="C175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6178" y="2811779"/>
              <a:ext cx="45720" cy="304800"/>
            </a:xfrm>
            <a:custGeom>
              <a:avLst/>
              <a:gdLst/>
              <a:ahLst/>
              <a:cxnLst/>
              <a:rect l="l" t="t" r="r" b="b"/>
              <a:pathLst>
                <a:path w="45719" h="304800">
                  <a:moveTo>
                    <a:pt x="45313" y="282067"/>
                  </a:moveTo>
                  <a:lnTo>
                    <a:pt x="43497" y="273126"/>
                  </a:lnTo>
                  <a:lnTo>
                    <a:pt x="38595" y="265811"/>
                  </a:lnTo>
                  <a:lnTo>
                    <a:pt x="31318" y="260896"/>
                  </a:lnTo>
                  <a:lnTo>
                    <a:pt x="22453" y="259080"/>
                  </a:lnTo>
                  <a:lnTo>
                    <a:pt x="9398" y="263144"/>
                  </a:lnTo>
                  <a:lnTo>
                    <a:pt x="1447" y="273151"/>
                  </a:lnTo>
                  <a:lnTo>
                    <a:pt x="0" y="285877"/>
                  </a:lnTo>
                  <a:lnTo>
                    <a:pt x="6451" y="298069"/>
                  </a:lnTo>
                  <a:lnTo>
                    <a:pt x="11023" y="302768"/>
                  </a:lnTo>
                  <a:lnTo>
                    <a:pt x="16738" y="304800"/>
                  </a:lnTo>
                  <a:lnTo>
                    <a:pt x="22326" y="304800"/>
                  </a:lnTo>
                  <a:lnTo>
                    <a:pt x="30835" y="303187"/>
                  </a:lnTo>
                  <a:lnTo>
                    <a:pt x="38201" y="298577"/>
                  </a:lnTo>
                  <a:lnTo>
                    <a:pt x="43357" y="291414"/>
                  </a:lnTo>
                  <a:lnTo>
                    <a:pt x="45313" y="282067"/>
                  </a:lnTo>
                  <a:close/>
                </a:path>
                <a:path w="45719" h="304800">
                  <a:moveTo>
                    <a:pt x="45313" y="193548"/>
                  </a:moveTo>
                  <a:lnTo>
                    <a:pt x="43497" y="184683"/>
                  </a:lnTo>
                  <a:lnTo>
                    <a:pt x="38595" y="177406"/>
                  </a:lnTo>
                  <a:lnTo>
                    <a:pt x="31318" y="172504"/>
                  </a:lnTo>
                  <a:lnTo>
                    <a:pt x="22453" y="170688"/>
                  </a:lnTo>
                  <a:lnTo>
                    <a:pt x="9398" y="174726"/>
                  </a:lnTo>
                  <a:lnTo>
                    <a:pt x="1447" y="184696"/>
                  </a:lnTo>
                  <a:lnTo>
                    <a:pt x="0" y="197370"/>
                  </a:lnTo>
                  <a:lnTo>
                    <a:pt x="6451" y="209550"/>
                  </a:lnTo>
                  <a:lnTo>
                    <a:pt x="11023" y="214249"/>
                  </a:lnTo>
                  <a:lnTo>
                    <a:pt x="16738" y="216408"/>
                  </a:lnTo>
                  <a:lnTo>
                    <a:pt x="22199" y="216408"/>
                  </a:lnTo>
                  <a:lnTo>
                    <a:pt x="30695" y="214769"/>
                  </a:lnTo>
                  <a:lnTo>
                    <a:pt x="38036" y="210121"/>
                  </a:lnTo>
                  <a:lnTo>
                    <a:pt x="43230" y="202907"/>
                  </a:lnTo>
                  <a:lnTo>
                    <a:pt x="45313" y="193548"/>
                  </a:lnTo>
                  <a:close/>
                </a:path>
                <a:path w="45719" h="304800">
                  <a:moveTo>
                    <a:pt x="45313" y="105156"/>
                  </a:moveTo>
                  <a:lnTo>
                    <a:pt x="43497" y="96177"/>
                  </a:lnTo>
                  <a:lnTo>
                    <a:pt x="38595" y="88925"/>
                  </a:lnTo>
                  <a:lnTo>
                    <a:pt x="31318" y="84074"/>
                  </a:lnTo>
                  <a:lnTo>
                    <a:pt x="22453" y="82296"/>
                  </a:lnTo>
                  <a:lnTo>
                    <a:pt x="9398" y="86360"/>
                  </a:lnTo>
                  <a:lnTo>
                    <a:pt x="1447" y="96367"/>
                  </a:lnTo>
                  <a:lnTo>
                    <a:pt x="0" y="109093"/>
                  </a:lnTo>
                  <a:lnTo>
                    <a:pt x="6451" y="121285"/>
                  </a:lnTo>
                  <a:lnTo>
                    <a:pt x="11023" y="125984"/>
                  </a:lnTo>
                  <a:lnTo>
                    <a:pt x="16738" y="128016"/>
                  </a:lnTo>
                  <a:lnTo>
                    <a:pt x="22326" y="128016"/>
                  </a:lnTo>
                  <a:lnTo>
                    <a:pt x="30835" y="126403"/>
                  </a:lnTo>
                  <a:lnTo>
                    <a:pt x="38201" y="121780"/>
                  </a:lnTo>
                  <a:lnTo>
                    <a:pt x="43357" y="114579"/>
                  </a:lnTo>
                  <a:lnTo>
                    <a:pt x="45313" y="105156"/>
                  </a:lnTo>
                  <a:close/>
                </a:path>
                <a:path w="45719" h="304800">
                  <a:moveTo>
                    <a:pt x="45313" y="22860"/>
                  </a:moveTo>
                  <a:lnTo>
                    <a:pt x="43497" y="13995"/>
                  </a:lnTo>
                  <a:lnTo>
                    <a:pt x="38595" y="6718"/>
                  </a:lnTo>
                  <a:lnTo>
                    <a:pt x="31318" y="1816"/>
                  </a:lnTo>
                  <a:lnTo>
                    <a:pt x="22453" y="0"/>
                  </a:lnTo>
                  <a:lnTo>
                    <a:pt x="9398" y="4064"/>
                  </a:lnTo>
                  <a:lnTo>
                    <a:pt x="1447" y="14071"/>
                  </a:lnTo>
                  <a:lnTo>
                    <a:pt x="0" y="26797"/>
                  </a:lnTo>
                  <a:lnTo>
                    <a:pt x="6451" y="38989"/>
                  </a:lnTo>
                  <a:lnTo>
                    <a:pt x="11023" y="43688"/>
                  </a:lnTo>
                  <a:lnTo>
                    <a:pt x="16738" y="45720"/>
                  </a:lnTo>
                  <a:lnTo>
                    <a:pt x="22326" y="45720"/>
                  </a:lnTo>
                  <a:lnTo>
                    <a:pt x="30835" y="44081"/>
                  </a:lnTo>
                  <a:lnTo>
                    <a:pt x="38201" y="39433"/>
                  </a:lnTo>
                  <a:lnTo>
                    <a:pt x="43357" y="32219"/>
                  </a:lnTo>
                  <a:lnTo>
                    <a:pt x="45313" y="22860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1366" y="2182368"/>
              <a:ext cx="162744" cy="16459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8202" y="2191512"/>
              <a:ext cx="158964" cy="15544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74965" y="2191512"/>
              <a:ext cx="154162" cy="15544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40441" y="2191512"/>
              <a:ext cx="162919" cy="15544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08631" y="2388108"/>
              <a:ext cx="79248" cy="777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08631" y="2517647"/>
              <a:ext cx="79248" cy="7924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020823" y="3421380"/>
              <a:ext cx="477520" cy="0"/>
            </a:xfrm>
            <a:custGeom>
              <a:avLst/>
              <a:gdLst/>
              <a:ahLst/>
              <a:cxnLst/>
              <a:rect l="l" t="t" r="r" b="b"/>
              <a:pathLst>
                <a:path w="477519">
                  <a:moveTo>
                    <a:pt x="0" y="0"/>
                  </a:moveTo>
                  <a:lnTo>
                    <a:pt x="477012" y="0"/>
                  </a:lnTo>
                </a:path>
              </a:pathLst>
            </a:custGeom>
            <a:ln w="5449">
              <a:solidFill>
                <a:srgbClr val="461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21585" y="2414778"/>
              <a:ext cx="923925" cy="1099185"/>
            </a:xfrm>
            <a:custGeom>
              <a:avLst/>
              <a:gdLst/>
              <a:ahLst/>
              <a:cxnLst/>
              <a:rect l="l" t="t" r="r" b="b"/>
              <a:pathLst>
                <a:path w="923925" h="1099185">
                  <a:moveTo>
                    <a:pt x="0" y="1059180"/>
                  </a:moveTo>
                  <a:lnTo>
                    <a:pt x="894588" y="1059180"/>
                  </a:lnTo>
                </a:path>
                <a:path w="923925" h="1099185">
                  <a:moveTo>
                    <a:pt x="0" y="1098804"/>
                  </a:moveTo>
                  <a:lnTo>
                    <a:pt x="894588" y="1098804"/>
                  </a:lnTo>
                </a:path>
                <a:path w="923925" h="1099185">
                  <a:moveTo>
                    <a:pt x="797051" y="1022604"/>
                  </a:moveTo>
                  <a:lnTo>
                    <a:pt x="894588" y="1022604"/>
                  </a:lnTo>
                </a:path>
                <a:path w="923925" h="1099185">
                  <a:moveTo>
                    <a:pt x="894588" y="986028"/>
                  </a:moveTo>
                  <a:lnTo>
                    <a:pt x="832103" y="986028"/>
                  </a:lnTo>
                </a:path>
                <a:path w="923925" h="1099185">
                  <a:moveTo>
                    <a:pt x="47243" y="422148"/>
                  </a:moveTo>
                  <a:lnTo>
                    <a:pt x="251459" y="422148"/>
                  </a:lnTo>
                </a:path>
                <a:path w="923925" h="1099185">
                  <a:moveTo>
                    <a:pt x="47243" y="502920"/>
                  </a:moveTo>
                  <a:lnTo>
                    <a:pt x="251459" y="502920"/>
                  </a:lnTo>
                </a:path>
                <a:path w="923925" h="1099185">
                  <a:moveTo>
                    <a:pt x="47243" y="592836"/>
                  </a:moveTo>
                  <a:lnTo>
                    <a:pt x="251459" y="592836"/>
                  </a:lnTo>
                </a:path>
                <a:path w="923925" h="1099185">
                  <a:moveTo>
                    <a:pt x="47243" y="682752"/>
                  </a:moveTo>
                  <a:lnTo>
                    <a:pt x="149351" y="682752"/>
                  </a:lnTo>
                </a:path>
                <a:path w="923925" h="1099185">
                  <a:moveTo>
                    <a:pt x="109727" y="0"/>
                  </a:moveTo>
                  <a:lnTo>
                    <a:pt x="787907" y="0"/>
                  </a:lnTo>
                </a:path>
                <a:path w="923925" h="1099185">
                  <a:moveTo>
                    <a:pt x="109727" y="38100"/>
                  </a:moveTo>
                  <a:lnTo>
                    <a:pt x="752856" y="38100"/>
                  </a:lnTo>
                </a:path>
                <a:path w="923925" h="1099185">
                  <a:moveTo>
                    <a:pt x="109727" y="73152"/>
                  </a:moveTo>
                  <a:lnTo>
                    <a:pt x="752856" y="73152"/>
                  </a:lnTo>
                </a:path>
                <a:path w="923925" h="1099185">
                  <a:moveTo>
                    <a:pt x="109727" y="138684"/>
                  </a:moveTo>
                  <a:lnTo>
                    <a:pt x="787907" y="138684"/>
                  </a:lnTo>
                </a:path>
                <a:path w="923925" h="1099185">
                  <a:moveTo>
                    <a:pt x="109727" y="175260"/>
                  </a:moveTo>
                  <a:lnTo>
                    <a:pt x="752856" y="175260"/>
                  </a:lnTo>
                </a:path>
                <a:path w="923925" h="1099185">
                  <a:moveTo>
                    <a:pt x="109727" y="210312"/>
                  </a:moveTo>
                  <a:lnTo>
                    <a:pt x="752856" y="210312"/>
                  </a:lnTo>
                </a:path>
                <a:path w="923925" h="1099185">
                  <a:moveTo>
                    <a:pt x="27431" y="248412"/>
                  </a:moveTo>
                  <a:lnTo>
                    <a:pt x="342900" y="248412"/>
                  </a:lnTo>
                </a:path>
                <a:path w="923925" h="1099185">
                  <a:moveTo>
                    <a:pt x="27431" y="283464"/>
                  </a:moveTo>
                  <a:lnTo>
                    <a:pt x="342900" y="283464"/>
                  </a:lnTo>
                </a:path>
                <a:path w="923925" h="1099185">
                  <a:moveTo>
                    <a:pt x="27431" y="320040"/>
                  </a:moveTo>
                  <a:lnTo>
                    <a:pt x="342900" y="320040"/>
                  </a:lnTo>
                </a:path>
                <a:path w="923925" h="1099185">
                  <a:moveTo>
                    <a:pt x="774191" y="292608"/>
                  </a:moveTo>
                  <a:lnTo>
                    <a:pt x="923544" y="292608"/>
                  </a:lnTo>
                </a:path>
                <a:path w="923925" h="1099185">
                  <a:moveTo>
                    <a:pt x="774191" y="327660"/>
                  </a:moveTo>
                  <a:lnTo>
                    <a:pt x="923544" y="327660"/>
                  </a:lnTo>
                </a:path>
                <a:path w="923925" h="1099185">
                  <a:moveTo>
                    <a:pt x="774191" y="364236"/>
                  </a:moveTo>
                  <a:lnTo>
                    <a:pt x="923544" y="364236"/>
                  </a:lnTo>
                </a:path>
                <a:path w="923925" h="1099185">
                  <a:moveTo>
                    <a:pt x="848868" y="464820"/>
                  </a:moveTo>
                  <a:lnTo>
                    <a:pt x="908303" y="464820"/>
                  </a:lnTo>
                </a:path>
                <a:path w="923925" h="1099185">
                  <a:moveTo>
                    <a:pt x="33527" y="883920"/>
                  </a:moveTo>
                  <a:lnTo>
                    <a:pt x="199644" y="883920"/>
                  </a:lnTo>
                </a:path>
                <a:path w="923925" h="1099185">
                  <a:moveTo>
                    <a:pt x="33527" y="917448"/>
                  </a:moveTo>
                  <a:lnTo>
                    <a:pt x="224027" y="917448"/>
                  </a:lnTo>
                </a:path>
              </a:pathLst>
            </a:custGeom>
            <a:ln w="3175">
              <a:solidFill>
                <a:srgbClr val="461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8952" y="2705214"/>
              <a:ext cx="274320" cy="746760"/>
            </a:xfrm>
            <a:custGeom>
              <a:avLst/>
              <a:gdLst/>
              <a:ahLst/>
              <a:cxnLst/>
              <a:rect l="l" t="t" r="r" b="b"/>
              <a:pathLst>
                <a:path w="274319" h="746760">
                  <a:moveTo>
                    <a:pt x="114287" y="138684"/>
                  </a:moveTo>
                  <a:lnTo>
                    <a:pt x="0" y="138684"/>
                  </a:lnTo>
                  <a:lnTo>
                    <a:pt x="0" y="746645"/>
                  </a:lnTo>
                  <a:lnTo>
                    <a:pt x="114287" y="746645"/>
                  </a:lnTo>
                  <a:lnTo>
                    <a:pt x="114287" y="138684"/>
                  </a:lnTo>
                  <a:close/>
                </a:path>
                <a:path w="274319" h="746760">
                  <a:moveTo>
                    <a:pt x="274307" y="0"/>
                  </a:moveTo>
                  <a:lnTo>
                    <a:pt x="160070" y="0"/>
                  </a:lnTo>
                  <a:lnTo>
                    <a:pt x="160070" y="746645"/>
                  </a:lnTo>
                  <a:lnTo>
                    <a:pt x="274307" y="746645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461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77518" y="2467406"/>
              <a:ext cx="281940" cy="984885"/>
            </a:xfrm>
            <a:custGeom>
              <a:avLst/>
              <a:gdLst/>
              <a:ahLst/>
              <a:cxnLst/>
              <a:rect l="l" t="t" r="r" b="b"/>
              <a:pathLst>
                <a:path w="281940" h="984885">
                  <a:moveTo>
                    <a:pt x="115709" y="89992"/>
                  </a:moveTo>
                  <a:lnTo>
                    <a:pt x="0" y="89992"/>
                  </a:lnTo>
                  <a:lnTo>
                    <a:pt x="0" y="984453"/>
                  </a:lnTo>
                  <a:lnTo>
                    <a:pt x="115709" y="984453"/>
                  </a:lnTo>
                  <a:lnTo>
                    <a:pt x="115709" y="89992"/>
                  </a:lnTo>
                  <a:close/>
                </a:path>
                <a:path w="281940" h="984885">
                  <a:moveTo>
                    <a:pt x="281825" y="0"/>
                  </a:moveTo>
                  <a:lnTo>
                    <a:pt x="167640" y="0"/>
                  </a:lnTo>
                  <a:lnTo>
                    <a:pt x="167640" y="984453"/>
                  </a:lnTo>
                  <a:lnTo>
                    <a:pt x="281825" y="984453"/>
                  </a:lnTo>
                  <a:lnTo>
                    <a:pt x="281825" y="0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05128" y="2388158"/>
              <a:ext cx="114300" cy="1064260"/>
            </a:xfrm>
            <a:custGeom>
              <a:avLst/>
              <a:gdLst/>
              <a:ahLst/>
              <a:cxnLst/>
              <a:rect l="l" t="t" r="r" b="b"/>
              <a:pathLst>
                <a:path w="114300" h="1064260">
                  <a:moveTo>
                    <a:pt x="114244" y="0"/>
                  </a:moveTo>
                  <a:lnTo>
                    <a:pt x="0" y="0"/>
                  </a:lnTo>
                  <a:lnTo>
                    <a:pt x="0" y="1063701"/>
                  </a:lnTo>
                  <a:lnTo>
                    <a:pt x="114244" y="1063701"/>
                  </a:lnTo>
                  <a:lnTo>
                    <a:pt x="114244" y="0"/>
                  </a:lnTo>
                  <a:close/>
                </a:path>
              </a:pathLst>
            </a:custGeom>
            <a:solidFill>
              <a:srgbClr val="C175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65148" y="2292210"/>
              <a:ext cx="114300" cy="1160145"/>
            </a:xfrm>
            <a:custGeom>
              <a:avLst/>
              <a:gdLst/>
              <a:ahLst/>
              <a:cxnLst/>
              <a:rect l="l" t="t" r="r" b="b"/>
              <a:pathLst>
                <a:path w="114300" h="1160145">
                  <a:moveTo>
                    <a:pt x="114300" y="0"/>
                  </a:moveTo>
                  <a:lnTo>
                    <a:pt x="0" y="0"/>
                  </a:lnTo>
                  <a:lnTo>
                    <a:pt x="0" y="1159649"/>
                  </a:lnTo>
                  <a:lnTo>
                    <a:pt x="114300" y="115964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EC9A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31264" y="2234234"/>
              <a:ext cx="114300" cy="1217930"/>
            </a:xfrm>
            <a:custGeom>
              <a:avLst/>
              <a:gdLst/>
              <a:ahLst/>
              <a:cxnLst/>
              <a:rect l="l" t="t" r="r" b="b"/>
              <a:pathLst>
                <a:path w="114300" h="1217929">
                  <a:moveTo>
                    <a:pt x="114300" y="0"/>
                  </a:moveTo>
                  <a:lnTo>
                    <a:pt x="0" y="0"/>
                  </a:lnTo>
                  <a:lnTo>
                    <a:pt x="0" y="1217625"/>
                  </a:lnTo>
                  <a:lnTo>
                    <a:pt x="114300" y="12176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7169" y="2214371"/>
              <a:ext cx="76374" cy="7772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4631" y="2214371"/>
              <a:ext cx="77660" cy="777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7072" y="2214371"/>
              <a:ext cx="76200" cy="7772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46810" y="2336291"/>
              <a:ext cx="478790" cy="0"/>
            </a:xfrm>
            <a:custGeom>
              <a:avLst/>
              <a:gdLst/>
              <a:ahLst/>
              <a:cxnLst/>
              <a:rect l="l" t="t" r="r" b="b"/>
              <a:pathLst>
                <a:path w="478790">
                  <a:moveTo>
                    <a:pt x="0" y="0"/>
                  </a:moveTo>
                  <a:lnTo>
                    <a:pt x="478434" y="0"/>
                  </a:lnTo>
                </a:path>
              </a:pathLst>
            </a:custGeom>
            <a:ln w="5449">
              <a:solidFill>
                <a:srgbClr val="A938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7572" y="2376678"/>
              <a:ext cx="436245" cy="230504"/>
            </a:xfrm>
            <a:custGeom>
              <a:avLst/>
              <a:gdLst/>
              <a:ahLst/>
              <a:cxnLst/>
              <a:rect l="l" t="t" r="r" b="b"/>
              <a:pathLst>
                <a:path w="436244" h="230505">
                  <a:moveTo>
                    <a:pt x="0" y="0"/>
                  </a:moveTo>
                  <a:lnTo>
                    <a:pt x="435762" y="0"/>
                  </a:lnTo>
                </a:path>
                <a:path w="436244" h="230505">
                  <a:moveTo>
                    <a:pt x="0" y="38100"/>
                  </a:moveTo>
                  <a:lnTo>
                    <a:pt x="400710" y="38100"/>
                  </a:lnTo>
                </a:path>
                <a:path w="436244" h="230505">
                  <a:moveTo>
                    <a:pt x="0" y="76200"/>
                  </a:moveTo>
                  <a:lnTo>
                    <a:pt x="367182" y="76200"/>
                  </a:lnTo>
                </a:path>
                <a:path w="436244" h="230505">
                  <a:moveTo>
                    <a:pt x="0" y="111252"/>
                  </a:moveTo>
                  <a:lnTo>
                    <a:pt x="307746" y="111252"/>
                  </a:lnTo>
                </a:path>
                <a:path w="436244" h="230505">
                  <a:moveTo>
                    <a:pt x="0" y="156972"/>
                  </a:moveTo>
                  <a:lnTo>
                    <a:pt x="265074" y="156972"/>
                  </a:lnTo>
                </a:path>
                <a:path w="436244" h="230505">
                  <a:moveTo>
                    <a:pt x="0" y="190500"/>
                  </a:moveTo>
                  <a:lnTo>
                    <a:pt x="265074" y="190500"/>
                  </a:lnTo>
                </a:path>
                <a:path w="436244" h="230505">
                  <a:moveTo>
                    <a:pt x="0" y="230124"/>
                  </a:moveTo>
                  <a:lnTo>
                    <a:pt x="257505" y="230124"/>
                  </a:lnTo>
                </a:path>
              </a:pathLst>
            </a:custGeom>
            <a:ln w="3175">
              <a:solidFill>
                <a:srgbClr val="A938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0234" y="2234184"/>
              <a:ext cx="1213485" cy="1217930"/>
            </a:xfrm>
            <a:custGeom>
              <a:avLst/>
              <a:gdLst/>
              <a:ahLst/>
              <a:cxnLst/>
              <a:rect l="l" t="t" r="r" b="b"/>
              <a:pathLst>
                <a:path w="1213485" h="1217929">
                  <a:moveTo>
                    <a:pt x="0" y="1217676"/>
                  </a:moveTo>
                  <a:lnTo>
                    <a:pt x="1213053" y="1217676"/>
                  </a:lnTo>
                  <a:lnTo>
                    <a:pt x="1213053" y="0"/>
                  </a:lnTo>
                </a:path>
              </a:pathLst>
            </a:custGeom>
            <a:ln w="3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91588" y="2188463"/>
              <a:ext cx="62230" cy="1295400"/>
            </a:xfrm>
            <a:custGeom>
              <a:avLst/>
              <a:gdLst/>
              <a:ahLst/>
              <a:cxnLst/>
              <a:rect l="l" t="t" r="r" b="b"/>
              <a:pathLst>
                <a:path w="62230" h="1295400">
                  <a:moveTo>
                    <a:pt x="62179" y="1264158"/>
                  </a:moveTo>
                  <a:lnTo>
                    <a:pt x="59715" y="1252105"/>
                  </a:lnTo>
                  <a:lnTo>
                    <a:pt x="53009" y="1242161"/>
                  </a:lnTo>
                  <a:lnTo>
                    <a:pt x="43040" y="1235405"/>
                  </a:lnTo>
                  <a:lnTo>
                    <a:pt x="30810" y="1232916"/>
                  </a:lnTo>
                  <a:lnTo>
                    <a:pt x="12852" y="1238504"/>
                  </a:lnTo>
                  <a:lnTo>
                    <a:pt x="1955" y="1252258"/>
                  </a:lnTo>
                  <a:lnTo>
                    <a:pt x="0" y="1269682"/>
                  </a:lnTo>
                  <a:lnTo>
                    <a:pt x="8839" y="1286256"/>
                  </a:lnTo>
                  <a:lnTo>
                    <a:pt x="15189" y="1292606"/>
                  </a:lnTo>
                  <a:lnTo>
                    <a:pt x="22936" y="1295400"/>
                  </a:lnTo>
                  <a:lnTo>
                    <a:pt x="30556" y="1295400"/>
                  </a:lnTo>
                  <a:lnTo>
                    <a:pt x="42291" y="1293152"/>
                  </a:lnTo>
                  <a:lnTo>
                    <a:pt x="52412" y="1286789"/>
                  </a:lnTo>
                  <a:lnTo>
                    <a:pt x="59499" y="1276921"/>
                  </a:lnTo>
                  <a:lnTo>
                    <a:pt x="62179" y="1264158"/>
                  </a:lnTo>
                  <a:close/>
                </a:path>
                <a:path w="62230" h="1295400">
                  <a:moveTo>
                    <a:pt x="62179" y="30988"/>
                  </a:moveTo>
                  <a:lnTo>
                    <a:pt x="59778" y="19024"/>
                  </a:lnTo>
                  <a:lnTo>
                    <a:pt x="53238" y="9169"/>
                  </a:lnTo>
                  <a:lnTo>
                    <a:pt x="43472" y="2476"/>
                  </a:lnTo>
                  <a:lnTo>
                    <a:pt x="31445" y="0"/>
                  </a:lnTo>
                  <a:lnTo>
                    <a:pt x="30810" y="0"/>
                  </a:lnTo>
                  <a:lnTo>
                    <a:pt x="12852" y="5549"/>
                  </a:lnTo>
                  <a:lnTo>
                    <a:pt x="1955" y="19227"/>
                  </a:lnTo>
                  <a:lnTo>
                    <a:pt x="0" y="36601"/>
                  </a:lnTo>
                  <a:lnTo>
                    <a:pt x="8839" y="53213"/>
                  </a:lnTo>
                  <a:lnTo>
                    <a:pt x="15189" y="59563"/>
                  </a:lnTo>
                  <a:lnTo>
                    <a:pt x="23063" y="62484"/>
                  </a:lnTo>
                  <a:lnTo>
                    <a:pt x="30683" y="62484"/>
                  </a:lnTo>
                  <a:lnTo>
                    <a:pt x="42405" y="60248"/>
                  </a:lnTo>
                  <a:lnTo>
                    <a:pt x="52476" y="53886"/>
                  </a:lnTo>
                  <a:lnTo>
                    <a:pt x="59524" y="43954"/>
                  </a:lnTo>
                  <a:lnTo>
                    <a:pt x="62179" y="30988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4181" y="2219706"/>
              <a:ext cx="1339850" cy="1005840"/>
            </a:xfrm>
            <a:custGeom>
              <a:avLst/>
              <a:gdLst/>
              <a:ahLst/>
              <a:cxnLst/>
              <a:rect l="l" t="t" r="r" b="b"/>
              <a:pathLst>
                <a:path w="1339850" h="1005839">
                  <a:moveTo>
                    <a:pt x="0" y="1005839"/>
                  </a:moveTo>
                  <a:lnTo>
                    <a:pt x="310743" y="897382"/>
                  </a:lnTo>
                  <a:lnTo>
                    <a:pt x="645287" y="485648"/>
                  </a:lnTo>
                  <a:lnTo>
                    <a:pt x="993648" y="386714"/>
                  </a:lnTo>
                  <a:lnTo>
                    <a:pt x="1339595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2218" y="2208275"/>
              <a:ext cx="1365885" cy="1028700"/>
            </a:xfrm>
            <a:custGeom>
              <a:avLst/>
              <a:gdLst/>
              <a:ahLst/>
              <a:cxnLst/>
              <a:rect l="l" t="t" r="r" b="b"/>
              <a:pathLst>
                <a:path w="1365885" h="1028700">
                  <a:moveTo>
                    <a:pt x="23342" y="1015365"/>
                  </a:moveTo>
                  <a:lnTo>
                    <a:pt x="19532" y="1011555"/>
                  </a:lnTo>
                  <a:lnTo>
                    <a:pt x="16967" y="1008888"/>
                  </a:lnTo>
                  <a:lnTo>
                    <a:pt x="14795" y="1006856"/>
                  </a:lnTo>
                  <a:lnTo>
                    <a:pt x="12446" y="1005840"/>
                  </a:lnTo>
                  <a:lnTo>
                    <a:pt x="10147" y="1005840"/>
                  </a:lnTo>
                  <a:lnTo>
                    <a:pt x="4800" y="1007541"/>
                  </a:lnTo>
                  <a:lnTo>
                    <a:pt x="1041" y="1011834"/>
                  </a:lnTo>
                  <a:lnTo>
                    <a:pt x="0" y="1017473"/>
                  </a:lnTo>
                  <a:lnTo>
                    <a:pt x="2832" y="1023239"/>
                  </a:lnTo>
                  <a:lnTo>
                    <a:pt x="7353" y="1027684"/>
                  </a:lnTo>
                  <a:lnTo>
                    <a:pt x="9931" y="1028700"/>
                  </a:lnTo>
                  <a:lnTo>
                    <a:pt x="15011" y="1028700"/>
                  </a:lnTo>
                  <a:lnTo>
                    <a:pt x="17576" y="1027684"/>
                  </a:lnTo>
                  <a:lnTo>
                    <a:pt x="19532" y="1025779"/>
                  </a:lnTo>
                  <a:lnTo>
                    <a:pt x="23342" y="1021842"/>
                  </a:lnTo>
                  <a:lnTo>
                    <a:pt x="23342" y="1015365"/>
                  </a:lnTo>
                  <a:close/>
                </a:path>
                <a:path w="1365885" h="1028700">
                  <a:moveTo>
                    <a:pt x="337146" y="910590"/>
                  </a:moveTo>
                  <a:lnTo>
                    <a:pt x="334708" y="903782"/>
                  </a:lnTo>
                  <a:lnTo>
                    <a:pt x="327431" y="900684"/>
                  </a:lnTo>
                  <a:lnTo>
                    <a:pt x="320167" y="903782"/>
                  </a:lnTo>
                  <a:lnTo>
                    <a:pt x="317754" y="910590"/>
                  </a:lnTo>
                  <a:lnTo>
                    <a:pt x="320167" y="917409"/>
                  </a:lnTo>
                  <a:lnTo>
                    <a:pt x="327431" y="920496"/>
                  </a:lnTo>
                  <a:lnTo>
                    <a:pt x="334708" y="917409"/>
                  </a:lnTo>
                  <a:lnTo>
                    <a:pt x="337146" y="910590"/>
                  </a:lnTo>
                  <a:close/>
                </a:path>
                <a:path w="1365885" h="1028700">
                  <a:moveTo>
                    <a:pt x="675055" y="492531"/>
                  </a:moveTo>
                  <a:lnTo>
                    <a:pt x="670458" y="487172"/>
                  </a:lnTo>
                  <a:lnTo>
                    <a:pt x="665251" y="484632"/>
                  </a:lnTo>
                  <a:lnTo>
                    <a:pt x="663473" y="483616"/>
                  </a:lnTo>
                  <a:lnTo>
                    <a:pt x="661695" y="483108"/>
                  </a:lnTo>
                  <a:lnTo>
                    <a:pt x="660044" y="483108"/>
                  </a:lnTo>
                  <a:lnTo>
                    <a:pt x="654062" y="485241"/>
                  </a:lnTo>
                  <a:lnTo>
                    <a:pt x="650455" y="490372"/>
                  </a:lnTo>
                  <a:lnTo>
                    <a:pt x="650354" y="496557"/>
                  </a:lnTo>
                  <a:lnTo>
                    <a:pt x="654964" y="501904"/>
                  </a:lnTo>
                  <a:lnTo>
                    <a:pt x="660171" y="504444"/>
                  </a:lnTo>
                  <a:lnTo>
                    <a:pt x="661949" y="505460"/>
                  </a:lnTo>
                  <a:lnTo>
                    <a:pt x="663727" y="505968"/>
                  </a:lnTo>
                  <a:lnTo>
                    <a:pt x="665505" y="505968"/>
                  </a:lnTo>
                  <a:lnTo>
                    <a:pt x="671398" y="503847"/>
                  </a:lnTo>
                  <a:lnTo>
                    <a:pt x="674979" y="498716"/>
                  </a:lnTo>
                  <a:lnTo>
                    <a:pt x="675055" y="492531"/>
                  </a:lnTo>
                  <a:close/>
                </a:path>
                <a:path w="1365885" h="1028700">
                  <a:moveTo>
                    <a:pt x="1015834" y="402297"/>
                  </a:moveTo>
                  <a:lnTo>
                    <a:pt x="1012850" y="397002"/>
                  </a:lnTo>
                  <a:lnTo>
                    <a:pt x="1010183" y="394589"/>
                  </a:lnTo>
                  <a:lnTo>
                    <a:pt x="1008024" y="392557"/>
                  </a:lnTo>
                  <a:lnTo>
                    <a:pt x="1005484" y="391668"/>
                  </a:lnTo>
                  <a:lnTo>
                    <a:pt x="1003071" y="391668"/>
                  </a:lnTo>
                  <a:lnTo>
                    <a:pt x="997470" y="393242"/>
                  </a:lnTo>
                  <a:lnTo>
                    <a:pt x="993508" y="397217"/>
                  </a:lnTo>
                  <a:lnTo>
                    <a:pt x="992454" y="402437"/>
                  </a:lnTo>
                  <a:lnTo>
                    <a:pt x="995578" y="407797"/>
                  </a:lnTo>
                  <a:lnTo>
                    <a:pt x="998245" y="410083"/>
                  </a:lnTo>
                  <a:lnTo>
                    <a:pt x="1000404" y="412115"/>
                  </a:lnTo>
                  <a:lnTo>
                    <a:pt x="1002944" y="413004"/>
                  </a:lnTo>
                  <a:lnTo>
                    <a:pt x="1005357" y="413004"/>
                  </a:lnTo>
                  <a:lnTo>
                    <a:pt x="1010856" y="411441"/>
                  </a:lnTo>
                  <a:lnTo>
                    <a:pt x="1014768" y="407479"/>
                  </a:lnTo>
                  <a:lnTo>
                    <a:pt x="1015834" y="402297"/>
                  </a:lnTo>
                  <a:close/>
                </a:path>
                <a:path w="1365885" h="1028700">
                  <a:moveTo>
                    <a:pt x="1365783" y="9906"/>
                  </a:moveTo>
                  <a:lnTo>
                    <a:pt x="1363306" y="3098"/>
                  </a:lnTo>
                  <a:lnTo>
                    <a:pt x="1355877" y="0"/>
                  </a:lnTo>
                  <a:lnTo>
                    <a:pt x="1353337" y="0"/>
                  </a:lnTo>
                  <a:lnTo>
                    <a:pt x="1345907" y="3098"/>
                  </a:lnTo>
                  <a:lnTo>
                    <a:pt x="1343431" y="9906"/>
                  </a:lnTo>
                  <a:lnTo>
                    <a:pt x="1345907" y="16725"/>
                  </a:lnTo>
                  <a:lnTo>
                    <a:pt x="1353337" y="19812"/>
                  </a:lnTo>
                  <a:lnTo>
                    <a:pt x="1355877" y="19812"/>
                  </a:lnTo>
                  <a:lnTo>
                    <a:pt x="1363306" y="16725"/>
                  </a:lnTo>
                  <a:lnTo>
                    <a:pt x="1365783" y="99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28166" y="801751"/>
              <a:ext cx="495300" cy="497205"/>
            </a:xfrm>
            <a:custGeom>
              <a:avLst/>
              <a:gdLst/>
              <a:ahLst/>
              <a:cxnLst/>
              <a:rect l="l" t="t" r="r" b="b"/>
              <a:pathLst>
                <a:path w="495300" h="497205">
                  <a:moveTo>
                    <a:pt x="247394" y="0"/>
                  </a:moveTo>
                  <a:lnTo>
                    <a:pt x="203507" y="3954"/>
                  </a:lnTo>
                  <a:lnTo>
                    <a:pt x="161428" y="15496"/>
                  </a:lnTo>
                  <a:lnTo>
                    <a:pt x="122127" y="34140"/>
                  </a:lnTo>
                  <a:lnTo>
                    <a:pt x="86571" y="59401"/>
                  </a:lnTo>
                  <a:lnTo>
                    <a:pt x="55729" y="90797"/>
                  </a:lnTo>
                  <a:lnTo>
                    <a:pt x="30570" y="127842"/>
                  </a:lnTo>
                  <a:lnTo>
                    <a:pt x="12063" y="170052"/>
                  </a:lnTo>
                  <a:lnTo>
                    <a:pt x="1009" y="219130"/>
                  </a:lnTo>
                  <a:lnTo>
                    <a:pt x="0" y="267896"/>
                  </a:lnTo>
                  <a:lnTo>
                    <a:pt x="8399" y="315100"/>
                  </a:lnTo>
                  <a:lnTo>
                    <a:pt x="25572" y="359489"/>
                  </a:lnTo>
                  <a:lnTo>
                    <a:pt x="50883" y="399812"/>
                  </a:lnTo>
                  <a:lnTo>
                    <a:pt x="83696" y="434818"/>
                  </a:lnTo>
                  <a:lnTo>
                    <a:pt x="123377" y="463254"/>
                  </a:lnTo>
                  <a:lnTo>
                    <a:pt x="169289" y="483870"/>
                  </a:lnTo>
                  <a:lnTo>
                    <a:pt x="208532" y="493522"/>
                  </a:lnTo>
                  <a:lnTo>
                    <a:pt x="247775" y="496697"/>
                  </a:lnTo>
                  <a:lnTo>
                    <a:pt x="291688" y="492735"/>
                  </a:lnTo>
                  <a:lnTo>
                    <a:pt x="333748" y="481175"/>
                  </a:lnTo>
                  <a:lnTo>
                    <a:pt x="373005" y="462506"/>
                  </a:lnTo>
                  <a:lnTo>
                    <a:pt x="408507" y="437218"/>
                  </a:lnTo>
                  <a:lnTo>
                    <a:pt x="439304" y="405797"/>
                  </a:lnTo>
                  <a:lnTo>
                    <a:pt x="464445" y="368734"/>
                  </a:lnTo>
                  <a:lnTo>
                    <a:pt x="482979" y="326516"/>
                  </a:lnTo>
                  <a:lnTo>
                    <a:pt x="493996" y="277439"/>
                  </a:lnTo>
                  <a:lnTo>
                    <a:pt x="494988" y="228673"/>
                  </a:lnTo>
                  <a:lnTo>
                    <a:pt x="486586" y="181469"/>
                  </a:lnTo>
                  <a:lnTo>
                    <a:pt x="469421" y="137080"/>
                  </a:lnTo>
                  <a:lnTo>
                    <a:pt x="444124" y="96757"/>
                  </a:lnTo>
                  <a:lnTo>
                    <a:pt x="411327" y="61751"/>
                  </a:lnTo>
                  <a:lnTo>
                    <a:pt x="371659" y="33315"/>
                  </a:lnTo>
                  <a:lnTo>
                    <a:pt x="325753" y="12700"/>
                  </a:lnTo>
                  <a:lnTo>
                    <a:pt x="286573" y="3111"/>
                  </a:lnTo>
                  <a:lnTo>
                    <a:pt x="247394" y="0"/>
                  </a:lnTo>
                  <a:close/>
                </a:path>
              </a:pathLst>
            </a:custGeom>
            <a:solidFill>
              <a:srgbClr val="C175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60544" y="833627"/>
              <a:ext cx="430530" cy="433070"/>
            </a:xfrm>
            <a:custGeom>
              <a:avLst/>
              <a:gdLst/>
              <a:ahLst/>
              <a:cxnLst/>
              <a:rect l="l" t="t" r="r" b="b"/>
              <a:pathLst>
                <a:path w="430530" h="433069">
                  <a:moveTo>
                    <a:pt x="215270" y="0"/>
                  </a:moveTo>
                  <a:lnTo>
                    <a:pt x="173856" y="3974"/>
                  </a:lnTo>
                  <a:lnTo>
                    <a:pt x="133704" y="15890"/>
                  </a:lnTo>
                  <a:lnTo>
                    <a:pt x="96076" y="35736"/>
                  </a:lnTo>
                  <a:lnTo>
                    <a:pt x="62235" y="63500"/>
                  </a:lnTo>
                  <a:lnTo>
                    <a:pt x="31117" y="102521"/>
                  </a:lnTo>
                  <a:lnTo>
                    <a:pt x="10372" y="146183"/>
                  </a:lnTo>
                  <a:lnTo>
                    <a:pt x="0" y="192642"/>
                  </a:lnTo>
                  <a:lnTo>
                    <a:pt x="0" y="240054"/>
                  </a:lnTo>
                  <a:lnTo>
                    <a:pt x="10372" y="286575"/>
                  </a:lnTo>
                  <a:lnTo>
                    <a:pt x="31117" y="330362"/>
                  </a:lnTo>
                  <a:lnTo>
                    <a:pt x="62235" y="369570"/>
                  </a:lnTo>
                  <a:lnTo>
                    <a:pt x="96076" y="397240"/>
                  </a:lnTo>
                  <a:lnTo>
                    <a:pt x="133704" y="417004"/>
                  </a:lnTo>
                  <a:lnTo>
                    <a:pt x="173856" y="428863"/>
                  </a:lnTo>
                  <a:lnTo>
                    <a:pt x="215270" y="432816"/>
                  </a:lnTo>
                  <a:lnTo>
                    <a:pt x="256616" y="428863"/>
                  </a:lnTo>
                  <a:lnTo>
                    <a:pt x="296772" y="417004"/>
                  </a:lnTo>
                  <a:lnTo>
                    <a:pt x="334499" y="397240"/>
                  </a:lnTo>
                  <a:lnTo>
                    <a:pt x="368559" y="369570"/>
                  </a:lnTo>
                  <a:lnTo>
                    <a:pt x="399536" y="330362"/>
                  </a:lnTo>
                  <a:lnTo>
                    <a:pt x="420188" y="286575"/>
                  </a:lnTo>
                  <a:lnTo>
                    <a:pt x="430514" y="240054"/>
                  </a:lnTo>
                  <a:lnTo>
                    <a:pt x="430514" y="192642"/>
                  </a:lnTo>
                  <a:lnTo>
                    <a:pt x="420188" y="146183"/>
                  </a:lnTo>
                  <a:lnTo>
                    <a:pt x="399536" y="102521"/>
                  </a:lnTo>
                  <a:lnTo>
                    <a:pt x="368559" y="63500"/>
                  </a:lnTo>
                  <a:lnTo>
                    <a:pt x="334499" y="35736"/>
                  </a:lnTo>
                  <a:lnTo>
                    <a:pt x="296772" y="15890"/>
                  </a:lnTo>
                  <a:lnTo>
                    <a:pt x="256616" y="3974"/>
                  </a:lnTo>
                  <a:lnTo>
                    <a:pt x="215270" y="0"/>
                  </a:lnTo>
                  <a:close/>
                </a:path>
              </a:pathLst>
            </a:custGeom>
            <a:solidFill>
              <a:srgbClr val="EC9A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51914" y="908303"/>
              <a:ext cx="308610" cy="801370"/>
            </a:xfrm>
            <a:custGeom>
              <a:avLst/>
              <a:gdLst/>
              <a:ahLst/>
              <a:cxnLst/>
              <a:rect l="l" t="t" r="r" b="b"/>
              <a:pathLst>
                <a:path w="308610" h="801369">
                  <a:moveTo>
                    <a:pt x="298196" y="654050"/>
                  </a:moveTo>
                  <a:lnTo>
                    <a:pt x="291236" y="606767"/>
                  </a:lnTo>
                  <a:lnTo>
                    <a:pt x="270611" y="565569"/>
                  </a:lnTo>
                  <a:lnTo>
                    <a:pt x="238747" y="532930"/>
                  </a:lnTo>
                  <a:lnTo>
                    <a:pt x="198069" y="511276"/>
                  </a:lnTo>
                  <a:lnTo>
                    <a:pt x="151003" y="503047"/>
                  </a:lnTo>
                  <a:lnTo>
                    <a:pt x="138760" y="503364"/>
                  </a:lnTo>
                  <a:lnTo>
                    <a:pt x="62699" y="530656"/>
                  </a:lnTo>
                  <a:lnTo>
                    <a:pt x="29984" y="562521"/>
                  </a:lnTo>
                  <a:lnTo>
                    <a:pt x="8242" y="603186"/>
                  </a:lnTo>
                  <a:lnTo>
                    <a:pt x="0" y="650240"/>
                  </a:lnTo>
                  <a:lnTo>
                    <a:pt x="6997" y="697496"/>
                  </a:lnTo>
                  <a:lnTo>
                    <a:pt x="27635" y="738682"/>
                  </a:lnTo>
                  <a:lnTo>
                    <a:pt x="59499" y="771334"/>
                  </a:lnTo>
                  <a:lnTo>
                    <a:pt x="100190" y="793013"/>
                  </a:lnTo>
                  <a:lnTo>
                    <a:pt x="147320" y="801243"/>
                  </a:lnTo>
                  <a:lnTo>
                    <a:pt x="159575" y="800874"/>
                  </a:lnTo>
                  <a:lnTo>
                    <a:pt x="235699" y="773645"/>
                  </a:lnTo>
                  <a:lnTo>
                    <a:pt x="268325" y="741781"/>
                  </a:lnTo>
                  <a:lnTo>
                    <a:pt x="289979" y="701103"/>
                  </a:lnTo>
                  <a:lnTo>
                    <a:pt x="298196" y="654050"/>
                  </a:lnTo>
                  <a:close/>
                </a:path>
                <a:path w="308610" h="801369">
                  <a:moveTo>
                    <a:pt x="308610" y="86741"/>
                  </a:moveTo>
                  <a:lnTo>
                    <a:pt x="304469" y="59702"/>
                  </a:lnTo>
                  <a:lnTo>
                    <a:pt x="293814" y="40068"/>
                  </a:lnTo>
                  <a:lnTo>
                    <a:pt x="276669" y="27774"/>
                  </a:lnTo>
                  <a:lnTo>
                    <a:pt x="253111" y="22733"/>
                  </a:lnTo>
                  <a:lnTo>
                    <a:pt x="252730" y="3429"/>
                  </a:lnTo>
                  <a:lnTo>
                    <a:pt x="249555" y="0"/>
                  </a:lnTo>
                  <a:lnTo>
                    <a:pt x="245491" y="0"/>
                  </a:lnTo>
                  <a:lnTo>
                    <a:pt x="204851" y="889"/>
                  </a:lnTo>
                  <a:lnTo>
                    <a:pt x="201295" y="4826"/>
                  </a:lnTo>
                  <a:lnTo>
                    <a:pt x="202057" y="9525"/>
                  </a:lnTo>
                  <a:lnTo>
                    <a:pt x="203200" y="21971"/>
                  </a:lnTo>
                  <a:lnTo>
                    <a:pt x="179565" y="29425"/>
                  </a:lnTo>
                  <a:lnTo>
                    <a:pt x="161645" y="42633"/>
                  </a:lnTo>
                  <a:lnTo>
                    <a:pt x="150558" y="63004"/>
                  </a:lnTo>
                  <a:lnTo>
                    <a:pt x="147447" y="91948"/>
                  </a:lnTo>
                  <a:lnTo>
                    <a:pt x="162229" y="128473"/>
                  </a:lnTo>
                  <a:lnTo>
                    <a:pt x="193294" y="154393"/>
                  </a:lnTo>
                  <a:lnTo>
                    <a:pt x="225767" y="176517"/>
                  </a:lnTo>
                  <a:lnTo>
                    <a:pt x="244856" y="201676"/>
                  </a:lnTo>
                  <a:lnTo>
                    <a:pt x="244805" y="210642"/>
                  </a:lnTo>
                  <a:lnTo>
                    <a:pt x="241084" y="218224"/>
                  </a:lnTo>
                  <a:lnTo>
                    <a:pt x="234581" y="223469"/>
                  </a:lnTo>
                  <a:lnTo>
                    <a:pt x="226187" y="225425"/>
                  </a:lnTo>
                  <a:lnTo>
                    <a:pt x="223520" y="225298"/>
                  </a:lnTo>
                  <a:lnTo>
                    <a:pt x="202057" y="190881"/>
                  </a:lnTo>
                  <a:lnTo>
                    <a:pt x="202057" y="186182"/>
                  </a:lnTo>
                  <a:lnTo>
                    <a:pt x="198120" y="182499"/>
                  </a:lnTo>
                  <a:lnTo>
                    <a:pt x="148209" y="182499"/>
                  </a:lnTo>
                  <a:lnTo>
                    <a:pt x="144272" y="186182"/>
                  </a:lnTo>
                  <a:lnTo>
                    <a:pt x="144272" y="190881"/>
                  </a:lnTo>
                  <a:lnTo>
                    <a:pt x="146405" y="220129"/>
                  </a:lnTo>
                  <a:lnTo>
                    <a:pt x="155384" y="243547"/>
                  </a:lnTo>
                  <a:lnTo>
                    <a:pt x="172161" y="260413"/>
                  </a:lnTo>
                  <a:lnTo>
                    <a:pt x="197739" y="270002"/>
                  </a:lnTo>
                  <a:lnTo>
                    <a:pt x="198501" y="280797"/>
                  </a:lnTo>
                  <a:lnTo>
                    <a:pt x="199263" y="286004"/>
                  </a:lnTo>
                  <a:lnTo>
                    <a:pt x="203708" y="289433"/>
                  </a:lnTo>
                  <a:lnTo>
                    <a:pt x="208788" y="289433"/>
                  </a:lnTo>
                  <a:lnTo>
                    <a:pt x="247650" y="286766"/>
                  </a:lnTo>
                  <a:lnTo>
                    <a:pt x="251587" y="281940"/>
                  </a:lnTo>
                  <a:lnTo>
                    <a:pt x="250825" y="269240"/>
                  </a:lnTo>
                  <a:lnTo>
                    <a:pt x="259461" y="266827"/>
                  </a:lnTo>
                  <a:lnTo>
                    <a:pt x="288442" y="247992"/>
                  </a:lnTo>
                  <a:lnTo>
                    <a:pt x="303695" y="218973"/>
                  </a:lnTo>
                  <a:lnTo>
                    <a:pt x="303695" y="186156"/>
                  </a:lnTo>
                  <a:lnTo>
                    <a:pt x="286893" y="155956"/>
                  </a:lnTo>
                  <a:lnTo>
                    <a:pt x="261531" y="135902"/>
                  </a:lnTo>
                  <a:lnTo>
                    <a:pt x="235407" y="119811"/>
                  </a:lnTo>
                  <a:lnTo>
                    <a:pt x="215392" y="104076"/>
                  </a:lnTo>
                  <a:lnTo>
                    <a:pt x="208407" y="85090"/>
                  </a:lnTo>
                  <a:lnTo>
                    <a:pt x="210286" y="77597"/>
                  </a:lnTo>
                  <a:lnTo>
                    <a:pt x="214477" y="71361"/>
                  </a:lnTo>
                  <a:lnTo>
                    <a:pt x="220459" y="66827"/>
                  </a:lnTo>
                  <a:lnTo>
                    <a:pt x="227711" y="64389"/>
                  </a:lnTo>
                  <a:lnTo>
                    <a:pt x="230378" y="64262"/>
                  </a:lnTo>
                  <a:lnTo>
                    <a:pt x="238366" y="66065"/>
                  </a:lnTo>
                  <a:lnTo>
                    <a:pt x="244436" y="71081"/>
                  </a:lnTo>
                  <a:lnTo>
                    <a:pt x="247980" y="78790"/>
                  </a:lnTo>
                  <a:lnTo>
                    <a:pt x="248412" y="88646"/>
                  </a:lnTo>
                  <a:lnTo>
                    <a:pt x="247650" y="93472"/>
                  </a:lnTo>
                  <a:lnTo>
                    <a:pt x="251206" y="97409"/>
                  </a:lnTo>
                  <a:lnTo>
                    <a:pt x="255905" y="97409"/>
                  </a:lnTo>
                  <a:lnTo>
                    <a:pt x="296672" y="98679"/>
                  </a:lnTo>
                  <a:lnTo>
                    <a:pt x="303403" y="98679"/>
                  </a:lnTo>
                  <a:lnTo>
                    <a:pt x="308610" y="93091"/>
                  </a:lnTo>
                  <a:lnTo>
                    <a:pt x="308610" y="86741"/>
                  </a:lnTo>
                  <a:close/>
                </a:path>
              </a:pathLst>
            </a:custGeom>
            <a:solidFill>
              <a:srgbClr val="C175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71061" y="1430623"/>
              <a:ext cx="260350" cy="259715"/>
            </a:xfrm>
            <a:custGeom>
              <a:avLst/>
              <a:gdLst/>
              <a:ahLst/>
              <a:cxnLst/>
              <a:rect l="l" t="t" r="r" b="b"/>
              <a:pathLst>
                <a:path w="260350" h="259714">
                  <a:moveTo>
                    <a:pt x="139952" y="0"/>
                  </a:moveTo>
                  <a:lnTo>
                    <a:pt x="90326" y="5746"/>
                  </a:lnTo>
                  <a:lnTo>
                    <a:pt x="46575" y="29749"/>
                  </a:lnTo>
                  <a:lnTo>
                    <a:pt x="14253" y="70135"/>
                  </a:lnTo>
                  <a:lnTo>
                    <a:pt x="0" y="119721"/>
                  </a:lnTo>
                  <a:lnTo>
                    <a:pt x="5760" y="169259"/>
                  </a:lnTo>
                  <a:lnTo>
                    <a:pt x="29737" y="213082"/>
                  </a:lnTo>
                  <a:lnTo>
                    <a:pt x="70133" y="245522"/>
                  </a:lnTo>
                  <a:lnTo>
                    <a:pt x="94615" y="255152"/>
                  </a:lnTo>
                  <a:lnTo>
                    <a:pt x="119774" y="259603"/>
                  </a:lnTo>
                  <a:lnTo>
                    <a:pt x="144910" y="259078"/>
                  </a:lnTo>
                  <a:lnTo>
                    <a:pt x="192301" y="243953"/>
                  </a:lnTo>
                  <a:lnTo>
                    <a:pt x="231167" y="211683"/>
                  </a:lnTo>
                  <a:lnTo>
                    <a:pt x="259758" y="139860"/>
                  </a:lnTo>
                  <a:lnTo>
                    <a:pt x="253950" y="90281"/>
                  </a:lnTo>
                  <a:lnTo>
                    <a:pt x="230020" y="46535"/>
                  </a:lnTo>
                  <a:lnTo>
                    <a:pt x="189767" y="14255"/>
                  </a:lnTo>
                  <a:lnTo>
                    <a:pt x="165193" y="4496"/>
                  </a:lnTo>
                  <a:lnTo>
                    <a:pt x="139952" y="0"/>
                  </a:lnTo>
                  <a:close/>
                </a:path>
              </a:pathLst>
            </a:custGeom>
            <a:solidFill>
              <a:srgbClr val="EC9A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44949" y="1474343"/>
              <a:ext cx="116244" cy="174117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4064989" y="3151353"/>
            <a:ext cx="4125087" cy="15978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</a:t>
            </a:r>
            <a:r>
              <a:rPr lang="pt-BR" sz="1400" b="1" dirty="0">
                <a:solidFill>
                  <a:srgbClr val="3A2743"/>
                </a:solidFill>
                <a:latin typeface="Calibri"/>
                <a:cs typeface="Calibri"/>
              </a:rPr>
              <a:t>Carlos Eduardo Nascimento Gandra Pereira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</a:t>
            </a:r>
            <a:r>
              <a:rPr lang="pt-BR" sz="1400" b="1" dirty="0">
                <a:solidFill>
                  <a:srgbClr val="3A2743"/>
                </a:solidFill>
                <a:latin typeface="Calibri"/>
                <a:cs typeface="Calibri"/>
              </a:rPr>
              <a:t>Gabriel Rodrigues Pereira da Silva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</a:t>
            </a:r>
            <a:r>
              <a:rPr lang="pt-BR" sz="1400" b="1" dirty="0">
                <a:solidFill>
                  <a:srgbClr val="3A2743"/>
                </a:solidFill>
                <a:latin typeface="Calibri"/>
                <a:cs typeface="Calibri"/>
              </a:rPr>
              <a:t>Gustavo Tadeu Melgaço Valeriano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</a:t>
            </a:r>
            <a:r>
              <a:rPr lang="pt-BR" sz="1400" b="1" dirty="0">
                <a:solidFill>
                  <a:srgbClr val="3A2743"/>
                </a:solidFill>
                <a:latin typeface="Calibri"/>
                <a:cs typeface="Calibri"/>
              </a:rPr>
              <a:t>Pedro Ferreira Souza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</a:t>
            </a:r>
            <a:r>
              <a:rPr lang="pt-BR" sz="1400" b="1" dirty="0">
                <a:solidFill>
                  <a:srgbClr val="3A2743"/>
                </a:solidFill>
                <a:latin typeface="Calibri"/>
                <a:cs typeface="Calibri"/>
              </a:rPr>
              <a:t>Rubens Dias Bicalho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</a:t>
            </a:r>
            <a:r>
              <a:rPr lang="pt-BR" sz="1400" b="1" dirty="0">
                <a:solidFill>
                  <a:srgbClr val="3A2743"/>
                </a:solidFill>
                <a:latin typeface="Calibri"/>
                <a:cs typeface="Calibri"/>
              </a:rPr>
              <a:t>Tiago Reis Vieira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3065" y="353644"/>
            <a:ext cx="17379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latin typeface="Calibri"/>
                <a:cs typeface="Calibri"/>
              </a:rPr>
              <a:t>Contexto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7566" y="1903222"/>
            <a:ext cx="3421634" cy="2585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64490" algn="l"/>
                <a:tab pos="365125" algn="l"/>
              </a:tabLst>
            </a:pPr>
            <a:r>
              <a:rPr sz="1400" b="1" spc="-10" dirty="0">
                <a:solidFill>
                  <a:srgbClr val="3A2743"/>
                </a:solidFill>
                <a:latin typeface="Calibri"/>
                <a:cs typeface="Calibri"/>
              </a:rPr>
              <a:t>Prático</a:t>
            </a:r>
            <a:endParaRPr sz="1400" dirty="0">
              <a:latin typeface="Calibri"/>
              <a:cs typeface="Calibri"/>
            </a:endParaRPr>
          </a:p>
          <a:p>
            <a:pPr marL="36512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64490" algn="l"/>
                <a:tab pos="365125" algn="l"/>
              </a:tabLst>
            </a:pPr>
            <a:r>
              <a:rPr sz="1400" b="1" spc="-5" dirty="0">
                <a:solidFill>
                  <a:srgbClr val="3A2743"/>
                </a:solidFill>
                <a:latin typeface="Calibri"/>
                <a:cs typeface="Calibri"/>
              </a:rPr>
              <a:t>Objetivo</a:t>
            </a:r>
            <a:endParaRPr sz="1400" dirty="0">
              <a:latin typeface="Calibri"/>
              <a:cs typeface="Calibri"/>
            </a:endParaRPr>
          </a:p>
          <a:p>
            <a:pPr marL="365125" indent="-287020">
              <a:lnSpc>
                <a:spcPts val="1545"/>
              </a:lnSpc>
              <a:buFont typeface="Wingdings"/>
              <a:buChar char=""/>
              <a:tabLst>
                <a:tab pos="364490" algn="l"/>
                <a:tab pos="365125" algn="l"/>
              </a:tabLst>
            </a:pPr>
            <a:r>
              <a:rPr sz="1400" b="1" spc="-5" dirty="0">
                <a:solidFill>
                  <a:srgbClr val="3A2743"/>
                </a:solidFill>
                <a:latin typeface="Calibri"/>
                <a:cs typeface="Calibri"/>
              </a:rPr>
              <a:t>Dinâmico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3200"/>
              </a:lnSpc>
            </a:pPr>
            <a:r>
              <a:rPr sz="2800" spc="-5" dirty="0" err="1">
                <a:solidFill>
                  <a:srgbClr val="3A2743"/>
                </a:solidFill>
                <a:latin typeface="Calibri"/>
                <a:cs typeface="Calibri"/>
              </a:rPr>
              <a:t>Nossa</a:t>
            </a:r>
            <a:r>
              <a:rPr sz="2800" spc="-20" dirty="0">
                <a:solidFill>
                  <a:srgbClr val="3A2743"/>
                </a:solidFill>
                <a:latin typeface="Calibri"/>
                <a:cs typeface="Calibri"/>
              </a:rPr>
              <a:t> </a:t>
            </a:r>
            <a:r>
              <a:rPr sz="2800" spc="-5" dirty="0" err="1">
                <a:solidFill>
                  <a:srgbClr val="3A2743"/>
                </a:solidFill>
                <a:latin typeface="Calibri"/>
                <a:cs typeface="Calibri"/>
              </a:rPr>
              <a:t>Ideia</a:t>
            </a:r>
            <a:endParaRPr lang="pt-BR" sz="2800" spc="-5" dirty="0">
              <a:solidFill>
                <a:srgbClr val="3A2743"/>
              </a:solidFill>
              <a:latin typeface="Calibri"/>
              <a:cs typeface="Calibri"/>
            </a:endParaRPr>
          </a:p>
          <a:p>
            <a:pPr marL="31115">
              <a:lnSpc>
                <a:spcPts val="1535"/>
              </a:lnSpc>
            </a:pPr>
            <a:r>
              <a:rPr lang="pt-BR" sz="1300" b="1" spc="-10" dirty="0">
                <a:solidFill>
                  <a:srgbClr val="3A2743"/>
                </a:solidFill>
                <a:latin typeface="Calibri"/>
                <a:cs typeface="Calibri"/>
              </a:rPr>
              <a:t>O projeto FindSports foi uma criação sobre o tema “Encontrar grupos para prática de esportes”, e tem como propósito criar grupos de pessoas para a prática de esportes, de forma fácil e ágil. Os usuários ao entrar no site, encontraram uma variedade de esportes para participar, uma organização com comunicação de grupos, e uma busca local para encontrar pessoas por perto. </a:t>
            </a:r>
            <a:endParaRPr lang="pt-BR" sz="13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3479" y="1418920"/>
            <a:ext cx="1570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A2743"/>
                </a:solidFill>
                <a:latin typeface="Calibri"/>
                <a:cs typeface="Calibri"/>
              </a:rPr>
              <a:t>Nosso</a:t>
            </a:r>
            <a:r>
              <a:rPr sz="2800" spc="-50" dirty="0">
                <a:solidFill>
                  <a:srgbClr val="3A274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A2743"/>
                </a:solidFill>
                <a:latin typeface="Calibri"/>
                <a:cs typeface="Calibri"/>
              </a:rPr>
              <a:t>App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52971" y="1144142"/>
            <a:ext cx="1644650" cy="3032125"/>
            <a:chOff x="6252971" y="1144142"/>
            <a:chExt cx="1644650" cy="3032125"/>
          </a:xfrm>
        </p:grpSpPr>
        <p:sp>
          <p:nvSpPr>
            <p:cNvPr id="6" name="object 6"/>
            <p:cNvSpPr/>
            <p:nvPr/>
          </p:nvSpPr>
          <p:spPr>
            <a:xfrm>
              <a:off x="6314058" y="1144142"/>
              <a:ext cx="1563370" cy="2813050"/>
            </a:xfrm>
            <a:custGeom>
              <a:avLst/>
              <a:gdLst/>
              <a:ahLst/>
              <a:cxnLst/>
              <a:rect l="l" t="t" r="r" b="b"/>
              <a:pathLst>
                <a:path w="1563370" h="2813050">
                  <a:moveTo>
                    <a:pt x="1543812" y="0"/>
                  </a:moveTo>
                  <a:lnTo>
                    <a:pt x="1199895" y="207391"/>
                  </a:lnTo>
                  <a:lnTo>
                    <a:pt x="1320164" y="271526"/>
                  </a:lnTo>
                  <a:lnTo>
                    <a:pt x="0" y="2747035"/>
                  </a:lnTo>
                  <a:lnTo>
                    <a:pt x="122808" y="2812554"/>
                  </a:lnTo>
                  <a:lnTo>
                    <a:pt x="1442973" y="337058"/>
                  </a:lnTo>
                  <a:lnTo>
                    <a:pt x="1563242" y="401193"/>
                  </a:lnTo>
                  <a:lnTo>
                    <a:pt x="1543812" y="0"/>
                  </a:lnTo>
                  <a:close/>
                </a:path>
              </a:pathLst>
            </a:custGeom>
            <a:solidFill>
              <a:srgbClr val="EC9A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7663" y="2499359"/>
              <a:ext cx="340360" cy="459105"/>
            </a:xfrm>
            <a:custGeom>
              <a:avLst/>
              <a:gdLst/>
              <a:ahLst/>
              <a:cxnLst/>
              <a:rect l="l" t="t" r="r" b="b"/>
              <a:pathLst>
                <a:path w="340359" h="459105">
                  <a:moveTo>
                    <a:pt x="89026" y="0"/>
                  </a:moveTo>
                  <a:lnTo>
                    <a:pt x="0" y="47370"/>
                  </a:lnTo>
                  <a:lnTo>
                    <a:pt x="250825" y="458723"/>
                  </a:lnTo>
                  <a:lnTo>
                    <a:pt x="339851" y="411098"/>
                  </a:lnTo>
                  <a:lnTo>
                    <a:pt x="89026" y="0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65765" y="2767583"/>
              <a:ext cx="363855" cy="439420"/>
            </a:xfrm>
            <a:custGeom>
              <a:avLst/>
              <a:gdLst/>
              <a:ahLst/>
              <a:cxnLst/>
              <a:rect l="l" t="t" r="r" b="b"/>
              <a:pathLst>
                <a:path w="363854" h="439419">
                  <a:moveTo>
                    <a:pt x="140188" y="0"/>
                  </a:moveTo>
                  <a:lnTo>
                    <a:pt x="26396" y="53213"/>
                  </a:lnTo>
                  <a:lnTo>
                    <a:pt x="1535" y="83169"/>
                  </a:lnTo>
                  <a:lnTo>
                    <a:pt x="0" y="102201"/>
                  </a:lnTo>
                  <a:lnTo>
                    <a:pt x="6584" y="121031"/>
                  </a:lnTo>
                  <a:lnTo>
                    <a:pt x="170922" y="390271"/>
                  </a:lnTo>
                  <a:lnTo>
                    <a:pt x="209657" y="426212"/>
                  </a:lnTo>
                  <a:lnTo>
                    <a:pt x="260965" y="438912"/>
                  </a:lnTo>
                  <a:lnTo>
                    <a:pt x="274036" y="438122"/>
                  </a:lnTo>
                  <a:lnTo>
                    <a:pt x="312273" y="426085"/>
                  </a:lnTo>
                  <a:lnTo>
                    <a:pt x="343286" y="400792"/>
                  </a:lnTo>
                  <a:lnTo>
                    <a:pt x="363690" y="330680"/>
                  </a:lnTo>
                  <a:lnTo>
                    <a:pt x="350627" y="294386"/>
                  </a:lnTo>
                  <a:lnTo>
                    <a:pt x="186289" y="25273"/>
                  </a:lnTo>
                  <a:lnTo>
                    <a:pt x="153856" y="1680"/>
                  </a:lnTo>
                  <a:lnTo>
                    <a:pt x="140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6800" y="2520695"/>
              <a:ext cx="164907" cy="1280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57232" y="1716023"/>
              <a:ext cx="939165" cy="882650"/>
            </a:xfrm>
            <a:custGeom>
              <a:avLst/>
              <a:gdLst/>
              <a:ahLst/>
              <a:cxnLst/>
              <a:rect l="l" t="t" r="r" b="b"/>
              <a:pathLst>
                <a:path w="939165" h="882650">
                  <a:moveTo>
                    <a:pt x="469042" y="0"/>
                  </a:moveTo>
                  <a:lnTo>
                    <a:pt x="430688" y="1397"/>
                  </a:lnTo>
                  <a:lnTo>
                    <a:pt x="382142" y="7672"/>
                  </a:lnTo>
                  <a:lnTo>
                    <a:pt x="334541" y="18645"/>
                  </a:lnTo>
                  <a:lnTo>
                    <a:pt x="288358" y="34106"/>
                  </a:lnTo>
                  <a:lnTo>
                    <a:pt x="244062" y="53848"/>
                  </a:lnTo>
                  <a:lnTo>
                    <a:pt x="202123" y="77661"/>
                  </a:lnTo>
                  <a:lnTo>
                    <a:pt x="163012" y="105338"/>
                  </a:lnTo>
                  <a:lnTo>
                    <a:pt x="127199" y="136670"/>
                  </a:lnTo>
                  <a:lnTo>
                    <a:pt x="95154" y="171450"/>
                  </a:lnTo>
                  <a:lnTo>
                    <a:pt x="67493" y="209251"/>
                  </a:lnTo>
                  <a:lnTo>
                    <a:pt x="44338" y="249646"/>
                  </a:lnTo>
                  <a:lnTo>
                    <a:pt x="25851" y="292130"/>
                  </a:lnTo>
                  <a:lnTo>
                    <a:pt x="12192" y="336200"/>
                  </a:lnTo>
                  <a:lnTo>
                    <a:pt x="3521" y="381354"/>
                  </a:lnTo>
                  <a:lnTo>
                    <a:pt x="0" y="427089"/>
                  </a:lnTo>
                  <a:lnTo>
                    <a:pt x="1788" y="472900"/>
                  </a:lnTo>
                  <a:lnTo>
                    <a:pt x="9048" y="518287"/>
                  </a:lnTo>
                  <a:lnTo>
                    <a:pt x="25130" y="572849"/>
                  </a:lnTo>
                  <a:lnTo>
                    <a:pt x="48164" y="625220"/>
                  </a:lnTo>
                  <a:lnTo>
                    <a:pt x="74098" y="669439"/>
                  </a:lnTo>
                  <a:lnTo>
                    <a:pt x="104712" y="711044"/>
                  </a:lnTo>
                  <a:lnTo>
                    <a:pt x="139715" y="749474"/>
                  </a:lnTo>
                  <a:lnTo>
                    <a:pt x="178814" y="784168"/>
                  </a:lnTo>
                  <a:lnTo>
                    <a:pt x="221716" y="814565"/>
                  </a:lnTo>
                  <a:lnTo>
                    <a:pt x="268128" y="840105"/>
                  </a:lnTo>
                  <a:lnTo>
                    <a:pt x="313932" y="858821"/>
                  </a:lnTo>
                  <a:lnTo>
                    <a:pt x="361283" y="872013"/>
                  </a:lnTo>
                  <a:lnTo>
                    <a:pt x="409682" y="879824"/>
                  </a:lnTo>
                  <a:lnTo>
                    <a:pt x="458628" y="882395"/>
                  </a:lnTo>
                  <a:lnTo>
                    <a:pt x="512597" y="879338"/>
                  </a:lnTo>
                  <a:lnTo>
                    <a:pt x="566054" y="870315"/>
                  </a:lnTo>
                  <a:lnTo>
                    <a:pt x="618345" y="855553"/>
                  </a:lnTo>
                  <a:lnTo>
                    <a:pt x="668813" y="835278"/>
                  </a:lnTo>
                  <a:lnTo>
                    <a:pt x="713008" y="812452"/>
                  </a:lnTo>
                  <a:lnTo>
                    <a:pt x="753996" y="786241"/>
                  </a:lnTo>
                  <a:lnTo>
                    <a:pt x="791541" y="756846"/>
                  </a:lnTo>
                  <a:lnTo>
                    <a:pt x="825407" y="724463"/>
                  </a:lnTo>
                  <a:lnTo>
                    <a:pt x="855360" y="689292"/>
                  </a:lnTo>
                  <a:lnTo>
                    <a:pt x="881164" y="651530"/>
                  </a:lnTo>
                  <a:lnTo>
                    <a:pt x="902584" y="611375"/>
                  </a:lnTo>
                  <a:lnTo>
                    <a:pt x="919383" y="569026"/>
                  </a:lnTo>
                  <a:lnTo>
                    <a:pt x="931327" y="524680"/>
                  </a:lnTo>
                  <a:lnTo>
                    <a:pt x="938180" y="478536"/>
                  </a:lnTo>
                  <a:lnTo>
                    <a:pt x="939002" y="420432"/>
                  </a:lnTo>
                  <a:lnTo>
                    <a:pt x="934390" y="375637"/>
                  </a:lnTo>
                  <a:lnTo>
                    <a:pt x="925118" y="331497"/>
                  </a:lnTo>
                  <a:lnTo>
                    <a:pt x="911324" y="288440"/>
                  </a:lnTo>
                  <a:lnTo>
                    <a:pt x="893148" y="246894"/>
                  </a:lnTo>
                  <a:lnTo>
                    <a:pt x="870726" y="207288"/>
                  </a:lnTo>
                  <a:lnTo>
                    <a:pt x="844199" y="170049"/>
                  </a:lnTo>
                  <a:lnTo>
                    <a:pt x="813705" y="135607"/>
                  </a:lnTo>
                  <a:lnTo>
                    <a:pt x="779381" y="104389"/>
                  </a:lnTo>
                  <a:lnTo>
                    <a:pt x="741367" y="76824"/>
                  </a:lnTo>
                  <a:lnTo>
                    <a:pt x="699801" y="53339"/>
                  </a:lnTo>
                  <a:lnTo>
                    <a:pt x="656051" y="34332"/>
                  </a:lnTo>
                  <a:lnTo>
                    <a:pt x="610802" y="19421"/>
                  </a:lnTo>
                  <a:lnTo>
                    <a:pt x="564351" y="8680"/>
                  </a:lnTo>
                  <a:lnTo>
                    <a:pt x="516998" y="2182"/>
                  </a:lnTo>
                  <a:lnTo>
                    <a:pt x="46904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26797" y="1688591"/>
              <a:ext cx="995680" cy="928369"/>
            </a:xfrm>
            <a:custGeom>
              <a:avLst/>
              <a:gdLst/>
              <a:ahLst/>
              <a:cxnLst/>
              <a:rect l="l" t="t" r="r" b="b"/>
              <a:pathLst>
                <a:path w="995679" h="928369">
                  <a:moveTo>
                    <a:pt x="498206" y="0"/>
                  </a:moveTo>
                  <a:lnTo>
                    <a:pt x="497444" y="0"/>
                  </a:lnTo>
                  <a:lnTo>
                    <a:pt x="447609" y="2324"/>
                  </a:lnTo>
                  <a:lnTo>
                    <a:pt x="398885" y="9175"/>
                  </a:lnTo>
                  <a:lnTo>
                    <a:pt x="351567" y="20371"/>
                  </a:lnTo>
                  <a:lnTo>
                    <a:pt x="305952" y="35729"/>
                  </a:lnTo>
                  <a:lnTo>
                    <a:pt x="262335" y="55066"/>
                  </a:lnTo>
                  <a:lnTo>
                    <a:pt x="221013" y="78200"/>
                  </a:lnTo>
                  <a:lnTo>
                    <a:pt x="182281" y="104948"/>
                  </a:lnTo>
                  <a:lnTo>
                    <a:pt x="146435" y="135128"/>
                  </a:lnTo>
                  <a:lnTo>
                    <a:pt x="113771" y="168556"/>
                  </a:lnTo>
                  <a:lnTo>
                    <a:pt x="84586" y="205052"/>
                  </a:lnTo>
                  <a:lnTo>
                    <a:pt x="59174" y="244431"/>
                  </a:lnTo>
                  <a:lnTo>
                    <a:pt x="37831" y="286512"/>
                  </a:lnTo>
                  <a:lnTo>
                    <a:pt x="21072" y="330341"/>
                  </a:lnTo>
                  <a:lnTo>
                    <a:pt x="9226" y="374939"/>
                  </a:lnTo>
                  <a:lnTo>
                    <a:pt x="2226" y="419981"/>
                  </a:lnTo>
                  <a:lnTo>
                    <a:pt x="0" y="465144"/>
                  </a:lnTo>
                  <a:lnTo>
                    <a:pt x="2435" y="509329"/>
                  </a:lnTo>
                  <a:lnTo>
                    <a:pt x="9590" y="554545"/>
                  </a:lnTo>
                  <a:lnTo>
                    <a:pt x="21266" y="598137"/>
                  </a:lnTo>
                  <a:lnTo>
                    <a:pt x="37436" y="640559"/>
                  </a:lnTo>
                  <a:lnTo>
                    <a:pt x="58030" y="681489"/>
                  </a:lnTo>
                  <a:lnTo>
                    <a:pt x="82978" y="720605"/>
                  </a:lnTo>
                  <a:lnTo>
                    <a:pt x="112210" y="757582"/>
                  </a:lnTo>
                  <a:lnTo>
                    <a:pt x="145654" y="792099"/>
                  </a:lnTo>
                  <a:lnTo>
                    <a:pt x="182815" y="823431"/>
                  </a:lnTo>
                  <a:lnTo>
                    <a:pt x="222626" y="850802"/>
                  </a:lnTo>
                  <a:lnTo>
                    <a:pt x="264738" y="874147"/>
                  </a:lnTo>
                  <a:lnTo>
                    <a:pt x="308802" y="893397"/>
                  </a:lnTo>
                  <a:lnTo>
                    <a:pt x="354466" y="908486"/>
                  </a:lnTo>
                  <a:lnTo>
                    <a:pt x="401383" y="919347"/>
                  </a:lnTo>
                  <a:lnTo>
                    <a:pt x="449201" y="925912"/>
                  </a:lnTo>
                  <a:lnTo>
                    <a:pt x="497571" y="928116"/>
                  </a:lnTo>
                  <a:lnTo>
                    <a:pt x="545786" y="925935"/>
                  </a:lnTo>
                  <a:lnTo>
                    <a:pt x="593822" y="919337"/>
                  </a:lnTo>
                  <a:lnTo>
                    <a:pt x="641357" y="908238"/>
                  </a:lnTo>
                  <a:lnTo>
                    <a:pt x="688071" y="892556"/>
                  </a:lnTo>
                  <a:lnTo>
                    <a:pt x="717754" y="879475"/>
                  </a:lnTo>
                  <a:lnTo>
                    <a:pt x="505699" y="879475"/>
                  </a:lnTo>
                  <a:lnTo>
                    <a:pt x="457039" y="876993"/>
                  </a:lnTo>
                  <a:lnTo>
                    <a:pt x="409620" y="869700"/>
                  </a:lnTo>
                  <a:lnTo>
                    <a:pt x="363755" y="857808"/>
                  </a:lnTo>
                  <a:lnTo>
                    <a:pt x="319796" y="841535"/>
                  </a:lnTo>
                  <a:lnTo>
                    <a:pt x="278084" y="821098"/>
                  </a:lnTo>
                  <a:lnTo>
                    <a:pt x="238959" y="796715"/>
                  </a:lnTo>
                  <a:lnTo>
                    <a:pt x="202763" y="768601"/>
                  </a:lnTo>
                  <a:lnTo>
                    <a:pt x="169837" y="736975"/>
                  </a:lnTo>
                  <a:lnTo>
                    <a:pt x="140522" y="702053"/>
                  </a:lnTo>
                  <a:lnTo>
                    <a:pt x="115161" y="664052"/>
                  </a:lnTo>
                  <a:lnTo>
                    <a:pt x="94092" y="623189"/>
                  </a:lnTo>
                  <a:lnTo>
                    <a:pt x="76671" y="575978"/>
                  </a:lnTo>
                  <a:lnTo>
                    <a:pt x="65558" y="527871"/>
                  </a:lnTo>
                  <a:lnTo>
                    <a:pt x="60648" y="479367"/>
                  </a:lnTo>
                  <a:lnTo>
                    <a:pt x="61834" y="430963"/>
                  </a:lnTo>
                  <a:lnTo>
                    <a:pt x="69010" y="383159"/>
                  </a:lnTo>
                  <a:lnTo>
                    <a:pt x="82068" y="336451"/>
                  </a:lnTo>
                  <a:lnTo>
                    <a:pt x="100902" y="291339"/>
                  </a:lnTo>
                  <a:lnTo>
                    <a:pt x="125406" y="248321"/>
                  </a:lnTo>
                  <a:lnTo>
                    <a:pt x="155471" y="207895"/>
                  </a:lnTo>
                  <a:lnTo>
                    <a:pt x="190993" y="170561"/>
                  </a:lnTo>
                  <a:lnTo>
                    <a:pt x="229140" y="138835"/>
                  </a:lnTo>
                  <a:lnTo>
                    <a:pt x="270332" y="111753"/>
                  </a:lnTo>
                  <a:lnTo>
                    <a:pt x="314101" y="89401"/>
                  </a:lnTo>
                  <a:lnTo>
                    <a:pt x="359978" y="71865"/>
                  </a:lnTo>
                  <a:lnTo>
                    <a:pt x="407495" y="59232"/>
                  </a:lnTo>
                  <a:lnTo>
                    <a:pt x="456183" y="51589"/>
                  </a:lnTo>
                  <a:lnTo>
                    <a:pt x="505572" y="49022"/>
                  </a:lnTo>
                  <a:lnTo>
                    <a:pt x="719651" y="49022"/>
                  </a:lnTo>
                  <a:lnTo>
                    <a:pt x="691770" y="36486"/>
                  </a:lnTo>
                  <a:lnTo>
                    <a:pt x="646074" y="20874"/>
                  </a:lnTo>
                  <a:lnTo>
                    <a:pt x="598414" y="9433"/>
                  </a:lnTo>
                  <a:lnTo>
                    <a:pt x="549041" y="2397"/>
                  </a:lnTo>
                  <a:lnTo>
                    <a:pt x="498206" y="0"/>
                  </a:lnTo>
                  <a:close/>
                </a:path>
                <a:path w="995679" h="928369">
                  <a:moveTo>
                    <a:pt x="719651" y="49022"/>
                  </a:moveTo>
                  <a:lnTo>
                    <a:pt x="505572" y="49022"/>
                  </a:lnTo>
                  <a:lnTo>
                    <a:pt x="548669" y="50980"/>
                  </a:lnTo>
                  <a:lnTo>
                    <a:pt x="591647" y="56880"/>
                  </a:lnTo>
                  <a:lnTo>
                    <a:pt x="634196" y="66756"/>
                  </a:lnTo>
                  <a:lnTo>
                    <a:pt x="676006" y="80645"/>
                  </a:lnTo>
                  <a:lnTo>
                    <a:pt x="724167" y="102500"/>
                  </a:lnTo>
                  <a:lnTo>
                    <a:pt x="768550" y="129151"/>
                  </a:lnTo>
                  <a:lnTo>
                    <a:pt x="808849" y="160173"/>
                  </a:lnTo>
                  <a:lnTo>
                    <a:pt x="844762" y="195142"/>
                  </a:lnTo>
                  <a:lnTo>
                    <a:pt x="875984" y="233632"/>
                  </a:lnTo>
                  <a:lnTo>
                    <a:pt x="902211" y="275220"/>
                  </a:lnTo>
                  <a:lnTo>
                    <a:pt x="923139" y="319481"/>
                  </a:lnTo>
                  <a:lnTo>
                    <a:pt x="938464" y="365990"/>
                  </a:lnTo>
                  <a:lnTo>
                    <a:pt x="947882" y="414324"/>
                  </a:lnTo>
                  <a:lnTo>
                    <a:pt x="951088" y="464058"/>
                  </a:lnTo>
                  <a:lnTo>
                    <a:pt x="948474" y="509329"/>
                  </a:lnTo>
                  <a:lnTo>
                    <a:pt x="940811" y="553181"/>
                  </a:lnTo>
                  <a:lnTo>
                    <a:pt x="928372" y="595360"/>
                  </a:lnTo>
                  <a:lnTo>
                    <a:pt x="911429" y="635616"/>
                  </a:lnTo>
                  <a:lnTo>
                    <a:pt x="890255" y="673697"/>
                  </a:lnTo>
                  <a:lnTo>
                    <a:pt x="865123" y="709350"/>
                  </a:lnTo>
                  <a:lnTo>
                    <a:pt x="836303" y="742325"/>
                  </a:lnTo>
                  <a:lnTo>
                    <a:pt x="804069" y="772369"/>
                  </a:lnTo>
                  <a:lnTo>
                    <a:pt x="768693" y="799231"/>
                  </a:lnTo>
                  <a:lnTo>
                    <a:pt x="730447" y="822658"/>
                  </a:lnTo>
                  <a:lnTo>
                    <a:pt x="689604" y="842400"/>
                  </a:lnTo>
                  <a:lnTo>
                    <a:pt x="646435" y="858205"/>
                  </a:lnTo>
                  <a:lnTo>
                    <a:pt x="601213" y="869819"/>
                  </a:lnTo>
                  <a:lnTo>
                    <a:pt x="554183" y="876995"/>
                  </a:lnTo>
                  <a:lnTo>
                    <a:pt x="505699" y="879475"/>
                  </a:lnTo>
                  <a:lnTo>
                    <a:pt x="717754" y="879475"/>
                  </a:lnTo>
                  <a:lnTo>
                    <a:pt x="775432" y="848997"/>
                  </a:lnTo>
                  <a:lnTo>
                    <a:pt x="814571" y="821817"/>
                  </a:lnTo>
                  <a:lnTo>
                    <a:pt x="850424" y="791398"/>
                  </a:lnTo>
                  <a:lnTo>
                    <a:pt x="882797" y="758012"/>
                  </a:lnTo>
                  <a:lnTo>
                    <a:pt x="911496" y="721931"/>
                  </a:lnTo>
                  <a:lnTo>
                    <a:pt x="936327" y="683426"/>
                  </a:lnTo>
                  <a:lnTo>
                    <a:pt x="957095" y="642770"/>
                  </a:lnTo>
                  <a:lnTo>
                    <a:pt x="973607" y="600233"/>
                  </a:lnTo>
                  <a:lnTo>
                    <a:pt x="985669" y="556088"/>
                  </a:lnTo>
                  <a:lnTo>
                    <a:pt x="993086" y="510605"/>
                  </a:lnTo>
                  <a:lnTo>
                    <a:pt x="995665" y="464058"/>
                  </a:lnTo>
                  <a:lnTo>
                    <a:pt x="993095" y="416632"/>
                  </a:lnTo>
                  <a:lnTo>
                    <a:pt x="985552" y="370572"/>
                  </a:lnTo>
                  <a:lnTo>
                    <a:pt x="973286" y="326110"/>
                  </a:lnTo>
                  <a:lnTo>
                    <a:pt x="956549" y="283481"/>
                  </a:lnTo>
                  <a:lnTo>
                    <a:pt x="935592" y="242919"/>
                  </a:lnTo>
                  <a:lnTo>
                    <a:pt x="910664" y="204657"/>
                  </a:lnTo>
                  <a:lnTo>
                    <a:pt x="882017" y="168929"/>
                  </a:lnTo>
                  <a:lnTo>
                    <a:pt x="849901" y="135969"/>
                  </a:lnTo>
                  <a:lnTo>
                    <a:pt x="814568" y="106011"/>
                  </a:lnTo>
                  <a:lnTo>
                    <a:pt x="776268" y="79288"/>
                  </a:lnTo>
                  <a:lnTo>
                    <a:pt x="735252" y="56036"/>
                  </a:lnTo>
                  <a:lnTo>
                    <a:pt x="719651" y="49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2600" y="1776983"/>
              <a:ext cx="512445" cy="469900"/>
            </a:xfrm>
            <a:custGeom>
              <a:avLst/>
              <a:gdLst/>
              <a:ahLst/>
              <a:cxnLst/>
              <a:rect l="l" t="t" r="r" b="b"/>
              <a:pathLst>
                <a:path w="512445" h="469900">
                  <a:moveTo>
                    <a:pt x="333829" y="0"/>
                  </a:moveTo>
                  <a:lnTo>
                    <a:pt x="283097" y="4549"/>
                  </a:lnTo>
                  <a:lnTo>
                    <a:pt x="234248" y="17547"/>
                  </a:lnTo>
                  <a:lnTo>
                    <a:pt x="188001" y="38018"/>
                  </a:lnTo>
                  <a:lnTo>
                    <a:pt x="145074" y="64988"/>
                  </a:lnTo>
                  <a:lnTo>
                    <a:pt x="106182" y="97480"/>
                  </a:lnTo>
                  <a:lnTo>
                    <a:pt x="72045" y="134520"/>
                  </a:lnTo>
                  <a:lnTo>
                    <a:pt x="43380" y="175132"/>
                  </a:lnTo>
                  <a:lnTo>
                    <a:pt x="20062" y="221263"/>
                  </a:lnTo>
                  <a:lnTo>
                    <a:pt x="5328" y="270430"/>
                  </a:lnTo>
                  <a:lnTo>
                    <a:pt x="0" y="321097"/>
                  </a:lnTo>
                  <a:lnTo>
                    <a:pt x="4899" y="371728"/>
                  </a:lnTo>
                  <a:lnTo>
                    <a:pt x="16430" y="406866"/>
                  </a:lnTo>
                  <a:lnTo>
                    <a:pt x="36570" y="438229"/>
                  </a:lnTo>
                  <a:lnTo>
                    <a:pt x="64496" y="460757"/>
                  </a:lnTo>
                  <a:lnTo>
                    <a:pt x="99768" y="469391"/>
                  </a:lnTo>
                  <a:lnTo>
                    <a:pt x="130492" y="462994"/>
                  </a:lnTo>
                  <a:lnTo>
                    <a:pt x="177923" y="422243"/>
                  </a:lnTo>
                  <a:lnTo>
                    <a:pt x="206222" y="366333"/>
                  </a:lnTo>
                  <a:lnTo>
                    <a:pt x="218259" y="337645"/>
                  </a:lnTo>
                  <a:lnTo>
                    <a:pt x="232487" y="310314"/>
                  </a:lnTo>
                  <a:lnTo>
                    <a:pt x="282489" y="262145"/>
                  </a:lnTo>
                  <a:lnTo>
                    <a:pt x="319002" y="245665"/>
                  </a:lnTo>
                  <a:lnTo>
                    <a:pt x="358419" y="233352"/>
                  </a:lnTo>
                  <a:lnTo>
                    <a:pt x="398218" y="222122"/>
                  </a:lnTo>
                  <a:lnTo>
                    <a:pt x="436935" y="207083"/>
                  </a:lnTo>
                  <a:lnTo>
                    <a:pt x="472211" y="185912"/>
                  </a:lnTo>
                  <a:lnTo>
                    <a:pt x="499034" y="158240"/>
                  </a:lnTo>
                  <a:lnTo>
                    <a:pt x="512391" y="123697"/>
                  </a:lnTo>
                  <a:lnTo>
                    <a:pt x="509553" y="91275"/>
                  </a:lnTo>
                  <a:lnTo>
                    <a:pt x="469207" y="37526"/>
                  </a:lnTo>
                  <a:lnTo>
                    <a:pt x="411999" y="11251"/>
                  </a:lnTo>
                  <a:lnTo>
                    <a:pt x="359695" y="1210"/>
                  </a:lnTo>
                  <a:lnTo>
                    <a:pt x="3338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2279" y="2318003"/>
              <a:ext cx="165163" cy="16306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59755" y="1918715"/>
              <a:ext cx="346075" cy="550545"/>
            </a:xfrm>
            <a:custGeom>
              <a:avLst/>
              <a:gdLst/>
              <a:ahLst/>
              <a:cxnLst/>
              <a:rect l="l" t="t" r="r" b="b"/>
              <a:pathLst>
                <a:path w="346075" h="550544">
                  <a:moveTo>
                    <a:pt x="428" y="430402"/>
                  </a:moveTo>
                  <a:lnTo>
                    <a:pt x="0" y="460402"/>
                  </a:lnTo>
                  <a:lnTo>
                    <a:pt x="92" y="496063"/>
                  </a:lnTo>
                  <a:lnTo>
                    <a:pt x="276" y="519096"/>
                  </a:lnTo>
                  <a:lnTo>
                    <a:pt x="428" y="550163"/>
                  </a:lnTo>
                  <a:lnTo>
                    <a:pt x="1317" y="550163"/>
                  </a:lnTo>
                  <a:lnTo>
                    <a:pt x="53987" y="546570"/>
                  </a:lnTo>
                  <a:lnTo>
                    <a:pt x="103890" y="536073"/>
                  </a:lnTo>
                  <a:lnTo>
                    <a:pt x="150533" y="519096"/>
                  </a:lnTo>
                  <a:lnTo>
                    <a:pt x="193425" y="496063"/>
                  </a:lnTo>
                  <a:lnTo>
                    <a:pt x="232076" y="467400"/>
                  </a:lnTo>
                  <a:lnTo>
                    <a:pt x="265995" y="433530"/>
                  </a:lnTo>
                  <a:lnTo>
                    <a:pt x="267468" y="431545"/>
                  </a:lnTo>
                  <a:lnTo>
                    <a:pt x="1571" y="431545"/>
                  </a:lnTo>
                  <a:lnTo>
                    <a:pt x="428" y="431164"/>
                  </a:lnTo>
                  <a:lnTo>
                    <a:pt x="428" y="430402"/>
                  </a:lnTo>
                  <a:close/>
                </a:path>
                <a:path w="346075" h="550544">
                  <a:moveTo>
                    <a:pt x="264080" y="0"/>
                  </a:moveTo>
                  <a:lnTo>
                    <a:pt x="254095" y="7937"/>
                  </a:lnTo>
                  <a:lnTo>
                    <a:pt x="228488" y="21780"/>
                  </a:lnTo>
                  <a:lnTo>
                    <a:pt x="200929" y="35718"/>
                  </a:lnTo>
                  <a:lnTo>
                    <a:pt x="185086" y="43941"/>
                  </a:lnTo>
                  <a:lnTo>
                    <a:pt x="179244" y="47370"/>
                  </a:lnTo>
                  <a:lnTo>
                    <a:pt x="173148" y="51307"/>
                  </a:lnTo>
                  <a:lnTo>
                    <a:pt x="170735" y="57403"/>
                  </a:lnTo>
                  <a:lnTo>
                    <a:pt x="169576" y="63543"/>
                  </a:lnTo>
                  <a:lnTo>
                    <a:pt x="170703" y="69850"/>
                  </a:lnTo>
                  <a:lnTo>
                    <a:pt x="173307" y="76156"/>
                  </a:lnTo>
                  <a:lnTo>
                    <a:pt x="176577" y="82295"/>
                  </a:lnTo>
                  <a:lnTo>
                    <a:pt x="196487" y="129370"/>
                  </a:lnTo>
                  <a:lnTo>
                    <a:pt x="207411" y="178413"/>
                  </a:lnTo>
                  <a:lnTo>
                    <a:pt x="209294" y="228316"/>
                  </a:lnTo>
                  <a:lnTo>
                    <a:pt x="202083" y="277969"/>
                  </a:lnTo>
                  <a:lnTo>
                    <a:pt x="185721" y="326263"/>
                  </a:lnTo>
                  <a:lnTo>
                    <a:pt x="157162" y="371078"/>
                  </a:lnTo>
                  <a:lnTo>
                    <a:pt x="112696" y="402463"/>
                  </a:lnTo>
                  <a:lnTo>
                    <a:pt x="61769" y="418337"/>
                  </a:lnTo>
                  <a:lnTo>
                    <a:pt x="3603" y="431545"/>
                  </a:lnTo>
                  <a:lnTo>
                    <a:pt x="267468" y="431545"/>
                  </a:lnTo>
                  <a:lnTo>
                    <a:pt x="294688" y="394879"/>
                  </a:lnTo>
                  <a:lnTo>
                    <a:pt x="317667" y="351869"/>
                  </a:lnTo>
                  <a:lnTo>
                    <a:pt x="334438" y="304926"/>
                  </a:lnTo>
                  <a:lnTo>
                    <a:pt x="342618" y="265832"/>
                  </a:lnTo>
                  <a:lnTo>
                    <a:pt x="345578" y="207415"/>
                  </a:lnTo>
                  <a:lnTo>
                    <a:pt x="340750" y="162757"/>
                  </a:lnTo>
                  <a:lnTo>
                    <a:pt x="330025" y="119157"/>
                  </a:lnTo>
                  <a:lnTo>
                    <a:pt x="313563" y="77145"/>
                  </a:lnTo>
                  <a:lnTo>
                    <a:pt x="291527" y="37249"/>
                  </a:lnTo>
                  <a:lnTo>
                    <a:pt x="2640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74279" y="2971850"/>
              <a:ext cx="323215" cy="1203960"/>
            </a:xfrm>
            <a:custGeom>
              <a:avLst/>
              <a:gdLst/>
              <a:ahLst/>
              <a:cxnLst/>
              <a:rect l="l" t="t" r="r" b="b"/>
              <a:pathLst>
                <a:path w="323215" h="1203960">
                  <a:moveTo>
                    <a:pt x="322960" y="0"/>
                  </a:moveTo>
                  <a:lnTo>
                    <a:pt x="0" y="0"/>
                  </a:lnTo>
                  <a:lnTo>
                    <a:pt x="0" y="1203845"/>
                  </a:lnTo>
                  <a:lnTo>
                    <a:pt x="322960" y="1203845"/>
                  </a:lnTo>
                  <a:lnTo>
                    <a:pt x="322960" y="0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23047" y="3038906"/>
              <a:ext cx="228600" cy="658495"/>
            </a:xfrm>
            <a:custGeom>
              <a:avLst/>
              <a:gdLst/>
              <a:ahLst/>
              <a:cxnLst/>
              <a:rect l="l" t="t" r="r" b="b"/>
              <a:pathLst>
                <a:path w="228600" h="658495">
                  <a:moveTo>
                    <a:pt x="228600" y="0"/>
                  </a:moveTo>
                  <a:lnTo>
                    <a:pt x="0" y="0"/>
                  </a:lnTo>
                  <a:lnTo>
                    <a:pt x="0" y="658317"/>
                  </a:lnTo>
                  <a:lnTo>
                    <a:pt x="228600" y="65831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585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3047" y="3038906"/>
              <a:ext cx="228600" cy="658495"/>
            </a:xfrm>
            <a:custGeom>
              <a:avLst/>
              <a:gdLst/>
              <a:ahLst/>
              <a:cxnLst/>
              <a:rect l="l" t="t" r="r" b="b"/>
              <a:pathLst>
                <a:path w="228600" h="658495">
                  <a:moveTo>
                    <a:pt x="0" y="658317"/>
                  </a:moveTo>
                  <a:lnTo>
                    <a:pt x="228600" y="658317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58317"/>
                  </a:lnTo>
                  <a:close/>
                </a:path>
              </a:pathLst>
            </a:custGeom>
            <a:ln w="9525">
              <a:solidFill>
                <a:srgbClr val="3A2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55051" y="3102863"/>
              <a:ext cx="165100" cy="520065"/>
            </a:xfrm>
            <a:custGeom>
              <a:avLst/>
              <a:gdLst/>
              <a:ahLst/>
              <a:cxnLst/>
              <a:rect l="l" t="t" r="r" b="b"/>
              <a:pathLst>
                <a:path w="165100" h="520064">
                  <a:moveTo>
                    <a:pt x="0" y="0"/>
                  </a:moveTo>
                  <a:lnTo>
                    <a:pt x="164592" y="0"/>
                  </a:lnTo>
                </a:path>
                <a:path w="165100" h="520064">
                  <a:moveTo>
                    <a:pt x="21336" y="68580"/>
                  </a:moveTo>
                  <a:lnTo>
                    <a:pt x="147827" y="68580"/>
                  </a:lnTo>
                </a:path>
                <a:path w="165100" h="520064">
                  <a:moveTo>
                    <a:pt x="21336" y="149352"/>
                  </a:moveTo>
                  <a:lnTo>
                    <a:pt x="147827" y="149352"/>
                  </a:lnTo>
                </a:path>
                <a:path w="165100" h="520064">
                  <a:moveTo>
                    <a:pt x="21336" y="228600"/>
                  </a:moveTo>
                  <a:lnTo>
                    <a:pt x="147827" y="228600"/>
                  </a:lnTo>
                </a:path>
                <a:path w="165100" h="520064">
                  <a:moveTo>
                    <a:pt x="21336" y="323088"/>
                  </a:moveTo>
                  <a:lnTo>
                    <a:pt x="147827" y="323088"/>
                  </a:lnTo>
                </a:path>
                <a:path w="165100" h="520064">
                  <a:moveTo>
                    <a:pt x="21336" y="414528"/>
                  </a:moveTo>
                  <a:lnTo>
                    <a:pt x="147827" y="414528"/>
                  </a:lnTo>
                </a:path>
                <a:path w="165100" h="520064">
                  <a:moveTo>
                    <a:pt x="21336" y="519684"/>
                  </a:moveTo>
                  <a:lnTo>
                    <a:pt x="147827" y="519684"/>
                  </a:lnTo>
                </a:path>
              </a:pathLst>
            </a:custGeom>
            <a:ln w="9525">
              <a:solidFill>
                <a:srgbClr val="3A2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8381" y="3806888"/>
              <a:ext cx="214979" cy="1996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121651" y="2971850"/>
              <a:ext cx="323215" cy="1203960"/>
            </a:xfrm>
            <a:custGeom>
              <a:avLst/>
              <a:gdLst/>
              <a:ahLst/>
              <a:cxnLst/>
              <a:rect l="l" t="t" r="r" b="b"/>
              <a:pathLst>
                <a:path w="323215" h="1203960">
                  <a:moveTo>
                    <a:pt x="322960" y="0"/>
                  </a:moveTo>
                  <a:lnTo>
                    <a:pt x="0" y="0"/>
                  </a:lnTo>
                  <a:lnTo>
                    <a:pt x="0" y="1203845"/>
                  </a:lnTo>
                  <a:lnTo>
                    <a:pt x="322960" y="1203845"/>
                  </a:lnTo>
                  <a:lnTo>
                    <a:pt x="322960" y="0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70419" y="3038906"/>
              <a:ext cx="228600" cy="658495"/>
            </a:xfrm>
            <a:custGeom>
              <a:avLst/>
              <a:gdLst/>
              <a:ahLst/>
              <a:cxnLst/>
              <a:rect l="l" t="t" r="r" b="b"/>
              <a:pathLst>
                <a:path w="228600" h="658495">
                  <a:moveTo>
                    <a:pt x="228600" y="0"/>
                  </a:moveTo>
                  <a:lnTo>
                    <a:pt x="0" y="0"/>
                  </a:lnTo>
                  <a:lnTo>
                    <a:pt x="0" y="658317"/>
                  </a:lnTo>
                  <a:lnTo>
                    <a:pt x="228600" y="65831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585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70419" y="3038906"/>
              <a:ext cx="228600" cy="658495"/>
            </a:xfrm>
            <a:custGeom>
              <a:avLst/>
              <a:gdLst/>
              <a:ahLst/>
              <a:cxnLst/>
              <a:rect l="l" t="t" r="r" b="b"/>
              <a:pathLst>
                <a:path w="228600" h="658495">
                  <a:moveTo>
                    <a:pt x="0" y="658317"/>
                  </a:moveTo>
                  <a:lnTo>
                    <a:pt x="228600" y="658317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58317"/>
                  </a:lnTo>
                  <a:close/>
                </a:path>
              </a:pathLst>
            </a:custGeom>
            <a:ln w="9525">
              <a:solidFill>
                <a:srgbClr val="3A2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03947" y="3102863"/>
              <a:ext cx="165100" cy="520065"/>
            </a:xfrm>
            <a:custGeom>
              <a:avLst/>
              <a:gdLst/>
              <a:ahLst/>
              <a:cxnLst/>
              <a:rect l="l" t="t" r="r" b="b"/>
              <a:pathLst>
                <a:path w="165100" h="520064">
                  <a:moveTo>
                    <a:pt x="0" y="0"/>
                  </a:moveTo>
                  <a:lnTo>
                    <a:pt x="164592" y="0"/>
                  </a:lnTo>
                </a:path>
                <a:path w="165100" h="520064">
                  <a:moveTo>
                    <a:pt x="19811" y="68580"/>
                  </a:moveTo>
                  <a:lnTo>
                    <a:pt x="146303" y="68580"/>
                  </a:lnTo>
                </a:path>
                <a:path w="165100" h="520064">
                  <a:moveTo>
                    <a:pt x="19811" y="149352"/>
                  </a:moveTo>
                  <a:lnTo>
                    <a:pt x="146303" y="149352"/>
                  </a:lnTo>
                </a:path>
                <a:path w="165100" h="520064">
                  <a:moveTo>
                    <a:pt x="19811" y="228600"/>
                  </a:moveTo>
                  <a:lnTo>
                    <a:pt x="146303" y="228600"/>
                  </a:lnTo>
                </a:path>
                <a:path w="165100" h="520064">
                  <a:moveTo>
                    <a:pt x="19811" y="323088"/>
                  </a:moveTo>
                  <a:lnTo>
                    <a:pt x="146303" y="323088"/>
                  </a:lnTo>
                </a:path>
                <a:path w="165100" h="520064">
                  <a:moveTo>
                    <a:pt x="19811" y="414528"/>
                  </a:moveTo>
                  <a:lnTo>
                    <a:pt x="146303" y="414528"/>
                  </a:lnTo>
                </a:path>
                <a:path w="165100" h="520064">
                  <a:moveTo>
                    <a:pt x="19811" y="519684"/>
                  </a:moveTo>
                  <a:lnTo>
                    <a:pt x="146303" y="519684"/>
                  </a:lnTo>
                </a:path>
              </a:pathLst>
            </a:custGeom>
            <a:ln w="9525">
              <a:solidFill>
                <a:srgbClr val="3A2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7214" y="3806888"/>
              <a:ext cx="213582" cy="1996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669023" y="2971850"/>
              <a:ext cx="323215" cy="1203960"/>
            </a:xfrm>
            <a:custGeom>
              <a:avLst/>
              <a:gdLst/>
              <a:ahLst/>
              <a:cxnLst/>
              <a:rect l="l" t="t" r="r" b="b"/>
              <a:pathLst>
                <a:path w="323215" h="1203960">
                  <a:moveTo>
                    <a:pt x="322960" y="0"/>
                  </a:moveTo>
                  <a:lnTo>
                    <a:pt x="0" y="0"/>
                  </a:lnTo>
                  <a:lnTo>
                    <a:pt x="0" y="1203845"/>
                  </a:lnTo>
                  <a:lnTo>
                    <a:pt x="322960" y="1203845"/>
                  </a:lnTo>
                  <a:lnTo>
                    <a:pt x="322960" y="0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17791" y="3038906"/>
              <a:ext cx="228600" cy="658495"/>
            </a:xfrm>
            <a:custGeom>
              <a:avLst/>
              <a:gdLst/>
              <a:ahLst/>
              <a:cxnLst/>
              <a:rect l="l" t="t" r="r" b="b"/>
              <a:pathLst>
                <a:path w="228600" h="658495">
                  <a:moveTo>
                    <a:pt x="228600" y="0"/>
                  </a:moveTo>
                  <a:lnTo>
                    <a:pt x="0" y="0"/>
                  </a:lnTo>
                  <a:lnTo>
                    <a:pt x="0" y="658317"/>
                  </a:lnTo>
                  <a:lnTo>
                    <a:pt x="228600" y="65831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585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17791" y="3038906"/>
              <a:ext cx="228600" cy="658495"/>
            </a:xfrm>
            <a:custGeom>
              <a:avLst/>
              <a:gdLst/>
              <a:ahLst/>
              <a:cxnLst/>
              <a:rect l="l" t="t" r="r" b="b"/>
              <a:pathLst>
                <a:path w="228600" h="658495">
                  <a:moveTo>
                    <a:pt x="0" y="658317"/>
                  </a:moveTo>
                  <a:lnTo>
                    <a:pt x="228600" y="658317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58317"/>
                  </a:lnTo>
                  <a:close/>
                </a:path>
              </a:pathLst>
            </a:custGeom>
            <a:ln w="9525">
              <a:solidFill>
                <a:srgbClr val="3A2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51319" y="3102863"/>
              <a:ext cx="165100" cy="520065"/>
            </a:xfrm>
            <a:custGeom>
              <a:avLst/>
              <a:gdLst/>
              <a:ahLst/>
              <a:cxnLst/>
              <a:rect l="l" t="t" r="r" b="b"/>
              <a:pathLst>
                <a:path w="165100" h="520064">
                  <a:moveTo>
                    <a:pt x="0" y="0"/>
                  </a:moveTo>
                  <a:lnTo>
                    <a:pt x="164591" y="0"/>
                  </a:lnTo>
                </a:path>
                <a:path w="165100" h="520064">
                  <a:moveTo>
                    <a:pt x="19811" y="68580"/>
                  </a:moveTo>
                  <a:lnTo>
                    <a:pt x="146303" y="68580"/>
                  </a:lnTo>
                </a:path>
                <a:path w="165100" h="520064">
                  <a:moveTo>
                    <a:pt x="19811" y="149352"/>
                  </a:moveTo>
                  <a:lnTo>
                    <a:pt x="146303" y="149352"/>
                  </a:lnTo>
                </a:path>
                <a:path w="165100" h="520064">
                  <a:moveTo>
                    <a:pt x="19811" y="228600"/>
                  </a:moveTo>
                  <a:lnTo>
                    <a:pt x="146303" y="228600"/>
                  </a:lnTo>
                </a:path>
                <a:path w="165100" h="520064">
                  <a:moveTo>
                    <a:pt x="19811" y="323088"/>
                  </a:moveTo>
                  <a:lnTo>
                    <a:pt x="146303" y="323088"/>
                  </a:lnTo>
                </a:path>
                <a:path w="165100" h="520064">
                  <a:moveTo>
                    <a:pt x="19811" y="414528"/>
                  </a:moveTo>
                  <a:lnTo>
                    <a:pt x="146303" y="414528"/>
                  </a:lnTo>
                </a:path>
                <a:path w="165100" h="520064">
                  <a:moveTo>
                    <a:pt x="19811" y="519684"/>
                  </a:moveTo>
                  <a:lnTo>
                    <a:pt x="146303" y="519684"/>
                  </a:lnTo>
                </a:path>
              </a:pathLst>
            </a:custGeom>
            <a:ln w="9525">
              <a:solidFill>
                <a:srgbClr val="3A2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4586" y="3806888"/>
              <a:ext cx="213582" cy="19966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252971" y="2971850"/>
              <a:ext cx="324485" cy="1203960"/>
            </a:xfrm>
            <a:custGeom>
              <a:avLst/>
              <a:gdLst/>
              <a:ahLst/>
              <a:cxnLst/>
              <a:rect l="l" t="t" r="r" b="b"/>
              <a:pathLst>
                <a:path w="324484" h="1203960">
                  <a:moveTo>
                    <a:pt x="324484" y="0"/>
                  </a:moveTo>
                  <a:lnTo>
                    <a:pt x="0" y="0"/>
                  </a:lnTo>
                  <a:lnTo>
                    <a:pt x="0" y="1203845"/>
                  </a:lnTo>
                  <a:lnTo>
                    <a:pt x="324484" y="1203845"/>
                  </a:lnTo>
                  <a:lnTo>
                    <a:pt x="324484" y="0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03263" y="3038906"/>
              <a:ext cx="228600" cy="658495"/>
            </a:xfrm>
            <a:custGeom>
              <a:avLst/>
              <a:gdLst/>
              <a:ahLst/>
              <a:cxnLst/>
              <a:rect l="l" t="t" r="r" b="b"/>
              <a:pathLst>
                <a:path w="228600" h="658495">
                  <a:moveTo>
                    <a:pt x="228599" y="0"/>
                  </a:moveTo>
                  <a:lnTo>
                    <a:pt x="0" y="0"/>
                  </a:lnTo>
                  <a:lnTo>
                    <a:pt x="0" y="658317"/>
                  </a:lnTo>
                  <a:lnTo>
                    <a:pt x="228599" y="658317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585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03263" y="3038906"/>
              <a:ext cx="228600" cy="658495"/>
            </a:xfrm>
            <a:custGeom>
              <a:avLst/>
              <a:gdLst/>
              <a:ahLst/>
              <a:cxnLst/>
              <a:rect l="l" t="t" r="r" b="b"/>
              <a:pathLst>
                <a:path w="228600" h="658495">
                  <a:moveTo>
                    <a:pt x="0" y="658317"/>
                  </a:moveTo>
                  <a:lnTo>
                    <a:pt x="228599" y="658317"/>
                  </a:lnTo>
                  <a:lnTo>
                    <a:pt x="228599" y="0"/>
                  </a:lnTo>
                  <a:lnTo>
                    <a:pt x="0" y="0"/>
                  </a:lnTo>
                  <a:lnTo>
                    <a:pt x="0" y="658317"/>
                  </a:lnTo>
                  <a:close/>
                </a:path>
              </a:pathLst>
            </a:custGeom>
            <a:ln w="9525">
              <a:solidFill>
                <a:srgbClr val="3A2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35267" y="3102863"/>
              <a:ext cx="165100" cy="520065"/>
            </a:xfrm>
            <a:custGeom>
              <a:avLst/>
              <a:gdLst/>
              <a:ahLst/>
              <a:cxnLst/>
              <a:rect l="l" t="t" r="r" b="b"/>
              <a:pathLst>
                <a:path w="165100" h="520064">
                  <a:moveTo>
                    <a:pt x="0" y="0"/>
                  </a:moveTo>
                  <a:lnTo>
                    <a:pt x="164592" y="0"/>
                  </a:lnTo>
                </a:path>
                <a:path w="165100" h="520064">
                  <a:moveTo>
                    <a:pt x="19812" y="68580"/>
                  </a:moveTo>
                  <a:lnTo>
                    <a:pt x="146304" y="68580"/>
                  </a:lnTo>
                </a:path>
                <a:path w="165100" h="520064">
                  <a:moveTo>
                    <a:pt x="19812" y="149352"/>
                  </a:moveTo>
                  <a:lnTo>
                    <a:pt x="146304" y="149352"/>
                  </a:lnTo>
                </a:path>
                <a:path w="165100" h="520064">
                  <a:moveTo>
                    <a:pt x="19812" y="228600"/>
                  </a:moveTo>
                  <a:lnTo>
                    <a:pt x="146304" y="228600"/>
                  </a:lnTo>
                </a:path>
                <a:path w="165100" h="520064">
                  <a:moveTo>
                    <a:pt x="19812" y="323088"/>
                  </a:moveTo>
                  <a:lnTo>
                    <a:pt x="146304" y="323088"/>
                  </a:lnTo>
                </a:path>
                <a:path w="165100" h="520064">
                  <a:moveTo>
                    <a:pt x="19812" y="414528"/>
                  </a:moveTo>
                  <a:lnTo>
                    <a:pt x="146304" y="414528"/>
                  </a:lnTo>
                </a:path>
                <a:path w="165100" h="520064">
                  <a:moveTo>
                    <a:pt x="19812" y="519684"/>
                  </a:moveTo>
                  <a:lnTo>
                    <a:pt x="146304" y="519684"/>
                  </a:lnTo>
                </a:path>
              </a:pathLst>
            </a:custGeom>
            <a:ln w="9525">
              <a:solidFill>
                <a:srgbClr val="3A2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8534" y="3806888"/>
              <a:ext cx="213582" cy="199663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126236" y="2491739"/>
            <a:ext cx="559435" cy="568960"/>
            <a:chOff x="1126236" y="2491739"/>
            <a:chExt cx="559435" cy="568960"/>
          </a:xfrm>
        </p:grpSpPr>
        <p:sp>
          <p:nvSpPr>
            <p:cNvPr id="36" name="object 36"/>
            <p:cNvSpPr/>
            <p:nvPr/>
          </p:nvSpPr>
          <p:spPr>
            <a:xfrm>
              <a:off x="1126236" y="2491739"/>
              <a:ext cx="559435" cy="568960"/>
            </a:xfrm>
            <a:custGeom>
              <a:avLst/>
              <a:gdLst/>
              <a:ahLst/>
              <a:cxnLst/>
              <a:rect l="l" t="t" r="r" b="b"/>
              <a:pathLst>
                <a:path w="559435" h="568960">
                  <a:moveTo>
                    <a:pt x="466089" y="0"/>
                  </a:moveTo>
                  <a:lnTo>
                    <a:pt x="93217" y="0"/>
                  </a:lnTo>
                  <a:lnTo>
                    <a:pt x="56932" y="7332"/>
                  </a:lnTo>
                  <a:lnTo>
                    <a:pt x="27301" y="27320"/>
                  </a:lnTo>
                  <a:lnTo>
                    <a:pt x="7325" y="56953"/>
                  </a:lnTo>
                  <a:lnTo>
                    <a:pt x="0" y="93218"/>
                  </a:lnTo>
                  <a:lnTo>
                    <a:pt x="0" y="475234"/>
                  </a:lnTo>
                  <a:lnTo>
                    <a:pt x="7325" y="511498"/>
                  </a:lnTo>
                  <a:lnTo>
                    <a:pt x="27301" y="541131"/>
                  </a:lnTo>
                  <a:lnTo>
                    <a:pt x="56932" y="561119"/>
                  </a:lnTo>
                  <a:lnTo>
                    <a:pt x="93217" y="568452"/>
                  </a:lnTo>
                  <a:lnTo>
                    <a:pt x="466089" y="568452"/>
                  </a:lnTo>
                  <a:lnTo>
                    <a:pt x="502354" y="561119"/>
                  </a:lnTo>
                  <a:lnTo>
                    <a:pt x="531987" y="541131"/>
                  </a:lnTo>
                  <a:lnTo>
                    <a:pt x="551975" y="511498"/>
                  </a:lnTo>
                  <a:lnTo>
                    <a:pt x="559307" y="475234"/>
                  </a:lnTo>
                  <a:lnTo>
                    <a:pt x="559307" y="93218"/>
                  </a:lnTo>
                  <a:lnTo>
                    <a:pt x="551975" y="56953"/>
                  </a:lnTo>
                  <a:lnTo>
                    <a:pt x="531987" y="27320"/>
                  </a:lnTo>
                  <a:lnTo>
                    <a:pt x="502354" y="7332"/>
                  </a:lnTo>
                  <a:lnTo>
                    <a:pt x="466089" y="0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4148" y="2520695"/>
              <a:ext cx="455676" cy="454151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1065275" y="1319783"/>
            <a:ext cx="559435" cy="568960"/>
            <a:chOff x="1065275" y="1319783"/>
            <a:chExt cx="559435" cy="568960"/>
          </a:xfrm>
        </p:grpSpPr>
        <p:sp>
          <p:nvSpPr>
            <p:cNvPr id="39" name="object 39"/>
            <p:cNvSpPr/>
            <p:nvPr/>
          </p:nvSpPr>
          <p:spPr>
            <a:xfrm>
              <a:off x="1065275" y="1319783"/>
              <a:ext cx="559435" cy="568960"/>
            </a:xfrm>
            <a:custGeom>
              <a:avLst/>
              <a:gdLst/>
              <a:ahLst/>
              <a:cxnLst/>
              <a:rect l="l" t="t" r="r" b="b"/>
              <a:pathLst>
                <a:path w="559435" h="568960">
                  <a:moveTo>
                    <a:pt x="466090" y="0"/>
                  </a:moveTo>
                  <a:lnTo>
                    <a:pt x="93218" y="0"/>
                  </a:lnTo>
                  <a:lnTo>
                    <a:pt x="56932" y="7332"/>
                  </a:lnTo>
                  <a:lnTo>
                    <a:pt x="27301" y="27320"/>
                  </a:lnTo>
                  <a:lnTo>
                    <a:pt x="7325" y="56953"/>
                  </a:lnTo>
                  <a:lnTo>
                    <a:pt x="0" y="93217"/>
                  </a:lnTo>
                  <a:lnTo>
                    <a:pt x="0" y="475233"/>
                  </a:lnTo>
                  <a:lnTo>
                    <a:pt x="7325" y="511498"/>
                  </a:lnTo>
                  <a:lnTo>
                    <a:pt x="27301" y="541131"/>
                  </a:lnTo>
                  <a:lnTo>
                    <a:pt x="56932" y="561119"/>
                  </a:lnTo>
                  <a:lnTo>
                    <a:pt x="93218" y="568451"/>
                  </a:lnTo>
                  <a:lnTo>
                    <a:pt x="466090" y="568451"/>
                  </a:lnTo>
                  <a:lnTo>
                    <a:pt x="502354" y="561119"/>
                  </a:lnTo>
                  <a:lnTo>
                    <a:pt x="531987" y="541131"/>
                  </a:lnTo>
                  <a:lnTo>
                    <a:pt x="551975" y="511498"/>
                  </a:lnTo>
                  <a:lnTo>
                    <a:pt x="559308" y="475233"/>
                  </a:lnTo>
                  <a:lnTo>
                    <a:pt x="559308" y="93217"/>
                  </a:lnTo>
                  <a:lnTo>
                    <a:pt x="551975" y="56953"/>
                  </a:lnTo>
                  <a:lnTo>
                    <a:pt x="531987" y="27320"/>
                  </a:lnTo>
                  <a:lnTo>
                    <a:pt x="502354" y="7332"/>
                  </a:lnTo>
                  <a:lnTo>
                    <a:pt x="466090" y="0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1663" y="1379219"/>
              <a:ext cx="451104" cy="4556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1935" y="498094"/>
            <a:ext cx="2042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P</a:t>
            </a:r>
            <a:r>
              <a:rPr sz="3600" b="1" spc="-35" dirty="0">
                <a:latin typeface="Calibri"/>
                <a:cs typeface="Calibri"/>
              </a:rPr>
              <a:t>r</a:t>
            </a:r>
            <a:r>
              <a:rPr sz="3600" b="1" dirty="0">
                <a:latin typeface="Calibri"/>
                <a:cs typeface="Calibri"/>
              </a:rPr>
              <a:t>oblemas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392" y="1931507"/>
            <a:ext cx="2141220" cy="2628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200" spc="-15" dirty="0">
                <a:solidFill>
                  <a:srgbClr val="3A2743"/>
                </a:solidFill>
                <a:latin typeface="Calibri"/>
                <a:cs typeface="Calibri"/>
              </a:rPr>
              <a:t>Encontrar parceiros de treino</a:t>
            </a:r>
            <a:endParaRPr sz="2200" dirty="0">
              <a:latin typeface="Calibri"/>
              <a:cs typeface="Calibri"/>
            </a:endParaRPr>
          </a:p>
          <a:p>
            <a:pPr marL="267970" indent="-172720">
              <a:lnSpc>
                <a:spcPct val="100000"/>
              </a:lnSpc>
              <a:spcBef>
                <a:spcPts val="1645"/>
              </a:spcBef>
              <a:buFont typeface="Arial MT"/>
              <a:buChar char="•"/>
              <a:tabLst>
                <a:tab pos="268605" algn="l"/>
              </a:tabLst>
            </a:pPr>
            <a:r>
              <a:rPr lang="pt-BR" sz="1600" b="1" spc="-10" dirty="0">
                <a:solidFill>
                  <a:srgbClr val="3A2743"/>
                </a:solidFill>
                <a:latin typeface="Calibri"/>
                <a:cs typeface="Calibri"/>
              </a:rPr>
              <a:t>Níveis de habilidade variados</a:t>
            </a:r>
            <a:endParaRPr sz="1600" dirty="0">
              <a:latin typeface="Calibri"/>
              <a:cs typeface="Calibri"/>
            </a:endParaRPr>
          </a:p>
          <a:p>
            <a:pPr marL="267970" indent="-17272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68605" algn="l"/>
              </a:tabLst>
            </a:pPr>
            <a:r>
              <a:rPr lang="pt-BR" sz="1600" b="1" spc="-10" dirty="0">
                <a:solidFill>
                  <a:srgbClr val="3A2743"/>
                </a:solidFill>
                <a:latin typeface="Calibri"/>
                <a:cs typeface="Calibri"/>
              </a:rPr>
              <a:t>Interesses esportivos divergentes</a:t>
            </a:r>
            <a:endParaRPr sz="1600" dirty="0">
              <a:latin typeface="Calibri"/>
              <a:cs typeface="Calibri"/>
            </a:endParaRPr>
          </a:p>
          <a:p>
            <a:pPr marL="267970" indent="-17272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68605" algn="l"/>
              </a:tabLst>
            </a:pPr>
            <a:r>
              <a:rPr lang="pt-BR" sz="1600" b="1" spc="-5" dirty="0">
                <a:solidFill>
                  <a:srgbClr val="3A2743"/>
                </a:solidFill>
                <a:latin typeface="Calibri"/>
                <a:cs typeface="Calibri"/>
              </a:rPr>
              <a:t>Horários incompatíveis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9070" y="1931719"/>
            <a:ext cx="2585720" cy="1719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5"/>
              </a:spcBef>
            </a:pPr>
            <a:r>
              <a:rPr lang="pt-BR" sz="2200" spc="-15" dirty="0">
                <a:solidFill>
                  <a:srgbClr val="3A2743"/>
                </a:solidFill>
                <a:latin typeface="Calibri"/>
                <a:cs typeface="Calibri"/>
              </a:rPr>
              <a:t>Falta de informação sobre eventos e locais </a:t>
            </a:r>
            <a:endParaRPr sz="2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275"/>
              </a:spcBef>
              <a:buFont typeface="Arial MT"/>
              <a:buChar char="•"/>
              <a:tabLst>
                <a:tab pos="185420" algn="l"/>
              </a:tabLst>
            </a:pPr>
            <a:r>
              <a:rPr lang="pt-BR" sz="1600" b="1" spc="-5" dirty="0">
                <a:solidFill>
                  <a:srgbClr val="3A2743"/>
                </a:solidFill>
                <a:latin typeface="Calibri"/>
                <a:cs typeface="Calibri"/>
              </a:rPr>
              <a:t>Divulgação inadequada</a:t>
            </a:r>
          </a:p>
          <a:p>
            <a:pPr marL="184785" marR="294005" indent="-172720">
              <a:lnSpc>
                <a:spcPct val="100600"/>
              </a:lnSpc>
              <a:spcBef>
                <a:spcPts val="975"/>
              </a:spcBef>
              <a:buFont typeface="Arial MT"/>
              <a:buChar char="•"/>
              <a:tabLst>
                <a:tab pos="185420" algn="l"/>
              </a:tabLst>
            </a:pPr>
            <a:r>
              <a:rPr lang="pt-BR" sz="1600" b="1" spc="-15" dirty="0">
                <a:solidFill>
                  <a:srgbClr val="3A2743"/>
                </a:solidFill>
                <a:latin typeface="Calibri"/>
                <a:cs typeface="Calibri"/>
              </a:rPr>
              <a:t>Acessibilidade de informações</a:t>
            </a:r>
            <a:endParaRPr lang="pt-BR"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1248" y="1931507"/>
            <a:ext cx="2421360" cy="20050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9135">
              <a:lnSpc>
                <a:spcPct val="100000"/>
              </a:lnSpc>
              <a:spcBef>
                <a:spcPts val="95"/>
              </a:spcBef>
            </a:pPr>
            <a:endParaRPr sz="2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275"/>
              </a:spcBef>
              <a:buFont typeface="Arial MT"/>
              <a:buChar char="•"/>
              <a:tabLst>
                <a:tab pos="185420" algn="l"/>
              </a:tabLst>
            </a:pPr>
            <a:r>
              <a:rPr lang="pt-BR" sz="1600" b="1" spc="-10" dirty="0">
                <a:solidFill>
                  <a:srgbClr val="3A2743"/>
                </a:solidFill>
                <a:latin typeface="Calibri"/>
                <a:cs typeface="Calibri"/>
              </a:rPr>
              <a:t>Desconhecimento da comunidade</a:t>
            </a:r>
            <a:endParaRPr sz="16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185420" algn="l"/>
              </a:tabLst>
            </a:pPr>
            <a:r>
              <a:rPr lang="pt-BR" sz="1600" b="1" spc="-5" dirty="0">
                <a:solidFill>
                  <a:srgbClr val="3A2743"/>
                </a:solidFill>
                <a:latin typeface="Calibri"/>
                <a:cs typeface="Calibri"/>
              </a:rPr>
              <a:t>Timidez ou insegurança </a:t>
            </a:r>
            <a:endParaRPr sz="16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lang="pt-BR" sz="1600" b="1" spc="-10" dirty="0">
                <a:solidFill>
                  <a:srgbClr val="3A2743"/>
                </a:solidFill>
                <a:latin typeface="Calibri"/>
                <a:cs typeface="Calibri"/>
              </a:rPr>
              <a:t>Falta de plataformas especificas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70355" y="1392047"/>
            <a:ext cx="471170" cy="471170"/>
            <a:chOff x="1371600" y="1627632"/>
            <a:chExt cx="471170" cy="471170"/>
          </a:xfrm>
        </p:grpSpPr>
        <p:sp>
          <p:nvSpPr>
            <p:cNvPr id="7" name="object 7"/>
            <p:cNvSpPr/>
            <p:nvPr/>
          </p:nvSpPr>
          <p:spPr>
            <a:xfrm>
              <a:off x="1371600" y="1627632"/>
              <a:ext cx="471170" cy="471170"/>
            </a:xfrm>
            <a:custGeom>
              <a:avLst/>
              <a:gdLst/>
              <a:ahLst/>
              <a:cxnLst/>
              <a:rect l="l" t="t" r="r" b="b"/>
              <a:pathLst>
                <a:path w="471169" h="471169">
                  <a:moveTo>
                    <a:pt x="392430" y="0"/>
                  </a:moveTo>
                  <a:lnTo>
                    <a:pt x="78486" y="0"/>
                  </a:lnTo>
                  <a:lnTo>
                    <a:pt x="47952" y="6173"/>
                  </a:lnTo>
                  <a:lnTo>
                    <a:pt x="23002" y="23002"/>
                  </a:lnTo>
                  <a:lnTo>
                    <a:pt x="6173" y="47952"/>
                  </a:lnTo>
                  <a:lnTo>
                    <a:pt x="0" y="78485"/>
                  </a:lnTo>
                  <a:lnTo>
                    <a:pt x="0" y="392429"/>
                  </a:lnTo>
                  <a:lnTo>
                    <a:pt x="6173" y="422963"/>
                  </a:lnTo>
                  <a:lnTo>
                    <a:pt x="23002" y="447913"/>
                  </a:lnTo>
                  <a:lnTo>
                    <a:pt x="47952" y="464742"/>
                  </a:lnTo>
                  <a:lnTo>
                    <a:pt x="78486" y="470915"/>
                  </a:lnTo>
                  <a:lnTo>
                    <a:pt x="392430" y="470915"/>
                  </a:lnTo>
                  <a:lnTo>
                    <a:pt x="422963" y="464742"/>
                  </a:lnTo>
                  <a:lnTo>
                    <a:pt x="447913" y="447913"/>
                  </a:lnTo>
                  <a:lnTo>
                    <a:pt x="464742" y="422963"/>
                  </a:lnTo>
                  <a:lnTo>
                    <a:pt x="470916" y="392429"/>
                  </a:lnTo>
                  <a:lnTo>
                    <a:pt x="470916" y="78485"/>
                  </a:lnTo>
                  <a:lnTo>
                    <a:pt x="464742" y="47952"/>
                  </a:lnTo>
                  <a:lnTo>
                    <a:pt x="447913" y="23002"/>
                  </a:lnTo>
                  <a:lnTo>
                    <a:pt x="422963" y="6173"/>
                  </a:lnTo>
                  <a:lnTo>
                    <a:pt x="392430" y="0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8656" y="1700784"/>
              <a:ext cx="329183" cy="329183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196473" y="1392047"/>
            <a:ext cx="471170" cy="471170"/>
            <a:chOff x="4206240" y="1627632"/>
            <a:chExt cx="471170" cy="471170"/>
          </a:xfrm>
        </p:grpSpPr>
        <p:sp>
          <p:nvSpPr>
            <p:cNvPr id="10" name="object 10"/>
            <p:cNvSpPr/>
            <p:nvPr/>
          </p:nvSpPr>
          <p:spPr>
            <a:xfrm>
              <a:off x="4206240" y="1627632"/>
              <a:ext cx="471170" cy="471170"/>
            </a:xfrm>
            <a:custGeom>
              <a:avLst/>
              <a:gdLst/>
              <a:ahLst/>
              <a:cxnLst/>
              <a:rect l="l" t="t" r="r" b="b"/>
              <a:pathLst>
                <a:path w="471170" h="471169">
                  <a:moveTo>
                    <a:pt x="392430" y="0"/>
                  </a:moveTo>
                  <a:lnTo>
                    <a:pt x="78486" y="0"/>
                  </a:lnTo>
                  <a:lnTo>
                    <a:pt x="47952" y="6173"/>
                  </a:lnTo>
                  <a:lnTo>
                    <a:pt x="23002" y="23002"/>
                  </a:lnTo>
                  <a:lnTo>
                    <a:pt x="6173" y="47952"/>
                  </a:lnTo>
                  <a:lnTo>
                    <a:pt x="0" y="78485"/>
                  </a:lnTo>
                  <a:lnTo>
                    <a:pt x="0" y="392429"/>
                  </a:lnTo>
                  <a:lnTo>
                    <a:pt x="6173" y="422963"/>
                  </a:lnTo>
                  <a:lnTo>
                    <a:pt x="23002" y="447913"/>
                  </a:lnTo>
                  <a:lnTo>
                    <a:pt x="47952" y="464742"/>
                  </a:lnTo>
                  <a:lnTo>
                    <a:pt x="78486" y="470915"/>
                  </a:lnTo>
                  <a:lnTo>
                    <a:pt x="392430" y="470915"/>
                  </a:lnTo>
                  <a:lnTo>
                    <a:pt x="422963" y="464742"/>
                  </a:lnTo>
                  <a:lnTo>
                    <a:pt x="447913" y="447913"/>
                  </a:lnTo>
                  <a:lnTo>
                    <a:pt x="464742" y="422963"/>
                  </a:lnTo>
                  <a:lnTo>
                    <a:pt x="470915" y="392429"/>
                  </a:lnTo>
                  <a:lnTo>
                    <a:pt x="470915" y="78485"/>
                  </a:lnTo>
                  <a:lnTo>
                    <a:pt x="464742" y="47952"/>
                  </a:lnTo>
                  <a:lnTo>
                    <a:pt x="447913" y="23002"/>
                  </a:lnTo>
                  <a:lnTo>
                    <a:pt x="422963" y="6173"/>
                  </a:lnTo>
                  <a:lnTo>
                    <a:pt x="392430" y="0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1772" y="1691640"/>
              <a:ext cx="339851" cy="342900"/>
            </a:xfrm>
            <a:prstGeom prst="rect">
              <a:avLst/>
            </a:prstGeom>
          </p:spPr>
        </p:pic>
      </p:grpSp>
      <p:pic>
        <p:nvPicPr>
          <p:cNvPr id="13" name="object 9">
            <a:extLst>
              <a:ext uri="{FF2B5EF4-FFF2-40B4-BE49-F238E27FC236}">
                <a16:creationId xmlns:a16="http://schemas.microsoft.com/office/drawing/2014/main" id="{F74D4DA3-C613-BCBB-3B98-19CCDFCD296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5673" y="1454726"/>
            <a:ext cx="470916" cy="47091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0979FAF-8B23-722B-D691-DA146AEE85F2}"/>
              </a:ext>
            </a:extLst>
          </p:cNvPr>
          <p:cNvSpPr txBox="1"/>
          <p:nvPr/>
        </p:nvSpPr>
        <p:spPr>
          <a:xfrm>
            <a:off x="6156252" y="1925642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2200" b="0" i="0" u="none" strike="noStrike" kern="1200" cap="none" spc="-25" normalizeH="0" baseline="0" noProof="0" dirty="0">
                <a:ln>
                  <a:noFill/>
                </a:ln>
                <a:solidFill>
                  <a:srgbClr val="3A274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Comunicação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4402" y="498094"/>
            <a:ext cx="1694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Soluç</a:t>
            </a:r>
            <a:r>
              <a:rPr sz="3600" b="1" spc="-10" dirty="0">
                <a:latin typeface="Calibri"/>
                <a:cs typeface="Calibri"/>
              </a:rPr>
              <a:t>õ</a:t>
            </a:r>
            <a:r>
              <a:rPr sz="3600" b="1" spc="-5" dirty="0">
                <a:latin typeface="Calibri"/>
                <a:cs typeface="Calibri"/>
              </a:rPr>
              <a:t>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8077" y="2846435"/>
            <a:ext cx="250663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299"/>
              </a:lnSpc>
              <a:spcBef>
                <a:spcPts val="1430"/>
              </a:spcBef>
            </a:pPr>
            <a:r>
              <a:rPr lang="pt-BR" sz="2000" spc="-20" dirty="0">
                <a:solidFill>
                  <a:srgbClr val="3A2743"/>
                </a:solidFill>
                <a:latin typeface="Calibri"/>
                <a:cs typeface="Calibri"/>
              </a:rPr>
              <a:t>    Centralização de informações sobre eventos esportivos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8831" y="2219576"/>
            <a:ext cx="3068320" cy="113941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1300" marR="5080" indent="-228600">
              <a:lnSpc>
                <a:spcPct val="100200"/>
              </a:lnSpc>
              <a:spcBef>
                <a:spcPts val="1550"/>
              </a:spcBef>
            </a:pPr>
            <a:r>
              <a:rPr lang="pt-BR" sz="2000" spc="-10" dirty="0">
                <a:solidFill>
                  <a:srgbClr val="3A2743"/>
                </a:solidFill>
                <a:latin typeface="Calibri"/>
                <a:cs typeface="Calibri"/>
              </a:rPr>
              <a:t>    Interação entre usuários para melhor comunicação</a:t>
            </a:r>
          </a:p>
          <a:p>
            <a:pPr marL="241300" marR="5080" indent="-228600">
              <a:lnSpc>
                <a:spcPct val="100200"/>
              </a:lnSpc>
              <a:spcBef>
                <a:spcPts val="1550"/>
              </a:spcBef>
            </a:pPr>
            <a:endParaRPr lang="pt-BR" sz="20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0851" y="1597152"/>
            <a:ext cx="532130" cy="508000"/>
            <a:chOff x="720851" y="1597152"/>
            <a:chExt cx="532130" cy="508000"/>
          </a:xfrm>
        </p:grpSpPr>
        <p:sp>
          <p:nvSpPr>
            <p:cNvPr id="6" name="object 6"/>
            <p:cNvSpPr/>
            <p:nvPr/>
          </p:nvSpPr>
          <p:spPr>
            <a:xfrm>
              <a:off x="720851" y="1597152"/>
              <a:ext cx="532130" cy="508000"/>
            </a:xfrm>
            <a:custGeom>
              <a:avLst/>
              <a:gdLst/>
              <a:ahLst/>
              <a:cxnLst/>
              <a:rect l="l" t="t" r="r" b="b"/>
              <a:pathLst>
                <a:path w="532130" h="508000">
                  <a:moveTo>
                    <a:pt x="447294" y="0"/>
                  </a:moveTo>
                  <a:lnTo>
                    <a:pt x="84582" y="0"/>
                  </a:lnTo>
                  <a:lnTo>
                    <a:pt x="51660" y="6643"/>
                  </a:lnTo>
                  <a:lnTo>
                    <a:pt x="24774" y="24765"/>
                  </a:lnTo>
                  <a:lnTo>
                    <a:pt x="6647" y="51649"/>
                  </a:lnTo>
                  <a:lnTo>
                    <a:pt x="0" y="84582"/>
                  </a:lnTo>
                  <a:lnTo>
                    <a:pt x="0" y="422910"/>
                  </a:lnTo>
                  <a:lnTo>
                    <a:pt x="6647" y="455842"/>
                  </a:lnTo>
                  <a:lnTo>
                    <a:pt x="24774" y="482727"/>
                  </a:lnTo>
                  <a:lnTo>
                    <a:pt x="51660" y="500848"/>
                  </a:lnTo>
                  <a:lnTo>
                    <a:pt x="84582" y="507492"/>
                  </a:lnTo>
                  <a:lnTo>
                    <a:pt x="447294" y="507492"/>
                  </a:lnTo>
                  <a:lnTo>
                    <a:pt x="480215" y="500848"/>
                  </a:lnTo>
                  <a:lnTo>
                    <a:pt x="507101" y="482727"/>
                  </a:lnTo>
                  <a:lnTo>
                    <a:pt x="525228" y="455842"/>
                  </a:lnTo>
                  <a:lnTo>
                    <a:pt x="531876" y="422910"/>
                  </a:lnTo>
                  <a:lnTo>
                    <a:pt x="531876" y="84582"/>
                  </a:lnTo>
                  <a:lnTo>
                    <a:pt x="525228" y="51649"/>
                  </a:lnTo>
                  <a:lnTo>
                    <a:pt x="507101" y="24764"/>
                  </a:lnTo>
                  <a:lnTo>
                    <a:pt x="480215" y="6643"/>
                  </a:lnTo>
                  <a:lnTo>
                    <a:pt x="447294" y="0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1644396"/>
              <a:ext cx="431292" cy="413003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9562" y="2336292"/>
            <a:ext cx="470916" cy="47091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29055" y="3060192"/>
            <a:ext cx="532130" cy="508000"/>
            <a:chOff x="829055" y="3060192"/>
            <a:chExt cx="532130" cy="508000"/>
          </a:xfrm>
        </p:grpSpPr>
        <p:sp>
          <p:nvSpPr>
            <p:cNvPr id="11" name="object 11"/>
            <p:cNvSpPr/>
            <p:nvPr/>
          </p:nvSpPr>
          <p:spPr>
            <a:xfrm>
              <a:off x="829055" y="3060192"/>
              <a:ext cx="532130" cy="508000"/>
            </a:xfrm>
            <a:custGeom>
              <a:avLst/>
              <a:gdLst/>
              <a:ahLst/>
              <a:cxnLst/>
              <a:rect l="l" t="t" r="r" b="b"/>
              <a:pathLst>
                <a:path w="532130" h="507999">
                  <a:moveTo>
                    <a:pt x="447294" y="0"/>
                  </a:moveTo>
                  <a:lnTo>
                    <a:pt x="84581" y="0"/>
                  </a:lnTo>
                  <a:lnTo>
                    <a:pt x="51660" y="6643"/>
                  </a:lnTo>
                  <a:lnTo>
                    <a:pt x="24774" y="24764"/>
                  </a:lnTo>
                  <a:lnTo>
                    <a:pt x="6647" y="51649"/>
                  </a:lnTo>
                  <a:lnTo>
                    <a:pt x="0" y="84581"/>
                  </a:lnTo>
                  <a:lnTo>
                    <a:pt x="0" y="422909"/>
                  </a:lnTo>
                  <a:lnTo>
                    <a:pt x="6647" y="455842"/>
                  </a:lnTo>
                  <a:lnTo>
                    <a:pt x="24774" y="482726"/>
                  </a:lnTo>
                  <a:lnTo>
                    <a:pt x="51660" y="500848"/>
                  </a:lnTo>
                  <a:lnTo>
                    <a:pt x="84581" y="507491"/>
                  </a:lnTo>
                  <a:lnTo>
                    <a:pt x="447294" y="507491"/>
                  </a:lnTo>
                  <a:lnTo>
                    <a:pt x="480226" y="500848"/>
                  </a:lnTo>
                  <a:lnTo>
                    <a:pt x="507111" y="482727"/>
                  </a:lnTo>
                  <a:lnTo>
                    <a:pt x="525232" y="455842"/>
                  </a:lnTo>
                  <a:lnTo>
                    <a:pt x="531876" y="422909"/>
                  </a:lnTo>
                  <a:lnTo>
                    <a:pt x="531876" y="84581"/>
                  </a:lnTo>
                  <a:lnTo>
                    <a:pt x="525232" y="51649"/>
                  </a:lnTo>
                  <a:lnTo>
                    <a:pt x="507110" y="24764"/>
                  </a:lnTo>
                  <a:lnTo>
                    <a:pt x="480226" y="6643"/>
                  </a:lnTo>
                  <a:lnTo>
                    <a:pt x="447294" y="0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683" y="3060192"/>
              <a:ext cx="403859" cy="413004"/>
            </a:xfrm>
            <a:prstGeom prst="rect">
              <a:avLst/>
            </a:prstGeom>
          </p:spPr>
        </p:pic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31C6877-8A31-D800-6791-43304AB114C8}"/>
              </a:ext>
            </a:extLst>
          </p:cNvPr>
          <p:cNvSpPr txBox="1"/>
          <p:nvPr/>
        </p:nvSpPr>
        <p:spPr>
          <a:xfrm>
            <a:off x="1304542" y="1440180"/>
            <a:ext cx="2774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0515" marR="499109" indent="-228600">
              <a:lnSpc>
                <a:spcPct val="100299"/>
              </a:lnSpc>
              <a:spcBef>
                <a:spcPts val="95"/>
              </a:spcBef>
            </a:pPr>
            <a:r>
              <a:rPr lang="pt-BR" sz="1800" spc="-5" dirty="0">
                <a:solidFill>
                  <a:srgbClr val="3A2743"/>
                </a:solidFill>
                <a:latin typeface="Calibri"/>
                <a:cs typeface="Calibri"/>
              </a:rPr>
              <a:t>    Correspondência de Parceiros de treino</a:t>
            </a:r>
            <a:endParaRPr lang="pt-BR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5301" y="1620774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10" y="0"/>
                </a:lnTo>
              </a:path>
            </a:pathLst>
          </a:custGeom>
          <a:ln w="11049">
            <a:solidFill>
              <a:srgbClr val="3A274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76088" y="1620774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10" y="0"/>
                </a:lnTo>
              </a:path>
            </a:pathLst>
          </a:custGeom>
          <a:ln w="11049">
            <a:solidFill>
              <a:srgbClr val="3A274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3777" y="3894582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134" y="0"/>
                </a:lnTo>
              </a:path>
            </a:pathLst>
          </a:custGeom>
          <a:ln w="11049">
            <a:solidFill>
              <a:srgbClr val="3A274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76088" y="3894582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10" y="0"/>
                </a:lnTo>
              </a:path>
            </a:pathLst>
          </a:custGeom>
          <a:ln w="11049">
            <a:solidFill>
              <a:srgbClr val="3A274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7623" y="1385316"/>
            <a:ext cx="471170" cy="471170"/>
          </a:xfrm>
          <a:custGeom>
            <a:avLst/>
            <a:gdLst/>
            <a:ahLst/>
            <a:cxnLst/>
            <a:rect l="l" t="t" r="r" b="b"/>
            <a:pathLst>
              <a:path w="471170" h="471169">
                <a:moveTo>
                  <a:pt x="392429" y="0"/>
                </a:moveTo>
                <a:lnTo>
                  <a:pt x="78486" y="0"/>
                </a:lnTo>
                <a:lnTo>
                  <a:pt x="47952" y="6173"/>
                </a:lnTo>
                <a:lnTo>
                  <a:pt x="23002" y="23002"/>
                </a:lnTo>
                <a:lnTo>
                  <a:pt x="6173" y="47952"/>
                </a:lnTo>
                <a:lnTo>
                  <a:pt x="0" y="78486"/>
                </a:lnTo>
                <a:lnTo>
                  <a:pt x="0" y="392430"/>
                </a:lnTo>
                <a:lnTo>
                  <a:pt x="6173" y="422963"/>
                </a:lnTo>
                <a:lnTo>
                  <a:pt x="23002" y="447913"/>
                </a:lnTo>
                <a:lnTo>
                  <a:pt x="47952" y="464742"/>
                </a:lnTo>
                <a:lnTo>
                  <a:pt x="78486" y="470916"/>
                </a:lnTo>
                <a:lnTo>
                  <a:pt x="392429" y="470916"/>
                </a:lnTo>
                <a:lnTo>
                  <a:pt x="422963" y="464742"/>
                </a:lnTo>
                <a:lnTo>
                  <a:pt x="447913" y="447913"/>
                </a:lnTo>
                <a:lnTo>
                  <a:pt x="464742" y="422963"/>
                </a:lnTo>
                <a:lnTo>
                  <a:pt x="470915" y="392430"/>
                </a:lnTo>
                <a:lnTo>
                  <a:pt x="470915" y="78486"/>
                </a:lnTo>
                <a:lnTo>
                  <a:pt x="464742" y="47952"/>
                </a:lnTo>
                <a:lnTo>
                  <a:pt x="447913" y="23002"/>
                </a:lnTo>
                <a:lnTo>
                  <a:pt x="422963" y="6173"/>
                </a:lnTo>
                <a:lnTo>
                  <a:pt x="392429" y="0"/>
                </a:lnTo>
                <a:close/>
              </a:path>
            </a:pathLst>
          </a:custGeom>
          <a:solidFill>
            <a:srgbClr val="A93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3935" y="1385316"/>
            <a:ext cx="471170" cy="471170"/>
          </a:xfrm>
          <a:custGeom>
            <a:avLst/>
            <a:gdLst/>
            <a:ahLst/>
            <a:cxnLst/>
            <a:rect l="l" t="t" r="r" b="b"/>
            <a:pathLst>
              <a:path w="471170" h="471169">
                <a:moveTo>
                  <a:pt x="392429" y="0"/>
                </a:moveTo>
                <a:lnTo>
                  <a:pt x="78486" y="0"/>
                </a:lnTo>
                <a:lnTo>
                  <a:pt x="47952" y="6173"/>
                </a:lnTo>
                <a:lnTo>
                  <a:pt x="23002" y="23002"/>
                </a:lnTo>
                <a:lnTo>
                  <a:pt x="6173" y="47952"/>
                </a:lnTo>
                <a:lnTo>
                  <a:pt x="0" y="78486"/>
                </a:lnTo>
                <a:lnTo>
                  <a:pt x="0" y="392430"/>
                </a:lnTo>
                <a:lnTo>
                  <a:pt x="6173" y="422963"/>
                </a:lnTo>
                <a:lnTo>
                  <a:pt x="23002" y="447913"/>
                </a:lnTo>
                <a:lnTo>
                  <a:pt x="47952" y="464742"/>
                </a:lnTo>
                <a:lnTo>
                  <a:pt x="78486" y="470916"/>
                </a:lnTo>
                <a:lnTo>
                  <a:pt x="392429" y="470916"/>
                </a:lnTo>
                <a:lnTo>
                  <a:pt x="422963" y="464742"/>
                </a:lnTo>
                <a:lnTo>
                  <a:pt x="447913" y="447913"/>
                </a:lnTo>
                <a:lnTo>
                  <a:pt x="464742" y="422963"/>
                </a:lnTo>
                <a:lnTo>
                  <a:pt x="470915" y="392430"/>
                </a:lnTo>
                <a:lnTo>
                  <a:pt x="470915" y="78486"/>
                </a:lnTo>
                <a:lnTo>
                  <a:pt x="464742" y="47952"/>
                </a:lnTo>
                <a:lnTo>
                  <a:pt x="447913" y="23002"/>
                </a:lnTo>
                <a:lnTo>
                  <a:pt x="422963" y="6173"/>
                </a:lnTo>
                <a:lnTo>
                  <a:pt x="392429" y="0"/>
                </a:lnTo>
                <a:close/>
              </a:path>
            </a:pathLst>
          </a:custGeom>
          <a:solidFill>
            <a:srgbClr val="A93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87623" y="2522220"/>
            <a:ext cx="471170" cy="471170"/>
          </a:xfrm>
          <a:custGeom>
            <a:avLst/>
            <a:gdLst/>
            <a:ahLst/>
            <a:cxnLst/>
            <a:rect l="l" t="t" r="r" b="b"/>
            <a:pathLst>
              <a:path w="471170" h="471169">
                <a:moveTo>
                  <a:pt x="392429" y="0"/>
                </a:moveTo>
                <a:lnTo>
                  <a:pt x="78486" y="0"/>
                </a:lnTo>
                <a:lnTo>
                  <a:pt x="47952" y="6173"/>
                </a:lnTo>
                <a:lnTo>
                  <a:pt x="23002" y="23002"/>
                </a:lnTo>
                <a:lnTo>
                  <a:pt x="6173" y="47952"/>
                </a:lnTo>
                <a:lnTo>
                  <a:pt x="0" y="78486"/>
                </a:lnTo>
                <a:lnTo>
                  <a:pt x="0" y="392430"/>
                </a:lnTo>
                <a:lnTo>
                  <a:pt x="6173" y="422963"/>
                </a:lnTo>
                <a:lnTo>
                  <a:pt x="23002" y="447913"/>
                </a:lnTo>
                <a:lnTo>
                  <a:pt x="47952" y="464742"/>
                </a:lnTo>
                <a:lnTo>
                  <a:pt x="78486" y="470916"/>
                </a:lnTo>
                <a:lnTo>
                  <a:pt x="392429" y="470916"/>
                </a:lnTo>
                <a:lnTo>
                  <a:pt x="422963" y="464742"/>
                </a:lnTo>
                <a:lnTo>
                  <a:pt x="447913" y="447913"/>
                </a:lnTo>
                <a:lnTo>
                  <a:pt x="464742" y="422963"/>
                </a:lnTo>
                <a:lnTo>
                  <a:pt x="470915" y="392430"/>
                </a:lnTo>
                <a:lnTo>
                  <a:pt x="470915" y="78486"/>
                </a:lnTo>
                <a:lnTo>
                  <a:pt x="464742" y="47952"/>
                </a:lnTo>
                <a:lnTo>
                  <a:pt x="447913" y="23002"/>
                </a:lnTo>
                <a:lnTo>
                  <a:pt x="422963" y="6173"/>
                </a:lnTo>
                <a:lnTo>
                  <a:pt x="392429" y="0"/>
                </a:lnTo>
                <a:close/>
              </a:path>
            </a:pathLst>
          </a:custGeom>
          <a:solidFill>
            <a:srgbClr val="A93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83935" y="2522220"/>
            <a:ext cx="471170" cy="471170"/>
          </a:xfrm>
          <a:custGeom>
            <a:avLst/>
            <a:gdLst/>
            <a:ahLst/>
            <a:cxnLst/>
            <a:rect l="l" t="t" r="r" b="b"/>
            <a:pathLst>
              <a:path w="471170" h="471169">
                <a:moveTo>
                  <a:pt x="392429" y="0"/>
                </a:moveTo>
                <a:lnTo>
                  <a:pt x="78486" y="0"/>
                </a:lnTo>
                <a:lnTo>
                  <a:pt x="47952" y="6173"/>
                </a:lnTo>
                <a:lnTo>
                  <a:pt x="23002" y="23002"/>
                </a:lnTo>
                <a:lnTo>
                  <a:pt x="6173" y="47952"/>
                </a:lnTo>
                <a:lnTo>
                  <a:pt x="0" y="78486"/>
                </a:lnTo>
                <a:lnTo>
                  <a:pt x="0" y="392430"/>
                </a:lnTo>
                <a:lnTo>
                  <a:pt x="6173" y="422963"/>
                </a:lnTo>
                <a:lnTo>
                  <a:pt x="23002" y="447913"/>
                </a:lnTo>
                <a:lnTo>
                  <a:pt x="47952" y="464742"/>
                </a:lnTo>
                <a:lnTo>
                  <a:pt x="78486" y="470916"/>
                </a:lnTo>
                <a:lnTo>
                  <a:pt x="392429" y="470916"/>
                </a:lnTo>
                <a:lnTo>
                  <a:pt x="422963" y="464742"/>
                </a:lnTo>
                <a:lnTo>
                  <a:pt x="447913" y="447913"/>
                </a:lnTo>
                <a:lnTo>
                  <a:pt x="464742" y="422963"/>
                </a:lnTo>
                <a:lnTo>
                  <a:pt x="470915" y="392430"/>
                </a:lnTo>
                <a:lnTo>
                  <a:pt x="470915" y="78486"/>
                </a:lnTo>
                <a:lnTo>
                  <a:pt x="464742" y="47952"/>
                </a:lnTo>
                <a:lnTo>
                  <a:pt x="447913" y="23002"/>
                </a:lnTo>
                <a:lnTo>
                  <a:pt x="422963" y="6173"/>
                </a:lnTo>
                <a:lnTo>
                  <a:pt x="392429" y="0"/>
                </a:lnTo>
                <a:close/>
              </a:path>
            </a:pathLst>
          </a:custGeom>
          <a:solidFill>
            <a:srgbClr val="A93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7623" y="3657600"/>
            <a:ext cx="471170" cy="471170"/>
          </a:xfrm>
          <a:custGeom>
            <a:avLst/>
            <a:gdLst/>
            <a:ahLst/>
            <a:cxnLst/>
            <a:rect l="l" t="t" r="r" b="b"/>
            <a:pathLst>
              <a:path w="471170" h="471170">
                <a:moveTo>
                  <a:pt x="392429" y="0"/>
                </a:moveTo>
                <a:lnTo>
                  <a:pt x="78486" y="0"/>
                </a:lnTo>
                <a:lnTo>
                  <a:pt x="47952" y="6173"/>
                </a:lnTo>
                <a:lnTo>
                  <a:pt x="23002" y="23002"/>
                </a:lnTo>
                <a:lnTo>
                  <a:pt x="6173" y="47952"/>
                </a:lnTo>
                <a:lnTo>
                  <a:pt x="0" y="78486"/>
                </a:lnTo>
                <a:lnTo>
                  <a:pt x="0" y="392430"/>
                </a:lnTo>
                <a:lnTo>
                  <a:pt x="6173" y="422979"/>
                </a:lnTo>
                <a:lnTo>
                  <a:pt x="23002" y="447927"/>
                </a:lnTo>
                <a:lnTo>
                  <a:pt x="47952" y="464747"/>
                </a:lnTo>
                <a:lnTo>
                  <a:pt x="78486" y="470916"/>
                </a:lnTo>
                <a:lnTo>
                  <a:pt x="392429" y="470916"/>
                </a:lnTo>
                <a:lnTo>
                  <a:pt x="422963" y="464747"/>
                </a:lnTo>
                <a:lnTo>
                  <a:pt x="447913" y="447927"/>
                </a:lnTo>
                <a:lnTo>
                  <a:pt x="464742" y="422979"/>
                </a:lnTo>
                <a:lnTo>
                  <a:pt x="470915" y="392430"/>
                </a:lnTo>
                <a:lnTo>
                  <a:pt x="470915" y="78486"/>
                </a:lnTo>
                <a:lnTo>
                  <a:pt x="464742" y="47952"/>
                </a:lnTo>
                <a:lnTo>
                  <a:pt x="447913" y="23002"/>
                </a:lnTo>
                <a:lnTo>
                  <a:pt x="422963" y="6173"/>
                </a:lnTo>
                <a:lnTo>
                  <a:pt x="392429" y="0"/>
                </a:lnTo>
                <a:close/>
              </a:path>
            </a:pathLst>
          </a:custGeom>
          <a:solidFill>
            <a:srgbClr val="A93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583935" y="2988373"/>
            <a:ext cx="471170" cy="1140460"/>
            <a:chOff x="5583935" y="2988373"/>
            <a:chExt cx="471170" cy="1140460"/>
          </a:xfrm>
        </p:grpSpPr>
        <p:sp>
          <p:nvSpPr>
            <p:cNvPr id="12" name="object 12"/>
            <p:cNvSpPr/>
            <p:nvPr/>
          </p:nvSpPr>
          <p:spPr>
            <a:xfrm>
              <a:off x="5583935" y="3657599"/>
              <a:ext cx="471170" cy="471170"/>
            </a:xfrm>
            <a:custGeom>
              <a:avLst/>
              <a:gdLst/>
              <a:ahLst/>
              <a:cxnLst/>
              <a:rect l="l" t="t" r="r" b="b"/>
              <a:pathLst>
                <a:path w="471170" h="471170">
                  <a:moveTo>
                    <a:pt x="392429" y="0"/>
                  </a:moveTo>
                  <a:lnTo>
                    <a:pt x="78486" y="0"/>
                  </a:lnTo>
                  <a:lnTo>
                    <a:pt x="47952" y="6173"/>
                  </a:lnTo>
                  <a:lnTo>
                    <a:pt x="23002" y="23002"/>
                  </a:lnTo>
                  <a:lnTo>
                    <a:pt x="6173" y="47952"/>
                  </a:lnTo>
                  <a:lnTo>
                    <a:pt x="0" y="78486"/>
                  </a:lnTo>
                  <a:lnTo>
                    <a:pt x="0" y="392430"/>
                  </a:lnTo>
                  <a:lnTo>
                    <a:pt x="6173" y="422979"/>
                  </a:lnTo>
                  <a:lnTo>
                    <a:pt x="23002" y="447927"/>
                  </a:lnTo>
                  <a:lnTo>
                    <a:pt x="47952" y="464747"/>
                  </a:lnTo>
                  <a:lnTo>
                    <a:pt x="78486" y="470916"/>
                  </a:lnTo>
                  <a:lnTo>
                    <a:pt x="392429" y="470916"/>
                  </a:lnTo>
                  <a:lnTo>
                    <a:pt x="422963" y="464747"/>
                  </a:lnTo>
                  <a:lnTo>
                    <a:pt x="447913" y="447927"/>
                  </a:lnTo>
                  <a:lnTo>
                    <a:pt x="464742" y="422979"/>
                  </a:lnTo>
                  <a:lnTo>
                    <a:pt x="470915" y="392430"/>
                  </a:lnTo>
                  <a:lnTo>
                    <a:pt x="470915" y="78486"/>
                  </a:lnTo>
                  <a:lnTo>
                    <a:pt x="464742" y="47952"/>
                  </a:lnTo>
                  <a:lnTo>
                    <a:pt x="447913" y="23002"/>
                  </a:lnTo>
                  <a:lnTo>
                    <a:pt x="422963" y="6173"/>
                  </a:lnTo>
                  <a:lnTo>
                    <a:pt x="392429" y="0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49468" y="3788663"/>
              <a:ext cx="340360" cy="280670"/>
            </a:xfrm>
            <a:custGeom>
              <a:avLst/>
              <a:gdLst/>
              <a:ahLst/>
              <a:cxnLst/>
              <a:rect l="l" t="t" r="r" b="b"/>
              <a:pathLst>
                <a:path w="340360" h="280670">
                  <a:moveTo>
                    <a:pt x="100584" y="213944"/>
                  </a:moveTo>
                  <a:lnTo>
                    <a:pt x="92557" y="201256"/>
                  </a:lnTo>
                  <a:lnTo>
                    <a:pt x="86448" y="187642"/>
                  </a:lnTo>
                  <a:lnTo>
                    <a:pt x="82296" y="173342"/>
                  </a:lnTo>
                  <a:lnTo>
                    <a:pt x="80137" y="158508"/>
                  </a:lnTo>
                  <a:lnTo>
                    <a:pt x="76835" y="159766"/>
                  </a:lnTo>
                  <a:lnTo>
                    <a:pt x="73406" y="160439"/>
                  </a:lnTo>
                  <a:lnTo>
                    <a:pt x="29591" y="160502"/>
                  </a:lnTo>
                  <a:lnTo>
                    <a:pt x="18097" y="162814"/>
                  </a:lnTo>
                  <a:lnTo>
                    <a:pt x="8699" y="169113"/>
                  </a:lnTo>
                  <a:lnTo>
                    <a:pt x="2336" y="178473"/>
                  </a:lnTo>
                  <a:lnTo>
                    <a:pt x="0" y="189941"/>
                  </a:lnTo>
                  <a:lnTo>
                    <a:pt x="2336" y="201434"/>
                  </a:lnTo>
                  <a:lnTo>
                    <a:pt x="8699" y="210820"/>
                  </a:lnTo>
                  <a:lnTo>
                    <a:pt x="18097" y="217144"/>
                  </a:lnTo>
                  <a:lnTo>
                    <a:pt x="29718" y="219405"/>
                  </a:lnTo>
                  <a:lnTo>
                    <a:pt x="69850" y="219405"/>
                  </a:lnTo>
                  <a:lnTo>
                    <a:pt x="77698" y="219062"/>
                  </a:lnTo>
                  <a:lnTo>
                    <a:pt x="85445" y="218020"/>
                  </a:lnTo>
                  <a:lnTo>
                    <a:pt x="93078" y="216306"/>
                  </a:lnTo>
                  <a:lnTo>
                    <a:pt x="100584" y="213944"/>
                  </a:lnTo>
                  <a:close/>
                </a:path>
                <a:path w="340360" h="280670">
                  <a:moveTo>
                    <a:pt x="339852" y="206616"/>
                  </a:moveTo>
                  <a:lnTo>
                    <a:pt x="253365" y="141490"/>
                  </a:lnTo>
                  <a:lnTo>
                    <a:pt x="251333" y="140868"/>
                  </a:lnTo>
                  <a:lnTo>
                    <a:pt x="244221" y="140868"/>
                  </a:lnTo>
                  <a:lnTo>
                    <a:pt x="239395" y="144945"/>
                  </a:lnTo>
                  <a:lnTo>
                    <a:pt x="239395" y="180721"/>
                  </a:lnTo>
                  <a:lnTo>
                    <a:pt x="189103" y="180721"/>
                  </a:lnTo>
                  <a:lnTo>
                    <a:pt x="177546" y="178371"/>
                  </a:lnTo>
                  <a:lnTo>
                    <a:pt x="168097" y="171970"/>
                  </a:lnTo>
                  <a:lnTo>
                    <a:pt x="161721" y="162483"/>
                  </a:lnTo>
                  <a:lnTo>
                    <a:pt x="159385" y="150863"/>
                  </a:lnTo>
                  <a:lnTo>
                    <a:pt x="159385" y="89738"/>
                  </a:lnTo>
                  <a:lnTo>
                    <a:pt x="152336" y="54851"/>
                  </a:lnTo>
                  <a:lnTo>
                    <a:pt x="133172" y="26314"/>
                  </a:lnTo>
                  <a:lnTo>
                    <a:pt x="104787" y="7073"/>
                  </a:lnTo>
                  <a:lnTo>
                    <a:pt x="70104" y="0"/>
                  </a:lnTo>
                  <a:lnTo>
                    <a:pt x="29718" y="0"/>
                  </a:lnTo>
                  <a:lnTo>
                    <a:pt x="18161" y="2362"/>
                  </a:lnTo>
                  <a:lnTo>
                    <a:pt x="8712" y="8801"/>
                  </a:lnTo>
                  <a:lnTo>
                    <a:pt x="2336" y="18326"/>
                  </a:lnTo>
                  <a:lnTo>
                    <a:pt x="0" y="29972"/>
                  </a:lnTo>
                  <a:lnTo>
                    <a:pt x="2336" y="41605"/>
                  </a:lnTo>
                  <a:lnTo>
                    <a:pt x="8712" y="51092"/>
                  </a:lnTo>
                  <a:lnTo>
                    <a:pt x="18161" y="57480"/>
                  </a:lnTo>
                  <a:lnTo>
                    <a:pt x="29718" y="59817"/>
                  </a:lnTo>
                  <a:lnTo>
                    <a:pt x="70104" y="59817"/>
                  </a:lnTo>
                  <a:lnTo>
                    <a:pt x="81648" y="62166"/>
                  </a:lnTo>
                  <a:lnTo>
                    <a:pt x="91097" y="68567"/>
                  </a:lnTo>
                  <a:lnTo>
                    <a:pt x="97472" y="78066"/>
                  </a:lnTo>
                  <a:lnTo>
                    <a:pt x="99822" y="89738"/>
                  </a:lnTo>
                  <a:lnTo>
                    <a:pt x="99822" y="150863"/>
                  </a:lnTo>
                  <a:lnTo>
                    <a:pt x="106832" y="185724"/>
                  </a:lnTo>
                  <a:lnTo>
                    <a:pt x="125984" y="214236"/>
                  </a:lnTo>
                  <a:lnTo>
                    <a:pt x="154355" y="233476"/>
                  </a:lnTo>
                  <a:lnTo>
                    <a:pt x="189103" y="240525"/>
                  </a:lnTo>
                  <a:lnTo>
                    <a:pt x="239395" y="240525"/>
                  </a:lnTo>
                  <a:lnTo>
                    <a:pt x="239395" y="276339"/>
                  </a:lnTo>
                  <a:lnTo>
                    <a:pt x="244221" y="280416"/>
                  </a:lnTo>
                  <a:lnTo>
                    <a:pt x="251333" y="280416"/>
                  </a:lnTo>
                  <a:lnTo>
                    <a:pt x="253365" y="279793"/>
                  </a:lnTo>
                  <a:lnTo>
                    <a:pt x="339852" y="214630"/>
                  </a:lnTo>
                  <a:lnTo>
                    <a:pt x="339852" y="206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2055" y="3729227"/>
              <a:ext cx="207264" cy="1386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820155" y="2993135"/>
              <a:ext cx="1905" cy="664845"/>
            </a:xfrm>
            <a:custGeom>
              <a:avLst/>
              <a:gdLst/>
              <a:ahLst/>
              <a:cxnLst/>
              <a:rect l="l" t="t" r="r" b="b"/>
              <a:pathLst>
                <a:path w="1904" h="664845">
                  <a:moveTo>
                    <a:pt x="1524" y="66446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3A274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482342" y="391159"/>
            <a:ext cx="4188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libri"/>
                <a:cs typeface="Calibri"/>
              </a:rPr>
              <a:t>Metodologia</a:t>
            </a:r>
            <a:r>
              <a:rPr sz="3600" b="1" spc="-1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e</a:t>
            </a:r>
            <a:r>
              <a:rPr sz="3600" b="1" spc="-30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Equipe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Processo</a:t>
            </a:r>
            <a:r>
              <a:rPr spc="-75" dirty="0"/>
              <a:t> </a:t>
            </a:r>
            <a:r>
              <a:rPr spc="-5" dirty="0"/>
              <a:t>adotado</a:t>
            </a: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pelo</a:t>
            </a:r>
            <a:r>
              <a:rPr spc="-45" dirty="0"/>
              <a:t> </a:t>
            </a:r>
            <a:r>
              <a:rPr dirty="0"/>
              <a:t>grupo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/>
          </a:p>
          <a:p>
            <a:pPr marL="675005" marR="504825" indent="-231775">
              <a:lnSpc>
                <a:spcPct val="100800"/>
              </a:lnSpc>
            </a:pPr>
            <a:r>
              <a:rPr spc="-5" dirty="0"/>
              <a:t>Divisão</a:t>
            </a:r>
            <a:r>
              <a:rPr spc="-110" dirty="0"/>
              <a:t> </a:t>
            </a:r>
            <a:r>
              <a:rPr spc="-5" dirty="0"/>
              <a:t>de </a:t>
            </a:r>
            <a:r>
              <a:rPr spc="-525" dirty="0"/>
              <a:t> </a:t>
            </a:r>
            <a:r>
              <a:rPr spc="-5" dirty="0"/>
              <a:t>papéis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/>
          </a:p>
          <a:p>
            <a:pPr marL="629285" marR="228600" indent="-200025">
              <a:lnSpc>
                <a:spcPct val="100800"/>
              </a:lnSpc>
            </a:pPr>
            <a:r>
              <a:rPr spc="-35" dirty="0"/>
              <a:t>F</a:t>
            </a:r>
            <a:r>
              <a:rPr dirty="0"/>
              <a:t>e</a:t>
            </a:r>
            <a:r>
              <a:rPr spc="5" dirty="0"/>
              <a:t>r</a:t>
            </a:r>
            <a:r>
              <a:rPr spc="-45" dirty="0"/>
              <a:t>r</a:t>
            </a:r>
            <a:r>
              <a:rPr dirty="0"/>
              <a:t>am</a:t>
            </a:r>
            <a:r>
              <a:rPr spc="5" dirty="0"/>
              <a:t>e</a:t>
            </a:r>
            <a:r>
              <a:rPr spc="-25" dirty="0"/>
              <a:t>nt</a:t>
            </a:r>
            <a:r>
              <a:rPr dirty="0"/>
              <a:t>as  </a:t>
            </a:r>
            <a:r>
              <a:rPr spc="-10" dirty="0"/>
              <a:t>utilizadas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367567" y="900747"/>
            <a:ext cx="2394079" cy="383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lang="pt-BR" sz="1650" dirty="0">
              <a:latin typeface="Calibri"/>
              <a:cs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Scrum Master: </a:t>
            </a:r>
            <a:endParaRPr lang="pt-BR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○ Rubens Dias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Equipe de Desenvolvimento:</a:t>
            </a:r>
            <a:endParaRPr lang="pt-BR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○ Carlos Eduardo Nascimento Gandra Pereira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○ Gabriel Rodrigues Pereira da Silva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○ Gustavo Tadeu Melgaço Valeriano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○ Pedro Ferreira Souza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○ Rubens Dias Bicalho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○ Tiago Reis Vieira</a:t>
            </a:r>
          </a:p>
          <a:p>
            <a:pPr marL="76200" algn="ctr">
              <a:lnSpc>
                <a:spcPct val="100000"/>
              </a:lnSpc>
              <a:spcBef>
                <a:spcPts val="100"/>
              </a:spcBef>
            </a:pPr>
            <a:endParaRPr lang="pt-BR" sz="1800" dirty="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49980" y="1446275"/>
            <a:ext cx="338455" cy="338455"/>
            <a:chOff x="3149980" y="1446275"/>
            <a:chExt cx="338455" cy="338455"/>
          </a:xfrm>
        </p:grpSpPr>
        <p:sp>
          <p:nvSpPr>
            <p:cNvPr id="20" name="object 20"/>
            <p:cNvSpPr/>
            <p:nvPr/>
          </p:nvSpPr>
          <p:spPr>
            <a:xfrm>
              <a:off x="3149980" y="1446275"/>
              <a:ext cx="338455" cy="338455"/>
            </a:xfrm>
            <a:custGeom>
              <a:avLst/>
              <a:gdLst/>
              <a:ahLst/>
              <a:cxnLst/>
              <a:rect l="l" t="t" r="r" b="b"/>
              <a:pathLst>
                <a:path w="338454" h="338455">
                  <a:moveTo>
                    <a:pt x="209422" y="0"/>
                  </a:moveTo>
                  <a:lnTo>
                    <a:pt x="160988" y="9429"/>
                  </a:lnTo>
                  <a:lnTo>
                    <a:pt x="118363" y="37719"/>
                  </a:lnTo>
                  <a:lnTo>
                    <a:pt x="95154" y="69342"/>
                  </a:lnTo>
                  <a:lnTo>
                    <a:pt x="81359" y="142017"/>
                  </a:lnTo>
                  <a:lnTo>
                    <a:pt x="90296" y="177926"/>
                  </a:lnTo>
                  <a:lnTo>
                    <a:pt x="76326" y="191897"/>
                  </a:lnTo>
                  <a:lnTo>
                    <a:pt x="70897" y="199262"/>
                  </a:lnTo>
                  <a:lnTo>
                    <a:pt x="68040" y="207772"/>
                  </a:lnTo>
                  <a:lnTo>
                    <a:pt x="67897" y="216757"/>
                  </a:lnTo>
                  <a:lnTo>
                    <a:pt x="70611" y="225551"/>
                  </a:lnTo>
                  <a:lnTo>
                    <a:pt x="8762" y="287527"/>
                  </a:lnTo>
                  <a:lnTo>
                    <a:pt x="2190" y="297400"/>
                  </a:lnTo>
                  <a:lnTo>
                    <a:pt x="0" y="308594"/>
                  </a:lnTo>
                  <a:lnTo>
                    <a:pt x="2190" y="319764"/>
                  </a:lnTo>
                  <a:lnTo>
                    <a:pt x="8762" y="329564"/>
                  </a:lnTo>
                  <a:lnTo>
                    <a:pt x="14477" y="335407"/>
                  </a:lnTo>
                  <a:lnTo>
                    <a:pt x="22097" y="338327"/>
                  </a:lnTo>
                  <a:lnTo>
                    <a:pt x="37337" y="338327"/>
                  </a:lnTo>
                  <a:lnTo>
                    <a:pt x="44957" y="335407"/>
                  </a:lnTo>
                  <a:lnTo>
                    <a:pt x="111378" y="268986"/>
                  </a:lnTo>
                  <a:lnTo>
                    <a:pt x="83311" y="268986"/>
                  </a:lnTo>
                  <a:lnTo>
                    <a:pt x="69341" y="254888"/>
                  </a:lnTo>
                  <a:lnTo>
                    <a:pt x="83311" y="240919"/>
                  </a:lnTo>
                  <a:lnTo>
                    <a:pt x="271643" y="240919"/>
                  </a:lnTo>
                  <a:lnTo>
                    <a:pt x="277700" y="237744"/>
                  </a:lnTo>
                  <a:lnTo>
                    <a:pt x="209422" y="237744"/>
                  </a:lnTo>
                  <a:lnTo>
                    <a:pt x="188591" y="235763"/>
                  </a:lnTo>
                  <a:lnTo>
                    <a:pt x="149436" y="219837"/>
                  </a:lnTo>
                  <a:lnTo>
                    <a:pt x="108402" y="169810"/>
                  </a:lnTo>
                  <a:lnTo>
                    <a:pt x="100425" y="128778"/>
                  </a:lnTo>
                  <a:lnTo>
                    <a:pt x="108402" y="87745"/>
                  </a:lnTo>
                  <a:lnTo>
                    <a:pt x="132333" y="51688"/>
                  </a:lnTo>
                  <a:lnTo>
                    <a:pt x="168401" y="27797"/>
                  </a:lnTo>
                  <a:lnTo>
                    <a:pt x="209422" y="19812"/>
                  </a:lnTo>
                  <a:lnTo>
                    <a:pt x="277621" y="19812"/>
                  </a:lnTo>
                  <a:lnTo>
                    <a:pt x="257905" y="9429"/>
                  </a:lnTo>
                  <a:lnTo>
                    <a:pt x="234045" y="2357"/>
                  </a:lnTo>
                  <a:lnTo>
                    <a:pt x="209422" y="0"/>
                  </a:lnTo>
                  <a:close/>
                </a:path>
                <a:path w="338454" h="338455">
                  <a:moveTo>
                    <a:pt x="140398" y="267715"/>
                  </a:moveTo>
                  <a:lnTo>
                    <a:pt x="112648" y="267715"/>
                  </a:lnTo>
                  <a:lnTo>
                    <a:pt x="116712" y="269621"/>
                  </a:lnTo>
                  <a:lnTo>
                    <a:pt x="121157" y="270637"/>
                  </a:lnTo>
                  <a:lnTo>
                    <a:pt x="133095" y="270637"/>
                  </a:lnTo>
                  <a:lnTo>
                    <a:pt x="140398" y="267715"/>
                  </a:lnTo>
                  <a:close/>
                </a:path>
                <a:path w="338454" h="338455">
                  <a:moveTo>
                    <a:pt x="271643" y="240919"/>
                  </a:moveTo>
                  <a:lnTo>
                    <a:pt x="83311" y="240919"/>
                  </a:lnTo>
                  <a:lnTo>
                    <a:pt x="97408" y="254888"/>
                  </a:lnTo>
                  <a:lnTo>
                    <a:pt x="83311" y="268986"/>
                  </a:lnTo>
                  <a:lnTo>
                    <a:pt x="111378" y="268986"/>
                  </a:lnTo>
                  <a:lnTo>
                    <a:pt x="112648" y="267715"/>
                  </a:lnTo>
                  <a:lnTo>
                    <a:pt x="140398" y="267715"/>
                  </a:lnTo>
                  <a:lnTo>
                    <a:pt x="140715" y="267588"/>
                  </a:lnTo>
                  <a:lnTo>
                    <a:pt x="146303" y="261874"/>
                  </a:lnTo>
                  <a:lnTo>
                    <a:pt x="160400" y="247903"/>
                  </a:lnTo>
                  <a:lnTo>
                    <a:pt x="258316" y="247903"/>
                  </a:lnTo>
                  <a:lnTo>
                    <a:pt x="271643" y="240919"/>
                  </a:lnTo>
                  <a:close/>
                </a:path>
                <a:path w="338454" h="338455">
                  <a:moveTo>
                    <a:pt x="258316" y="247903"/>
                  </a:moveTo>
                  <a:lnTo>
                    <a:pt x="160400" y="247903"/>
                  </a:lnTo>
                  <a:lnTo>
                    <a:pt x="172221" y="252144"/>
                  </a:lnTo>
                  <a:lnTo>
                    <a:pt x="184388" y="255158"/>
                  </a:lnTo>
                  <a:lnTo>
                    <a:pt x="196816" y="256958"/>
                  </a:lnTo>
                  <a:lnTo>
                    <a:pt x="209422" y="257556"/>
                  </a:lnTo>
                  <a:lnTo>
                    <a:pt x="233830" y="255252"/>
                  </a:lnTo>
                  <a:lnTo>
                    <a:pt x="257619" y="248269"/>
                  </a:lnTo>
                  <a:lnTo>
                    <a:pt x="258316" y="247903"/>
                  </a:lnTo>
                  <a:close/>
                </a:path>
                <a:path w="338454" h="338455">
                  <a:moveTo>
                    <a:pt x="277621" y="19812"/>
                  </a:moveTo>
                  <a:lnTo>
                    <a:pt x="209422" y="19812"/>
                  </a:lnTo>
                  <a:lnTo>
                    <a:pt x="230254" y="21810"/>
                  </a:lnTo>
                  <a:lnTo>
                    <a:pt x="250444" y="27797"/>
                  </a:lnTo>
                  <a:lnTo>
                    <a:pt x="269394" y="37760"/>
                  </a:lnTo>
                  <a:lnTo>
                    <a:pt x="286511" y="51688"/>
                  </a:lnTo>
                  <a:lnTo>
                    <a:pt x="310372" y="87745"/>
                  </a:lnTo>
                  <a:lnTo>
                    <a:pt x="318325" y="128778"/>
                  </a:lnTo>
                  <a:lnTo>
                    <a:pt x="310372" y="169810"/>
                  </a:lnTo>
                  <a:lnTo>
                    <a:pt x="286511" y="205866"/>
                  </a:lnTo>
                  <a:lnTo>
                    <a:pt x="250443" y="229806"/>
                  </a:lnTo>
                  <a:lnTo>
                    <a:pt x="209422" y="237744"/>
                  </a:lnTo>
                  <a:lnTo>
                    <a:pt x="277700" y="237744"/>
                  </a:lnTo>
                  <a:lnTo>
                    <a:pt x="280074" y="236499"/>
                  </a:lnTo>
                  <a:lnTo>
                    <a:pt x="300481" y="219837"/>
                  </a:lnTo>
                  <a:lnTo>
                    <a:pt x="328699" y="177272"/>
                  </a:lnTo>
                  <a:lnTo>
                    <a:pt x="338105" y="128778"/>
                  </a:lnTo>
                  <a:lnTo>
                    <a:pt x="328699" y="80283"/>
                  </a:lnTo>
                  <a:lnTo>
                    <a:pt x="300481" y="37719"/>
                  </a:lnTo>
                  <a:lnTo>
                    <a:pt x="280288" y="21216"/>
                  </a:lnTo>
                  <a:lnTo>
                    <a:pt x="277621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0503" y="1485899"/>
              <a:ext cx="178308" cy="178308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3154679" y="2613660"/>
            <a:ext cx="337185" cy="283845"/>
            <a:chOff x="3154679" y="2613660"/>
            <a:chExt cx="337185" cy="283845"/>
          </a:xfrm>
        </p:grpSpPr>
        <p:sp>
          <p:nvSpPr>
            <p:cNvPr id="23" name="object 23"/>
            <p:cNvSpPr/>
            <p:nvPr/>
          </p:nvSpPr>
          <p:spPr>
            <a:xfrm>
              <a:off x="3320796" y="2665475"/>
              <a:ext cx="170815" cy="152400"/>
            </a:xfrm>
            <a:custGeom>
              <a:avLst/>
              <a:gdLst/>
              <a:ahLst/>
              <a:cxnLst/>
              <a:rect l="l" t="t" r="r" b="b"/>
              <a:pathLst>
                <a:path w="170814" h="152400">
                  <a:moveTo>
                    <a:pt x="67056" y="86893"/>
                  </a:moveTo>
                  <a:lnTo>
                    <a:pt x="0" y="86893"/>
                  </a:lnTo>
                  <a:lnTo>
                    <a:pt x="0" y="152400"/>
                  </a:lnTo>
                  <a:lnTo>
                    <a:pt x="67056" y="152400"/>
                  </a:lnTo>
                  <a:lnTo>
                    <a:pt x="67056" y="86893"/>
                  </a:lnTo>
                  <a:close/>
                </a:path>
                <a:path w="170814" h="152400">
                  <a:moveTo>
                    <a:pt x="67056" y="25"/>
                  </a:moveTo>
                  <a:lnTo>
                    <a:pt x="0" y="25"/>
                  </a:lnTo>
                  <a:lnTo>
                    <a:pt x="0" y="65532"/>
                  </a:lnTo>
                  <a:lnTo>
                    <a:pt x="67056" y="65532"/>
                  </a:lnTo>
                  <a:lnTo>
                    <a:pt x="67056" y="25"/>
                  </a:lnTo>
                  <a:close/>
                </a:path>
                <a:path w="170814" h="152400">
                  <a:moveTo>
                    <a:pt x="147828" y="86868"/>
                  </a:moveTo>
                  <a:lnTo>
                    <a:pt x="86868" y="86868"/>
                  </a:lnTo>
                  <a:lnTo>
                    <a:pt x="86868" y="152400"/>
                  </a:lnTo>
                  <a:lnTo>
                    <a:pt x="125095" y="152400"/>
                  </a:lnTo>
                  <a:lnTo>
                    <a:pt x="128905" y="149479"/>
                  </a:lnTo>
                  <a:lnTo>
                    <a:pt x="147828" y="86868"/>
                  </a:lnTo>
                  <a:close/>
                </a:path>
                <a:path w="170814" h="152400">
                  <a:moveTo>
                    <a:pt x="170688" y="6350"/>
                  </a:moveTo>
                  <a:lnTo>
                    <a:pt x="165989" y="0"/>
                  </a:lnTo>
                  <a:lnTo>
                    <a:pt x="86868" y="0"/>
                  </a:lnTo>
                  <a:lnTo>
                    <a:pt x="86868" y="65532"/>
                  </a:lnTo>
                  <a:lnTo>
                    <a:pt x="153035" y="65532"/>
                  </a:lnTo>
                  <a:lnTo>
                    <a:pt x="170688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4679" y="2613660"/>
              <a:ext cx="146304" cy="11734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207257" y="2749296"/>
              <a:ext cx="261620" cy="147955"/>
            </a:xfrm>
            <a:custGeom>
              <a:avLst/>
              <a:gdLst/>
              <a:ahLst/>
              <a:cxnLst/>
              <a:rect l="l" t="t" r="r" b="b"/>
              <a:pathLst>
                <a:path w="261620" h="147955">
                  <a:moveTo>
                    <a:pt x="91186" y="0"/>
                  </a:moveTo>
                  <a:lnTo>
                    <a:pt x="22352" y="0"/>
                  </a:lnTo>
                  <a:lnTo>
                    <a:pt x="36068" y="45593"/>
                  </a:lnTo>
                  <a:lnTo>
                    <a:pt x="21484" y="49535"/>
                  </a:lnTo>
                  <a:lnTo>
                    <a:pt x="9890" y="58277"/>
                  </a:lnTo>
                  <a:lnTo>
                    <a:pt x="2367" y="70613"/>
                  </a:lnTo>
                  <a:lnTo>
                    <a:pt x="0" y="85343"/>
                  </a:lnTo>
                  <a:lnTo>
                    <a:pt x="3373" y="99800"/>
                  </a:lnTo>
                  <a:lnTo>
                    <a:pt x="11747" y="111553"/>
                  </a:lnTo>
                  <a:lnTo>
                    <a:pt x="23931" y="119473"/>
                  </a:lnTo>
                  <a:lnTo>
                    <a:pt x="38735" y="122428"/>
                  </a:lnTo>
                  <a:lnTo>
                    <a:pt x="48641" y="122428"/>
                  </a:lnTo>
                  <a:lnTo>
                    <a:pt x="53621" y="132772"/>
                  </a:lnTo>
                  <a:lnTo>
                    <a:pt x="61436" y="140795"/>
                  </a:lnTo>
                  <a:lnTo>
                    <a:pt x="71393" y="145984"/>
                  </a:lnTo>
                  <a:lnTo>
                    <a:pt x="82804" y="147828"/>
                  </a:lnTo>
                  <a:lnTo>
                    <a:pt x="94233" y="145984"/>
                  </a:lnTo>
                  <a:lnTo>
                    <a:pt x="104235" y="140795"/>
                  </a:lnTo>
                  <a:lnTo>
                    <a:pt x="112093" y="132772"/>
                  </a:lnTo>
                  <a:lnTo>
                    <a:pt x="117093" y="122428"/>
                  </a:lnTo>
                  <a:lnTo>
                    <a:pt x="170053" y="122428"/>
                  </a:lnTo>
                  <a:lnTo>
                    <a:pt x="175053" y="132772"/>
                  </a:lnTo>
                  <a:lnTo>
                    <a:pt x="182911" y="140795"/>
                  </a:lnTo>
                  <a:lnTo>
                    <a:pt x="192913" y="145984"/>
                  </a:lnTo>
                  <a:lnTo>
                    <a:pt x="204343" y="147828"/>
                  </a:lnTo>
                  <a:lnTo>
                    <a:pt x="215699" y="145984"/>
                  </a:lnTo>
                  <a:lnTo>
                    <a:pt x="225663" y="140795"/>
                  </a:lnTo>
                  <a:lnTo>
                    <a:pt x="233507" y="132772"/>
                  </a:lnTo>
                  <a:lnTo>
                    <a:pt x="238506" y="122428"/>
                  </a:lnTo>
                  <a:lnTo>
                    <a:pt x="256920" y="122428"/>
                  </a:lnTo>
                  <a:lnTo>
                    <a:pt x="261366" y="118110"/>
                  </a:lnTo>
                  <a:lnTo>
                    <a:pt x="261366" y="107187"/>
                  </a:lnTo>
                  <a:lnTo>
                    <a:pt x="256920" y="102743"/>
                  </a:lnTo>
                  <a:lnTo>
                    <a:pt x="238506" y="102743"/>
                  </a:lnTo>
                  <a:lnTo>
                    <a:pt x="233507" y="92471"/>
                  </a:lnTo>
                  <a:lnTo>
                    <a:pt x="225663" y="84486"/>
                  </a:lnTo>
                  <a:lnTo>
                    <a:pt x="215699" y="79311"/>
                  </a:lnTo>
                  <a:lnTo>
                    <a:pt x="204343" y="77470"/>
                  </a:lnTo>
                  <a:lnTo>
                    <a:pt x="192913" y="79311"/>
                  </a:lnTo>
                  <a:lnTo>
                    <a:pt x="182911" y="84486"/>
                  </a:lnTo>
                  <a:lnTo>
                    <a:pt x="175053" y="92471"/>
                  </a:lnTo>
                  <a:lnTo>
                    <a:pt x="170053" y="102743"/>
                  </a:lnTo>
                  <a:lnTo>
                    <a:pt x="117093" y="102743"/>
                  </a:lnTo>
                  <a:lnTo>
                    <a:pt x="112093" y="92471"/>
                  </a:lnTo>
                  <a:lnTo>
                    <a:pt x="104235" y="84486"/>
                  </a:lnTo>
                  <a:lnTo>
                    <a:pt x="94233" y="79311"/>
                  </a:lnTo>
                  <a:lnTo>
                    <a:pt x="82804" y="77470"/>
                  </a:lnTo>
                  <a:lnTo>
                    <a:pt x="71391" y="79311"/>
                  </a:lnTo>
                  <a:lnTo>
                    <a:pt x="61420" y="84486"/>
                  </a:lnTo>
                  <a:lnTo>
                    <a:pt x="53568" y="92471"/>
                  </a:lnTo>
                  <a:lnTo>
                    <a:pt x="48514" y="102743"/>
                  </a:lnTo>
                  <a:lnTo>
                    <a:pt x="38735" y="102743"/>
                  </a:lnTo>
                  <a:lnTo>
                    <a:pt x="31311" y="101272"/>
                  </a:lnTo>
                  <a:lnTo>
                    <a:pt x="25257" y="97266"/>
                  </a:lnTo>
                  <a:lnTo>
                    <a:pt x="21179" y="91330"/>
                  </a:lnTo>
                  <a:lnTo>
                    <a:pt x="19685" y="84074"/>
                  </a:lnTo>
                  <a:lnTo>
                    <a:pt x="21179" y="76723"/>
                  </a:lnTo>
                  <a:lnTo>
                    <a:pt x="25257" y="70707"/>
                  </a:lnTo>
                  <a:lnTo>
                    <a:pt x="31311" y="66643"/>
                  </a:lnTo>
                  <a:lnTo>
                    <a:pt x="38735" y="65151"/>
                  </a:lnTo>
                  <a:lnTo>
                    <a:pt x="91186" y="65151"/>
                  </a:lnTo>
                  <a:lnTo>
                    <a:pt x="91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154679" y="3729228"/>
            <a:ext cx="340360" cy="338455"/>
            <a:chOff x="3154679" y="3729228"/>
            <a:chExt cx="340360" cy="338455"/>
          </a:xfrm>
        </p:grpSpPr>
        <p:sp>
          <p:nvSpPr>
            <p:cNvPr id="27" name="object 27"/>
            <p:cNvSpPr/>
            <p:nvPr/>
          </p:nvSpPr>
          <p:spPr>
            <a:xfrm>
              <a:off x="3154679" y="3729228"/>
              <a:ext cx="340360" cy="338455"/>
            </a:xfrm>
            <a:custGeom>
              <a:avLst/>
              <a:gdLst/>
              <a:ahLst/>
              <a:cxnLst/>
              <a:rect l="l" t="t" r="r" b="b"/>
              <a:pathLst>
                <a:path w="340360" h="338454">
                  <a:moveTo>
                    <a:pt x="169925" y="0"/>
                  </a:moveTo>
                  <a:lnTo>
                    <a:pt x="105441" y="12922"/>
                  </a:lnTo>
                  <a:lnTo>
                    <a:pt x="50292" y="50038"/>
                  </a:lnTo>
                  <a:lnTo>
                    <a:pt x="13001" y="104982"/>
                  </a:lnTo>
                  <a:lnTo>
                    <a:pt x="0" y="169176"/>
                  </a:lnTo>
                  <a:lnTo>
                    <a:pt x="3303" y="202052"/>
                  </a:lnTo>
                  <a:lnTo>
                    <a:pt x="28771" y="262361"/>
                  </a:lnTo>
                  <a:lnTo>
                    <a:pt x="76342" y="309733"/>
                  </a:lnTo>
                  <a:lnTo>
                    <a:pt x="136874" y="335048"/>
                  </a:lnTo>
                  <a:lnTo>
                    <a:pt x="169925" y="338328"/>
                  </a:lnTo>
                  <a:lnTo>
                    <a:pt x="202924" y="335048"/>
                  </a:lnTo>
                  <a:lnTo>
                    <a:pt x="263491" y="309733"/>
                  </a:lnTo>
                  <a:lnTo>
                    <a:pt x="311080" y="262361"/>
                  </a:lnTo>
                  <a:lnTo>
                    <a:pt x="326924" y="233121"/>
                  </a:lnTo>
                  <a:lnTo>
                    <a:pt x="147446" y="233121"/>
                  </a:lnTo>
                  <a:lnTo>
                    <a:pt x="139954" y="230022"/>
                  </a:lnTo>
                  <a:lnTo>
                    <a:pt x="94233" y="184810"/>
                  </a:lnTo>
                  <a:lnTo>
                    <a:pt x="87074" y="174950"/>
                  </a:lnTo>
                  <a:lnTo>
                    <a:pt x="84486" y="163499"/>
                  </a:lnTo>
                  <a:lnTo>
                    <a:pt x="86518" y="151934"/>
                  </a:lnTo>
                  <a:lnTo>
                    <a:pt x="93218" y="141732"/>
                  </a:lnTo>
                  <a:lnTo>
                    <a:pt x="99059" y="136017"/>
                  </a:lnTo>
                  <a:lnTo>
                    <a:pt x="106680" y="133096"/>
                  </a:lnTo>
                  <a:lnTo>
                    <a:pt x="184073" y="133096"/>
                  </a:lnTo>
                  <a:lnTo>
                    <a:pt x="209169" y="108077"/>
                  </a:lnTo>
                  <a:lnTo>
                    <a:pt x="216789" y="105156"/>
                  </a:lnTo>
                  <a:lnTo>
                    <a:pt x="326903" y="105156"/>
                  </a:lnTo>
                  <a:lnTo>
                    <a:pt x="326850" y="104982"/>
                  </a:lnTo>
                  <a:lnTo>
                    <a:pt x="289559" y="50038"/>
                  </a:lnTo>
                  <a:lnTo>
                    <a:pt x="234362" y="12922"/>
                  </a:lnTo>
                  <a:lnTo>
                    <a:pt x="202924" y="3282"/>
                  </a:lnTo>
                  <a:lnTo>
                    <a:pt x="169925" y="0"/>
                  </a:lnTo>
                  <a:close/>
                </a:path>
                <a:path w="340360" h="338454">
                  <a:moveTo>
                    <a:pt x="326903" y="105156"/>
                  </a:moveTo>
                  <a:lnTo>
                    <a:pt x="232029" y="105156"/>
                  </a:lnTo>
                  <a:lnTo>
                    <a:pt x="239775" y="108077"/>
                  </a:lnTo>
                  <a:lnTo>
                    <a:pt x="245491" y="113919"/>
                  </a:lnTo>
                  <a:lnTo>
                    <a:pt x="252065" y="123725"/>
                  </a:lnTo>
                  <a:lnTo>
                    <a:pt x="254269" y="134904"/>
                  </a:lnTo>
                  <a:lnTo>
                    <a:pt x="252116" y="146099"/>
                  </a:lnTo>
                  <a:lnTo>
                    <a:pt x="245618" y="155956"/>
                  </a:lnTo>
                  <a:lnTo>
                    <a:pt x="176783" y="224345"/>
                  </a:lnTo>
                  <a:lnTo>
                    <a:pt x="171195" y="229958"/>
                  </a:lnTo>
                  <a:lnTo>
                    <a:pt x="163575" y="233121"/>
                  </a:lnTo>
                  <a:lnTo>
                    <a:pt x="326924" y="233121"/>
                  </a:lnTo>
                  <a:lnTo>
                    <a:pt x="336548" y="202052"/>
                  </a:lnTo>
                  <a:lnTo>
                    <a:pt x="339852" y="169176"/>
                  </a:lnTo>
                  <a:lnTo>
                    <a:pt x="336548" y="136286"/>
                  </a:lnTo>
                  <a:lnTo>
                    <a:pt x="326903" y="105156"/>
                  </a:lnTo>
                  <a:close/>
                </a:path>
                <a:path w="340360" h="338454">
                  <a:moveTo>
                    <a:pt x="184073" y="133096"/>
                  </a:moveTo>
                  <a:lnTo>
                    <a:pt x="122428" y="133096"/>
                  </a:lnTo>
                  <a:lnTo>
                    <a:pt x="130569" y="136286"/>
                  </a:lnTo>
                  <a:lnTo>
                    <a:pt x="136397" y="142748"/>
                  </a:lnTo>
                  <a:lnTo>
                    <a:pt x="155447" y="161607"/>
                  </a:lnTo>
                  <a:lnTo>
                    <a:pt x="184073" y="133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9835" y="3854196"/>
              <a:ext cx="129133" cy="88379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5650992" y="1446275"/>
            <a:ext cx="338455" cy="338455"/>
          </a:xfrm>
          <a:custGeom>
            <a:avLst/>
            <a:gdLst/>
            <a:ahLst/>
            <a:cxnLst/>
            <a:rect l="l" t="t" r="r" b="b"/>
            <a:pathLst>
              <a:path w="338454" h="338455">
                <a:moveTo>
                  <a:pt x="99060" y="164465"/>
                </a:moveTo>
                <a:lnTo>
                  <a:pt x="94615" y="160020"/>
                </a:lnTo>
                <a:lnTo>
                  <a:pt x="89154" y="160020"/>
                </a:lnTo>
                <a:lnTo>
                  <a:pt x="83693" y="160020"/>
                </a:lnTo>
                <a:lnTo>
                  <a:pt x="79248" y="164465"/>
                </a:lnTo>
                <a:lnTo>
                  <a:pt x="79248" y="175387"/>
                </a:lnTo>
                <a:lnTo>
                  <a:pt x="83693" y="179832"/>
                </a:lnTo>
                <a:lnTo>
                  <a:pt x="94615" y="179832"/>
                </a:lnTo>
                <a:lnTo>
                  <a:pt x="99060" y="175387"/>
                </a:lnTo>
                <a:lnTo>
                  <a:pt x="99060" y="164465"/>
                </a:lnTo>
                <a:close/>
              </a:path>
              <a:path w="338454" h="338455">
                <a:moveTo>
                  <a:pt x="178308" y="104648"/>
                </a:moveTo>
                <a:lnTo>
                  <a:pt x="173863" y="100584"/>
                </a:lnTo>
                <a:lnTo>
                  <a:pt x="168402" y="100584"/>
                </a:lnTo>
                <a:lnTo>
                  <a:pt x="162941" y="100584"/>
                </a:lnTo>
                <a:lnTo>
                  <a:pt x="158496" y="104648"/>
                </a:lnTo>
                <a:lnTo>
                  <a:pt x="158496" y="114808"/>
                </a:lnTo>
                <a:lnTo>
                  <a:pt x="162941" y="118872"/>
                </a:lnTo>
                <a:lnTo>
                  <a:pt x="173863" y="118872"/>
                </a:lnTo>
                <a:lnTo>
                  <a:pt x="178308" y="114808"/>
                </a:lnTo>
                <a:lnTo>
                  <a:pt x="178308" y="104648"/>
                </a:lnTo>
                <a:close/>
              </a:path>
              <a:path w="338454" h="338455">
                <a:moveTo>
                  <a:pt x="257556" y="164465"/>
                </a:moveTo>
                <a:lnTo>
                  <a:pt x="253492" y="160020"/>
                </a:lnTo>
                <a:lnTo>
                  <a:pt x="248412" y="160020"/>
                </a:lnTo>
                <a:lnTo>
                  <a:pt x="243332" y="160020"/>
                </a:lnTo>
                <a:lnTo>
                  <a:pt x="239268" y="164465"/>
                </a:lnTo>
                <a:lnTo>
                  <a:pt x="239268" y="175387"/>
                </a:lnTo>
                <a:lnTo>
                  <a:pt x="243332" y="179832"/>
                </a:lnTo>
                <a:lnTo>
                  <a:pt x="253492" y="179832"/>
                </a:lnTo>
                <a:lnTo>
                  <a:pt x="257556" y="175387"/>
                </a:lnTo>
                <a:lnTo>
                  <a:pt x="257556" y="164465"/>
                </a:lnTo>
                <a:close/>
              </a:path>
              <a:path w="338454" h="338455">
                <a:moveTo>
                  <a:pt x="338328" y="278892"/>
                </a:moveTo>
                <a:lnTo>
                  <a:pt x="0" y="278892"/>
                </a:lnTo>
                <a:lnTo>
                  <a:pt x="0" y="308610"/>
                </a:lnTo>
                <a:lnTo>
                  <a:pt x="2336" y="320167"/>
                </a:lnTo>
                <a:lnTo>
                  <a:pt x="8712" y="329615"/>
                </a:lnTo>
                <a:lnTo>
                  <a:pt x="18161" y="335991"/>
                </a:lnTo>
                <a:lnTo>
                  <a:pt x="29718" y="338328"/>
                </a:lnTo>
                <a:lnTo>
                  <a:pt x="308610" y="338328"/>
                </a:lnTo>
                <a:lnTo>
                  <a:pt x="320154" y="335991"/>
                </a:lnTo>
                <a:lnTo>
                  <a:pt x="329603" y="329615"/>
                </a:lnTo>
                <a:lnTo>
                  <a:pt x="335978" y="320167"/>
                </a:lnTo>
                <a:lnTo>
                  <a:pt x="338328" y="308610"/>
                </a:lnTo>
                <a:lnTo>
                  <a:pt x="338328" y="278892"/>
                </a:lnTo>
                <a:close/>
              </a:path>
              <a:path w="338454" h="338455">
                <a:moveTo>
                  <a:pt x="338328" y="29845"/>
                </a:moveTo>
                <a:lnTo>
                  <a:pt x="335978" y="18224"/>
                </a:lnTo>
                <a:lnTo>
                  <a:pt x="329603" y="8737"/>
                </a:lnTo>
                <a:lnTo>
                  <a:pt x="320154" y="2349"/>
                </a:lnTo>
                <a:lnTo>
                  <a:pt x="308610" y="0"/>
                </a:lnTo>
                <a:lnTo>
                  <a:pt x="278130" y="0"/>
                </a:lnTo>
                <a:lnTo>
                  <a:pt x="278130" y="169672"/>
                </a:lnTo>
                <a:lnTo>
                  <a:pt x="276707" y="178765"/>
                </a:lnTo>
                <a:lnTo>
                  <a:pt x="272694" y="186791"/>
                </a:lnTo>
                <a:lnTo>
                  <a:pt x="266446" y="193255"/>
                </a:lnTo>
                <a:lnTo>
                  <a:pt x="258318" y="197612"/>
                </a:lnTo>
                <a:lnTo>
                  <a:pt x="258318" y="234696"/>
                </a:lnTo>
                <a:lnTo>
                  <a:pt x="253873" y="239141"/>
                </a:lnTo>
                <a:lnTo>
                  <a:pt x="242951" y="239141"/>
                </a:lnTo>
                <a:lnTo>
                  <a:pt x="238506" y="234696"/>
                </a:lnTo>
                <a:lnTo>
                  <a:pt x="238506" y="197612"/>
                </a:lnTo>
                <a:lnTo>
                  <a:pt x="230365" y="193255"/>
                </a:lnTo>
                <a:lnTo>
                  <a:pt x="224116" y="186791"/>
                </a:lnTo>
                <a:lnTo>
                  <a:pt x="220103" y="178765"/>
                </a:lnTo>
                <a:lnTo>
                  <a:pt x="218694" y="169672"/>
                </a:lnTo>
                <a:lnTo>
                  <a:pt x="220103" y="160528"/>
                </a:lnTo>
                <a:lnTo>
                  <a:pt x="224116" y="152450"/>
                </a:lnTo>
                <a:lnTo>
                  <a:pt x="230365" y="145973"/>
                </a:lnTo>
                <a:lnTo>
                  <a:pt x="238506" y="141605"/>
                </a:lnTo>
                <a:lnTo>
                  <a:pt x="238506" y="44196"/>
                </a:lnTo>
                <a:lnTo>
                  <a:pt x="242951" y="39751"/>
                </a:lnTo>
                <a:lnTo>
                  <a:pt x="253873" y="39751"/>
                </a:lnTo>
                <a:lnTo>
                  <a:pt x="258318" y="44196"/>
                </a:lnTo>
                <a:lnTo>
                  <a:pt x="258318" y="141605"/>
                </a:lnTo>
                <a:lnTo>
                  <a:pt x="266446" y="145973"/>
                </a:lnTo>
                <a:lnTo>
                  <a:pt x="272694" y="152450"/>
                </a:lnTo>
                <a:lnTo>
                  <a:pt x="276707" y="160528"/>
                </a:lnTo>
                <a:lnTo>
                  <a:pt x="278130" y="169672"/>
                </a:lnTo>
                <a:lnTo>
                  <a:pt x="278130" y="0"/>
                </a:lnTo>
                <a:lnTo>
                  <a:pt x="198882" y="0"/>
                </a:lnTo>
                <a:lnTo>
                  <a:pt x="198882" y="109982"/>
                </a:lnTo>
                <a:lnTo>
                  <a:pt x="197446" y="119087"/>
                </a:lnTo>
                <a:lnTo>
                  <a:pt x="193395" y="127152"/>
                </a:lnTo>
                <a:lnTo>
                  <a:pt x="187147" y="133616"/>
                </a:lnTo>
                <a:lnTo>
                  <a:pt x="179070" y="137922"/>
                </a:lnTo>
                <a:lnTo>
                  <a:pt x="179070" y="234696"/>
                </a:lnTo>
                <a:lnTo>
                  <a:pt x="174625" y="239141"/>
                </a:lnTo>
                <a:lnTo>
                  <a:pt x="163703" y="239141"/>
                </a:lnTo>
                <a:lnTo>
                  <a:pt x="159258" y="234696"/>
                </a:lnTo>
                <a:lnTo>
                  <a:pt x="159258" y="137922"/>
                </a:lnTo>
                <a:lnTo>
                  <a:pt x="151117" y="133616"/>
                </a:lnTo>
                <a:lnTo>
                  <a:pt x="144868" y="127152"/>
                </a:lnTo>
                <a:lnTo>
                  <a:pt x="140855" y="119087"/>
                </a:lnTo>
                <a:lnTo>
                  <a:pt x="139446" y="109982"/>
                </a:lnTo>
                <a:lnTo>
                  <a:pt x="140855" y="100888"/>
                </a:lnTo>
                <a:lnTo>
                  <a:pt x="144868" y="92824"/>
                </a:lnTo>
                <a:lnTo>
                  <a:pt x="151117" y="86360"/>
                </a:lnTo>
                <a:lnTo>
                  <a:pt x="159258" y="82042"/>
                </a:lnTo>
                <a:lnTo>
                  <a:pt x="159258" y="44196"/>
                </a:lnTo>
                <a:lnTo>
                  <a:pt x="163703" y="39751"/>
                </a:lnTo>
                <a:lnTo>
                  <a:pt x="174625" y="39751"/>
                </a:lnTo>
                <a:lnTo>
                  <a:pt x="179070" y="44196"/>
                </a:lnTo>
                <a:lnTo>
                  <a:pt x="179070" y="82042"/>
                </a:lnTo>
                <a:lnTo>
                  <a:pt x="187147" y="86360"/>
                </a:lnTo>
                <a:lnTo>
                  <a:pt x="193395" y="92824"/>
                </a:lnTo>
                <a:lnTo>
                  <a:pt x="197446" y="100888"/>
                </a:lnTo>
                <a:lnTo>
                  <a:pt x="198882" y="109982"/>
                </a:lnTo>
                <a:lnTo>
                  <a:pt x="198882" y="0"/>
                </a:lnTo>
                <a:lnTo>
                  <a:pt x="119634" y="0"/>
                </a:lnTo>
                <a:lnTo>
                  <a:pt x="119634" y="169672"/>
                </a:lnTo>
                <a:lnTo>
                  <a:pt x="118198" y="178765"/>
                </a:lnTo>
                <a:lnTo>
                  <a:pt x="114147" y="186791"/>
                </a:lnTo>
                <a:lnTo>
                  <a:pt x="107899" y="193255"/>
                </a:lnTo>
                <a:lnTo>
                  <a:pt x="99822" y="197612"/>
                </a:lnTo>
                <a:lnTo>
                  <a:pt x="99822" y="234696"/>
                </a:lnTo>
                <a:lnTo>
                  <a:pt x="95377" y="239141"/>
                </a:lnTo>
                <a:lnTo>
                  <a:pt x="84328" y="239141"/>
                </a:lnTo>
                <a:lnTo>
                  <a:pt x="79883" y="234696"/>
                </a:lnTo>
                <a:lnTo>
                  <a:pt x="79883" y="197612"/>
                </a:lnTo>
                <a:lnTo>
                  <a:pt x="71793" y="193255"/>
                </a:lnTo>
                <a:lnTo>
                  <a:pt x="65544" y="186791"/>
                </a:lnTo>
                <a:lnTo>
                  <a:pt x="61493" y="178765"/>
                </a:lnTo>
                <a:lnTo>
                  <a:pt x="60071" y="169672"/>
                </a:lnTo>
                <a:lnTo>
                  <a:pt x="61493" y="160528"/>
                </a:lnTo>
                <a:lnTo>
                  <a:pt x="65544" y="152450"/>
                </a:lnTo>
                <a:lnTo>
                  <a:pt x="71793" y="145973"/>
                </a:lnTo>
                <a:lnTo>
                  <a:pt x="79883" y="141605"/>
                </a:lnTo>
                <a:lnTo>
                  <a:pt x="79883" y="44196"/>
                </a:lnTo>
                <a:lnTo>
                  <a:pt x="84328" y="39751"/>
                </a:lnTo>
                <a:lnTo>
                  <a:pt x="95377" y="39751"/>
                </a:lnTo>
                <a:lnTo>
                  <a:pt x="99822" y="44196"/>
                </a:lnTo>
                <a:lnTo>
                  <a:pt x="99822" y="141605"/>
                </a:lnTo>
                <a:lnTo>
                  <a:pt x="107899" y="145973"/>
                </a:lnTo>
                <a:lnTo>
                  <a:pt x="114147" y="152450"/>
                </a:lnTo>
                <a:lnTo>
                  <a:pt x="118198" y="160528"/>
                </a:lnTo>
                <a:lnTo>
                  <a:pt x="119634" y="169672"/>
                </a:lnTo>
                <a:lnTo>
                  <a:pt x="119634" y="0"/>
                </a:lnTo>
                <a:lnTo>
                  <a:pt x="29718" y="0"/>
                </a:lnTo>
                <a:lnTo>
                  <a:pt x="18161" y="2349"/>
                </a:lnTo>
                <a:lnTo>
                  <a:pt x="8712" y="8737"/>
                </a:lnTo>
                <a:lnTo>
                  <a:pt x="2336" y="18224"/>
                </a:lnTo>
                <a:lnTo>
                  <a:pt x="0" y="29845"/>
                </a:lnTo>
                <a:lnTo>
                  <a:pt x="0" y="259080"/>
                </a:lnTo>
                <a:lnTo>
                  <a:pt x="338328" y="259080"/>
                </a:lnTo>
                <a:lnTo>
                  <a:pt x="338328" y="239141"/>
                </a:lnTo>
                <a:lnTo>
                  <a:pt x="338328" y="39751"/>
                </a:lnTo>
                <a:lnTo>
                  <a:pt x="338328" y="29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40908" y="2587751"/>
            <a:ext cx="158750" cy="338455"/>
          </a:xfrm>
          <a:custGeom>
            <a:avLst/>
            <a:gdLst/>
            <a:ahLst/>
            <a:cxnLst/>
            <a:rect l="l" t="t" r="r" b="b"/>
            <a:pathLst>
              <a:path w="158750" h="338455">
                <a:moveTo>
                  <a:pt x="108204" y="29718"/>
                </a:moveTo>
                <a:lnTo>
                  <a:pt x="105854" y="18173"/>
                </a:lnTo>
                <a:lnTo>
                  <a:pt x="99479" y="8724"/>
                </a:lnTo>
                <a:lnTo>
                  <a:pt x="90030" y="2349"/>
                </a:lnTo>
                <a:lnTo>
                  <a:pt x="78486" y="0"/>
                </a:lnTo>
                <a:lnTo>
                  <a:pt x="66929" y="2349"/>
                </a:lnTo>
                <a:lnTo>
                  <a:pt x="57480" y="8724"/>
                </a:lnTo>
                <a:lnTo>
                  <a:pt x="51104" y="18173"/>
                </a:lnTo>
                <a:lnTo>
                  <a:pt x="48768" y="29718"/>
                </a:lnTo>
                <a:lnTo>
                  <a:pt x="51104" y="41275"/>
                </a:lnTo>
                <a:lnTo>
                  <a:pt x="57480" y="50723"/>
                </a:lnTo>
                <a:lnTo>
                  <a:pt x="66929" y="57099"/>
                </a:lnTo>
                <a:lnTo>
                  <a:pt x="78486" y="59436"/>
                </a:lnTo>
                <a:lnTo>
                  <a:pt x="90030" y="57099"/>
                </a:lnTo>
                <a:lnTo>
                  <a:pt x="99479" y="50723"/>
                </a:lnTo>
                <a:lnTo>
                  <a:pt x="105854" y="41275"/>
                </a:lnTo>
                <a:lnTo>
                  <a:pt x="108204" y="29718"/>
                </a:lnTo>
                <a:close/>
              </a:path>
              <a:path w="158750" h="338455">
                <a:moveTo>
                  <a:pt x="158496" y="119634"/>
                </a:moveTo>
                <a:lnTo>
                  <a:pt x="155371" y="104063"/>
                </a:lnTo>
                <a:lnTo>
                  <a:pt x="146862" y="91211"/>
                </a:lnTo>
                <a:lnTo>
                  <a:pt x="134277" y="82473"/>
                </a:lnTo>
                <a:lnTo>
                  <a:pt x="118872" y="79248"/>
                </a:lnTo>
                <a:lnTo>
                  <a:pt x="39624" y="79248"/>
                </a:lnTo>
                <a:lnTo>
                  <a:pt x="24206" y="82473"/>
                </a:lnTo>
                <a:lnTo>
                  <a:pt x="11620" y="91211"/>
                </a:lnTo>
                <a:lnTo>
                  <a:pt x="3111" y="104063"/>
                </a:lnTo>
                <a:lnTo>
                  <a:pt x="0" y="119634"/>
                </a:lnTo>
                <a:lnTo>
                  <a:pt x="0" y="179070"/>
                </a:lnTo>
                <a:lnTo>
                  <a:pt x="1320" y="186499"/>
                </a:lnTo>
                <a:lnTo>
                  <a:pt x="5143" y="192697"/>
                </a:lnTo>
                <a:lnTo>
                  <a:pt x="11239" y="196938"/>
                </a:lnTo>
                <a:lnTo>
                  <a:pt x="19431" y="198501"/>
                </a:lnTo>
                <a:lnTo>
                  <a:pt x="22479" y="198501"/>
                </a:lnTo>
                <a:lnTo>
                  <a:pt x="25908" y="197866"/>
                </a:lnTo>
                <a:lnTo>
                  <a:pt x="29718" y="196596"/>
                </a:lnTo>
                <a:lnTo>
                  <a:pt x="29718" y="318516"/>
                </a:lnTo>
                <a:lnTo>
                  <a:pt x="31267" y="326224"/>
                </a:lnTo>
                <a:lnTo>
                  <a:pt x="35521" y="332524"/>
                </a:lnTo>
                <a:lnTo>
                  <a:pt x="41821" y="336778"/>
                </a:lnTo>
                <a:lnTo>
                  <a:pt x="49530" y="338328"/>
                </a:lnTo>
                <a:lnTo>
                  <a:pt x="57226" y="336778"/>
                </a:lnTo>
                <a:lnTo>
                  <a:pt x="63525" y="332524"/>
                </a:lnTo>
                <a:lnTo>
                  <a:pt x="67779" y="326224"/>
                </a:lnTo>
                <a:lnTo>
                  <a:pt x="69342" y="318516"/>
                </a:lnTo>
                <a:lnTo>
                  <a:pt x="69342" y="242951"/>
                </a:lnTo>
                <a:lnTo>
                  <a:pt x="73787" y="238506"/>
                </a:lnTo>
                <a:lnTo>
                  <a:pt x="84709" y="238506"/>
                </a:lnTo>
                <a:lnTo>
                  <a:pt x="89154" y="242951"/>
                </a:lnTo>
                <a:lnTo>
                  <a:pt x="89154" y="318516"/>
                </a:lnTo>
                <a:lnTo>
                  <a:pt x="90703" y="326224"/>
                </a:lnTo>
                <a:lnTo>
                  <a:pt x="94957" y="332524"/>
                </a:lnTo>
                <a:lnTo>
                  <a:pt x="101257" y="336778"/>
                </a:lnTo>
                <a:lnTo>
                  <a:pt x="108966" y="338328"/>
                </a:lnTo>
                <a:lnTo>
                  <a:pt x="116662" y="336778"/>
                </a:lnTo>
                <a:lnTo>
                  <a:pt x="122961" y="332524"/>
                </a:lnTo>
                <a:lnTo>
                  <a:pt x="127215" y="326224"/>
                </a:lnTo>
                <a:lnTo>
                  <a:pt x="128778" y="318516"/>
                </a:lnTo>
                <a:lnTo>
                  <a:pt x="128778" y="196596"/>
                </a:lnTo>
                <a:lnTo>
                  <a:pt x="132461" y="197866"/>
                </a:lnTo>
                <a:lnTo>
                  <a:pt x="135890" y="198501"/>
                </a:lnTo>
                <a:lnTo>
                  <a:pt x="139065" y="198501"/>
                </a:lnTo>
                <a:lnTo>
                  <a:pt x="147243" y="196938"/>
                </a:lnTo>
                <a:lnTo>
                  <a:pt x="153339" y="192697"/>
                </a:lnTo>
                <a:lnTo>
                  <a:pt x="157162" y="186512"/>
                </a:lnTo>
                <a:lnTo>
                  <a:pt x="158496" y="179070"/>
                </a:lnTo>
                <a:lnTo>
                  <a:pt x="158496" y="119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796284" y="1252727"/>
            <a:ext cx="1551940" cy="3150235"/>
            <a:chOff x="3796284" y="1252727"/>
            <a:chExt cx="1551940" cy="3150235"/>
          </a:xfrm>
        </p:grpSpPr>
        <p:sp>
          <p:nvSpPr>
            <p:cNvPr id="32" name="object 32"/>
            <p:cNvSpPr/>
            <p:nvPr/>
          </p:nvSpPr>
          <p:spPr>
            <a:xfrm>
              <a:off x="3867912" y="1408175"/>
              <a:ext cx="1408430" cy="2685415"/>
            </a:xfrm>
            <a:custGeom>
              <a:avLst/>
              <a:gdLst/>
              <a:ahLst/>
              <a:cxnLst/>
              <a:rect l="l" t="t" r="r" b="b"/>
              <a:pathLst>
                <a:path w="1408429" h="2685415">
                  <a:moveTo>
                    <a:pt x="1408176" y="0"/>
                  </a:moveTo>
                  <a:lnTo>
                    <a:pt x="0" y="0"/>
                  </a:lnTo>
                  <a:lnTo>
                    <a:pt x="0" y="2685288"/>
                  </a:lnTo>
                  <a:lnTo>
                    <a:pt x="1408176" y="2685288"/>
                  </a:lnTo>
                  <a:lnTo>
                    <a:pt x="1408176" y="0"/>
                  </a:lnTo>
                  <a:close/>
                </a:path>
              </a:pathLst>
            </a:custGeom>
            <a:solidFill>
              <a:srgbClr val="909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96284" y="1252727"/>
              <a:ext cx="1551940" cy="3150235"/>
            </a:xfrm>
            <a:custGeom>
              <a:avLst/>
              <a:gdLst/>
              <a:ahLst/>
              <a:cxnLst/>
              <a:rect l="l" t="t" r="r" b="b"/>
              <a:pathLst>
                <a:path w="1551939" h="3150235">
                  <a:moveTo>
                    <a:pt x="1503679" y="0"/>
                  </a:moveTo>
                  <a:lnTo>
                    <a:pt x="47751" y="0"/>
                  </a:lnTo>
                  <a:lnTo>
                    <a:pt x="29146" y="3758"/>
                  </a:lnTo>
                  <a:lnTo>
                    <a:pt x="13970" y="14065"/>
                  </a:lnTo>
                  <a:lnTo>
                    <a:pt x="3746" y="29467"/>
                  </a:lnTo>
                  <a:lnTo>
                    <a:pt x="0" y="48513"/>
                  </a:lnTo>
                  <a:lnTo>
                    <a:pt x="0" y="3102317"/>
                  </a:lnTo>
                  <a:lnTo>
                    <a:pt x="3746" y="3120950"/>
                  </a:lnTo>
                  <a:lnTo>
                    <a:pt x="13970" y="3136138"/>
                  </a:lnTo>
                  <a:lnTo>
                    <a:pt x="29146" y="3146362"/>
                  </a:lnTo>
                  <a:lnTo>
                    <a:pt x="47751" y="3150108"/>
                  </a:lnTo>
                  <a:lnTo>
                    <a:pt x="1503679" y="3150108"/>
                  </a:lnTo>
                  <a:lnTo>
                    <a:pt x="1522285" y="3146362"/>
                  </a:lnTo>
                  <a:lnTo>
                    <a:pt x="1537461" y="3136138"/>
                  </a:lnTo>
                  <a:lnTo>
                    <a:pt x="1547685" y="3120950"/>
                  </a:lnTo>
                  <a:lnTo>
                    <a:pt x="1551431" y="3102317"/>
                  </a:lnTo>
                  <a:lnTo>
                    <a:pt x="1551431" y="48513"/>
                  </a:lnTo>
                  <a:lnTo>
                    <a:pt x="1547685" y="29467"/>
                  </a:lnTo>
                  <a:lnTo>
                    <a:pt x="1537461" y="14065"/>
                  </a:lnTo>
                  <a:lnTo>
                    <a:pt x="1522285" y="3758"/>
                  </a:lnTo>
                  <a:lnTo>
                    <a:pt x="1503679" y="0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7912" y="1408175"/>
              <a:ext cx="1408176" cy="2685288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3323844" y="1856232"/>
            <a:ext cx="1905" cy="664845"/>
          </a:xfrm>
          <a:custGeom>
            <a:avLst/>
            <a:gdLst/>
            <a:ahLst/>
            <a:cxnLst/>
            <a:rect l="l" t="t" r="r" b="b"/>
            <a:pathLst>
              <a:path w="1904" h="664844">
                <a:moveTo>
                  <a:pt x="0" y="0"/>
                </a:moveTo>
                <a:lnTo>
                  <a:pt x="1523" y="664463"/>
                </a:lnTo>
              </a:path>
            </a:pathLst>
          </a:custGeom>
          <a:ln w="9525">
            <a:solidFill>
              <a:srgbClr val="3A274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23844" y="2993135"/>
            <a:ext cx="1905" cy="664845"/>
          </a:xfrm>
          <a:custGeom>
            <a:avLst/>
            <a:gdLst/>
            <a:ahLst/>
            <a:cxnLst/>
            <a:rect l="l" t="t" r="r" b="b"/>
            <a:pathLst>
              <a:path w="1904" h="664845">
                <a:moveTo>
                  <a:pt x="0" y="0"/>
                </a:moveTo>
                <a:lnTo>
                  <a:pt x="1523" y="664463"/>
                </a:lnTo>
              </a:path>
            </a:pathLst>
          </a:custGeom>
          <a:ln w="9525">
            <a:solidFill>
              <a:srgbClr val="3A274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20155" y="1857755"/>
            <a:ext cx="1905" cy="664845"/>
          </a:xfrm>
          <a:custGeom>
            <a:avLst/>
            <a:gdLst/>
            <a:ahLst/>
            <a:cxnLst/>
            <a:rect l="l" t="t" r="r" b="b"/>
            <a:pathLst>
              <a:path w="1904" h="664844">
                <a:moveTo>
                  <a:pt x="1524" y="664464"/>
                </a:moveTo>
                <a:lnTo>
                  <a:pt x="0" y="0"/>
                </a:lnTo>
              </a:path>
            </a:pathLst>
          </a:custGeom>
          <a:ln w="9525">
            <a:solidFill>
              <a:srgbClr val="3A274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0026" y="3377565"/>
            <a:ext cx="3121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3A2743"/>
                </a:solidFill>
                <a:latin typeface="Calibri"/>
                <a:cs typeface="Calibri"/>
              </a:rPr>
              <a:t>CREDITS: </a:t>
            </a:r>
            <a:r>
              <a:rPr sz="1200" b="1" dirty="0">
                <a:solidFill>
                  <a:srgbClr val="3A2743"/>
                </a:solidFill>
                <a:latin typeface="Calibri"/>
                <a:cs typeface="Calibri"/>
              </a:rPr>
              <a:t>This </a:t>
            </a:r>
            <a:r>
              <a:rPr sz="1200" b="1" spc="-5" dirty="0">
                <a:solidFill>
                  <a:srgbClr val="3A2743"/>
                </a:solidFill>
                <a:latin typeface="Calibri"/>
                <a:cs typeface="Calibri"/>
              </a:rPr>
              <a:t>presentation </a:t>
            </a:r>
            <a:r>
              <a:rPr sz="1200" b="1" spc="-10" dirty="0">
                <a:solidFill>
                  <a:srgbClr val="3A2743"/>
                </a:solidFill>
                <a:latin typeface="Calibri"/>
                <a:cs typeface="Calibri"/>
              </a:rPr>
              <a:t>template </a:t>
            </a:r>
            <a:r>
              <a:rPr sz="1200" b="1" spc="-5" dirty="0">
                <a:solidFill>
                  <a:srgbClr val="3A2743"/>
                </a:solidFill>
                <a:latin typeface="Calibri"/>
                <a:cs typeface="Calibri"/>
              </a:rPr>
              <a:t>was </a:t>
            </a:r>
            <a:r>
              <a:rPr sz="1200" b="1" spc="-10" dirty="0">
                <a:solidFill>
                  <a:srgbClr val="3A2743"/>
                </a:solidFill>
                <a:latin typeface="Calibri"/>
                <a:cs typeface="Calibri"/>
              </a:rPr>
              <a:t>created </a:t>
            </a:r>
            <a:r>
              <a:rPr sz="1200" b="1" spc="-260" dirty="0">
                <a:solidFill>
                  <a:srgbClr val="3A2743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3A2743"/>
                </a:solidFill>
                <a:latin typeface="Calibri"/>
                <a:cs typeface="Calibri"/>
              </a:rPr>
              <a:t>by</a:t>
            </a:r>
            <a:r>
              <a:rPr sz="1200" b="1" dirty="0">
                <a:solidFill>
                  <a:srgbClr val="3A2743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181818"/>
                </a:solidFill>
                <a:latin typeface="Calibri"/>
                <a:cs typeface="Calibri"/>
                <a:hlinkClick r:id="rId2"/>
              </a:rPr>
              <a:t>Slidesgo</a:t>
            </a:r>
            <a:r>
              <a:rPr sz="1200" b="1" spc="-5" dirty="0">
                <a:solidFill>
                  <a:srgbClr val="3A2743"/>
                </a:solidFill>
                <a:latin typeface="Calibri"/>
                <a:cs typeface="Calibri"/>
              </a:rPr>
              <a:t>,</a:t>
            </a:r>
            <a:r>
              <a:rPr sz="1200" b="1" spc="5" dirty="0">
                <a:solidFill>
                  <a:srgbClr val="3A2743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3A2743"/>
                </a:solidFill>
                <a:latin typeface="Calibri"/>
                <a:cs typeface="Calibri"/>
              </a:rPr>
              <a:t>and</a:t>
            </a:r>
            <a:r>
              <a:rPr sz="1200" b="1" dirty="0">
                <a:solidFill>
                  <a:srgbClr val="3A2743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3A2743"/>
                </a:solidFill>
                <a:latin typeface="Calibri"/>
                <a:cs typeface="Calibri"/>
              </a:rPr>
              <a:t>includes</a:t>
            </a:r>
            <a:r>
              <a:rPr sz="1200" b="1" spc="-10" dirty="0">
                <a:solidFill>
                  <a:srgbClr val="3A2743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3A2743"/>
                </a:solidFill>
                <a:latin typeface="Calibri"/>
                <a:cs typeface="Calibri"/>
              </a:rPr>
              <a:t>icons</a:t>
            </a:r>
            <a:r>
              <a:rPr sz="1200" b="1" spc="-10" dirty="0">
                <a:solidFill>
                  <a:srgbClr val="3A2743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3A2743"/>
                </a:solidFill>
                <a:latin typeface="Calibri"/>
                <a:cs typeface="Calibri"/>
              </a:rPr>
              <a:t>by</a:t>
            </a:r>
            <a:r>
              <a:rPr sz="1200" b="1" spc="20" dirty="0">
                <a:solidFill>
                  <a:srgbClr val="3A2743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181818"/>
                </a:solidFill>
                <a:latin typeface="Calibri"/>
                <a:cs typeface="Calibri"/>
                <a:hlinkClick r:id="rId3"/>
              </a:rPr>
              <a:t>Flaticon</a:t>
            </a:r>
            <a:r>
              <a:rPr sz="1200" b="1" spc="-5" dirty="0">
                <a:solidFill>
                  <a:srgbClr val="3A2743"/>
                </a:solidFill>
                <a:latin typeface="Calibri"/>
                <a:cs typeface="Calibri"/>
              </a:rPr>
              <a:t>,</a:t>
            </a:r>
            <a:r>
              <a:rPr sz="1200" b="1" spc="-20" dirty="0">
                <a:solidFill>
                  <a:srgbClr val="3A2743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3A2743"/>
                </a:solidFill>
                <a:latin typeface="Calibri"/>
                <a:cs typeface="Calibri"/>
              </a:rPr>
              <a:t>and </a:t>
            </a:r>
            <a:r>
              <a:rPr sz="1200" b="1" dirty="0">
                <a:solidFill>
                  <a:srgbClr val="3A2743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3A2743"/>
                </a:solidFill>
                <a:latin typeface="Calibri"/>
                <a:cs typeface="Calibri"/>
              </a:rPr>
              <a:t>infographics</a:t>
            </a:r>
            <a:r>
              <a:rPr sz="1200" b="1" spc="-25" dirty="0">
                <a:solidFill>
                  <a:srgbClr val="3A2743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A2743"/>
                </a:solidFill>
                <a:latin typeface="Calibri"/>
                <a:cs typeface="Calibri"/>
              </a:rPr>
              <a:t>&amp;</a:t>
            </a:r>
            <a:r>
              <a:rPr sz="1200" b="1" spc="10" dirty="0">
                <a:solidFill>
                  <a:srgbClr val="3A2743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3A2743"/>
                </a:solidFill>
                <a:latin typeface="Calibri"/>
                <a:cs typeface="Calibri"/>
              </a:rPr>
              <a:t>images</a:t>
            </a:r>
            <a:r>
              <a:rPr sz="1200" b="1" dirty="0">
                <a:solidFill>
                  <a:srgbClr val="3A2743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3A2743"/>
                </a:solidFill>
                <a:latin typeface="Calibri"/>
                <a:cs typeface="Calibri"/>
              </a:rPr>
              <a:t>by</a:t>
            </a:r>
            <a:r>
              <a:rPr sz="1200" b="1" spc="5" dirty="0">
                <a:solidFill>
                  <a:srgbClr val="3A2743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181818"/>
                </a:solidFill>
                <a:latin typeface="Calibri"/>
                <a:cs typeface="Calibri"/>
                <a:hlinkClick r:id="rId4"/>
              </a:rPr>
              <a:t>Freepik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Obrigado!</a:t>
            </a:r>
          </a:p>
        </p:txBody>
      </p:sp>
      <p:sp>
        <p:nvSpPr>
          <p:cNvPr id="4" name="object 4"/>
          <p:cNvSpPr/>
          <p:nvPr/>
        </p:nvSpPr>
        <p:spPr>
          <a:xfrm>
            <a:off x="3717797" y="2494026"/>
            <a:ext cx="1708785" cy="1905"/>
          </a:xfrm>
          <a:custGeom>
            <a:avLst/>
            <a:gdLst/>
            <a:ahLst/>
            <a:cxnLst/>
            <a:rect l="l" t="t" r="r" b="b"/>
            <a:pathLst>
              <a:path w="1708785" h="1905">
                <a:moveTo>
                  <a:pt x="0" y="0"/>
                </a:moveTo>
                <a:lnTo>
                  <a:pt x="1708403" y="1524"/>
                </a:lnTo>
              </a:path>
            </a:pathLst>
          </a:custGeom>
          <a:ln w="19050">
            <a:solidFill>
              <a:srgbClr val="4616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13397" y="912875"/>
            <a:ext cx="1784350" cy="3317875"/>
            <a:chOff x="713397" y="912875"/>
            <a:chExt cx="1784350" cy="3317875"/>
          </a:xfrm>
        </p:grpSpPr>
        <p:sp>
          <p:nvSpPr>
            <p:cNvPr id="6" name="object 6"/>
            <p:cNvSpPr/>
            <p:nvPr/>
          </p:nvSpPr>
          <p:spPr>
            <a:xfrm>
              <a:off x="713397" y="1708911"/>
              <a:ext cx="1784350" cy="2089150"/>
            </a:xfrm>
            <a:custGeom>
              <a:avLst/>
              <a:gdLst/>
              <a:ahLst/>
              <a:cxnLst/>
              <a:rect l="l" t="t" r="r" b="b"/>
              <a:pathLst>
                <a:path w="1784350" h="2089150">
                  <a:moveTo>
                    <a:pt x="489534" y="0"/>
                  </a:moveTo>
                  <a:lnTo>
                    <a:pt x="0" y="1720723"/>
                  </a:lnTo>
                  <a:lnTo>
                    <a:pt x="1294218" y="2088896"/>
                  </a:lnTo>
                  <a:lnTo>
                    <a:pt x="1783803" y="368173"/>
                  </a:lnTo>
                  <a:lnTo>
                    <a:pt x="489534" y="0"/>
                  </a:lnTo>
                  <a:close/>
                </a:path>
              </a:pathLst>
            </a:custGeom>
            <a:solidFill>
              <a:srgbClr val="585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51051" y="1815337"/>
              <a:ext cx="1262380" cy="704215"/>
            </a:xfrm>
            <a:custGeom>
              <a:avLst/>
              <a:gdLst/>
              <a:ahLst/>
              <a:cxnLst/>
              <a:rect l="l" t="t" r="r" b="b"/>
              <a:pathLst>
                <a:path w="1262380" h="704214">
                  <a:moveTo>
                    <a:pt x="106743" y="0"/>
                  </a:moveTo>
                  <a:lnTo>
                    <a:pt x="0" y="375285"/>
                  </a:lnTo>
                  <a:lnTo>
                    <a:pt x="1155014" y="703834"/>
                  </a:lnTo>
                  <a:lnTo>
                    <a:pt x="1261821" y="328549"/>
                  </a:lnTo>
                  <a:lnTo>
                    <a:pt x="10674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0619" y="1815337"/>
              <a:ext cx="1262380" cy="704850"/>
            </a:xfrm>
            <a:custGeom>
              <a:avLst/>
              <a:gdLst/>
              <a:ahLst/>
              <a:cxnLst/>
              <a:rect l="l" t="t" r="r" b="b"/>
              <a:pathLst>
                <a:path w="1262380" h="704850">
                  <a:moveTo>
                    <a:pt x="1238123" y="321818"/>
                  </a:moveTo>
                  <a:lnTo>
                    <a:pt x="1066165" y="679195"/>
                  </a:lnTo>
                  <a:lnTo>
                    <a:pt x="1155065" y="704469"/>
                  </a:lnTo>
                  <a:lnTo>
                    <a:pt x="1261999" y="328549"/>
                  </a:lnTo>
                  <a:lnTo>
                    <a:pt x="1238123" y="321818"/>
                  </a:lnTo>
                  <a:close/>
                </a:path>
                <a:path w="1262380" h="704850">
                  <a:moveTo>
                    <a:pt x="1052068" y="268859"/>
                  </a:moveTo>
                  <a:lnTo>
                    <a:pt x="863981" y="621664"/>
                  </a:lnTo>
                  <a:lnTo>
                    <a:pt x="942721" y="644017"/>
                  </a:lnTo>
                  <a:lnTo>
                    <a:pt x="1127125" y="290194"/>
                  </a:lnTo>
                  <a:lnTo>
                    <a:pt x="1052068" y="268859"/>
                  </a:lnTo>
                  <a:close/>
                </a:path>
                <a:path w="1262380" h="704850">
                  <a:moveTo>
                    <a:pt x="891032" y="223012"/>
                  </a:moveTo>
                  <a:lnTo>
                    <a:pt x="710819" y="578104"/>
                  </a:lnTo>
                  <a:lnTo>
                    <a:pt x="784098" y="598932"/>
                  </a:lnTo>
                  <a:lnTo>
                    <a:pt x="958469" y="242188"/>
                  </a:lnTo>
                  <a:lnTo>
                    <a:pt x="891032" y="223012"/>
                  </a:lnTo>
                  <a:close/>
                </a:path>
                <a:path w="1262380" h="704850">
                  <a:moveTo>
                    <a:pt x="684784" y="164337"/>
                  </a:moveTo>
                  <a:lnTo>
                    <a:pt x="497840" y="517525"/>
                  </a:lnTo>
                  <a:lnTo>
                    <a:pt x="635762" y="556641"/>
                  </a:lnTo>
                  <a:lnTo>
                    <a:pt x="817753" y="202184"/>
                  </a:lnTo>
                  <a:lnTo>
                    <a:pt x="684784" y="164337"/>
                  </a:lnTo>
                  <a:close/>
                </a:path>
                <a:path w="1262380" h="704850">
                  <a:moveTo>
                    <a:pt x="569594" y="131699"/>
                  </a:moveTo>
                  <a:lnTo>
                    <a:pt x="372618" y="481838"/>
                  </a:lnTo>
                  <a:lnTo>
                    <a:pt x="453136" y="504698"/>
                  </a:lnTo>
                  <a:lnTo>
                    <a:pt x="644779" y="153035"/>
                  </a:lnTo>
                  <a:lnTo>
                    <a:pt x="569594" y="131699"/>
                  </a:lnTo>
                  <a:close/>
                </a:path>
                <a:path w="1262380" h="704850">
                  <a:moveTo>
                    <a:pt x="341249" y="66675"/>
                  </a:moveTo>
                  <a:lnTo>
                    <a:pt x="141351" y="416051"/>
                  </a:lnTo>
                  <a:lnTo>
                    <a:pt x="263525" y="450850"/>
                  </a:lnTo>
                  <a:lnTo>
                    <a:pt x="461645" y="100964"/>
                  </a:lnTo>
                  <a:lnTo>
                    <a:pt x="341249" y="66675"/>
                  </a:lnTo>
                  <a:close/>
                </a:path>
                <a:path w="1262380" h="704850">
                  <a:moveTo>
                    <a:pt x="106908" y="0"/>
                  </a:moveTo>
                  <a:lnTo>
                    <a:pt x="0" y="375793"/>
                  </a:lnTo>
                  <a:lnTo>
                    <a:pt x="192786" y="24384"/>
                  </a:lnTo>
                  <a:lnTo>
                    <a:pt x="106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0775" y="2293111"/>
              <a:ext cx="1424305" cy="1380490"/>
            </a:xfrm>
            <a:custGeom>
              <a:avLst/>
              <a:gdLst/>
              <a:ahLst/>
              <a:cxnLst/>
              <a:rect l="l" t="t" r="r" b="b"/>
              <a:pathLst>
                <a:path w="1424305" h="1380489">
                  <a:moveTo>
                    <a:pt x="1184046" y="1162685"/>
                  </a:moveTo>
                  <a:lnTo>
                    <a:pt x="61861" y="843407"/>
                  </a:lnTo>
                  <a:lnTo>
                    <a:pt x="0" y="1060831"/>
                  </a:lnTo>
                  <a:lnTo>
                    <a:pt x="1122197" y="1380109"/>
                  </a:lnTo>
                  <a:lnTo>
                    <a:pt x="1184046" y="1162685"/>
                  </a:lnTo>
                  <a:close/>
                </a:path>
                <a:path w="1424305" h="1380489">
                  <a:moveTo>
                    <a:pt x="1263675" y="881507"/>
                  </a:moveTo>
                  <a:lnTo>
                    <a:pt x="141414" y="562229"/>
                  </a:lnTo>
                  <a:lnTo>
                    <a:pt x="79552" y="779653"/>
                  </a:lnTo>
                  <a:lnTo>
                    <a:pt x="1201826" y="1098931"/>
                  </a:lnTo>
                  <a:lnTo>
                    <a:pt x="1263675" y="881507"/>
                  </a:lnTo>
                  <a:close/>
                </a:path>
                <a:path w="1424305" h="1380489">
                  <a:moveTo>
                    <a:pt x="1343685" y="600329"/>
                  </a:moveTo>
                  <a:lnTo>
                    <a:pt x="221437" y="281051"/>
                  </a:lnTo>
                  <a:lnTo>
                    <a:pt x="159410" y="499110"/>
                  </a:lnTo>
                  <a:lnTo>
                    <a:pt x="1281582" y="818388"/>
                  </a:lnTo>
                  <a:lnTo>
                    <a:pt x="1343685" y="600329"/>
                  </a:lnTo>
                  <a:close/>
                </a:path>
                <a:path w="1424305" h="1380489">
                  <a:moveTo>
                    <a:pt x="1423822" y="319278"/>
                  </a:moveTo>
                  <a:lnTo>
                    <a:pt x="301586" y="0"/>
                  </a:lnTo>
                  <a:lnTo>
                    <a:pt x="239763" y="217424"/>
                  </a:lnTo>
                  <a:lnTo>
                    <a:pt x="1361973" y="536702"/>
                  </a:lnTo>
                  <a:lnTo>
                    <a:pt x="1423822" y="319278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1234" y="2318511"/>
              <a:ext cx="990600" cy="1336675"/>
            </a:xfrm>
            <a:custGeom>
              <a:avLst/>
              <a:gdLst/>
              <a:ahLst/>
              <a:cxnLst/>
              <a:rect l="l" t="t" r="r" b="b"/>
              <a:pathLst>
                <a:path w="990600" h="1336675">
                  <a:moveTo>
                    <a:pt x="394754" y="19431"/>
                  </a:moveTo>
                  <a:lnTo>
                    <a:pt x="326555" y="0"/>
                  </a:lnTo>
                  <a:lnTo>
                    <a:pt x="0" y="1147699"/>
                  </a:lnTo>
                  <a:lnTo>
                    <a:pt x="68211" y="1167142"/>
                  </a:lnTo>
                  <a:lnTo>
                    <a:pt x="394754" y="19431"/>
                  </a:lnTo>
                  <a:close/>
                </a:path>
                <a:path w="990600" h="1336675">
                  <a:moveTo>
                    <a:pt x="698157" y="105791"/>
                  </a:moveTo>
                  <a:lnTo>
                    <a:pt x="629958" y="86360"/>
                  </a:lnTo>
                  <a:lnTo>
                    <a:pt x="303441" y="1234186"/>
                  </a:lnTo>
                  <a:lnTo>
                    <a:pt x="371640" y="1253617"/>
                  </a:lnTo>
                  <a:lnTo>
                    <a:pt x="698157" y="105791"/>
                  </a:lnTo>
                  <a:close/>
                </a:path>
                <a:path w="990600" h="1336675">
                  <a:moveTo>
                    <a:pt x="990511" y="188976"/>
                  </a:moveTo>
                  <a:lnTo>
                    <a:pt x="922439" y="169545"/>
                  </a:lnTo>
                  <a:lnTo>
                    <a:pt x="595922" y="1317371"/>
                  </a:lnTo>
                  <a:lnTo>
                    <a:pt x="663994" y="1336675"/>
                  </a:lnTo>
                  <a:lnTo>
                    <a:pt x="990511" y="188976"/>
                  </a:lnTo>
                  <a:close/>
                </a:path>
              </a:pathLst>
            </a:custGeom>
            <a:solidFill>
              <a:srgbClr val="585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2809" y="2356865"/>
              <a:ext cx="545465" cy="446405"/>
            </a:xfrm>
            <a:custGeom>
              <a:avLst/>
              <a:gdLst/>
              <a:ahLst/>
              <a:cxnLst/>
              <a:rect l="l" t="t" r="r" b="b"/>
              <a:pathLst>
                <a:path w="545465" h="446405">
                  <a:moveTo>
                    <a:pt x="187959" y="0"/>
                  </a:moveTo>
                  <a:lnTo>
                    <a:pt x="143471" y="156336"/>
                  </a:lnTo>
                </a:path>
                <a:path w="545465" h="446405">
                  <a:moveTo>
                    <a:pt x="85293" y="56006"/>
                  </a:moveTo>
                  <a:lnTo>
                    <a:pt x="239001" y="99694"/>
                  </a:lnTo>
                </a:path>
                <a:path w="545465" h="446405">
                  <a:moveTo>
                    <a:pt x="402958" y="146176"/>
                  </a:moveTo>
                  <a:lnTo>
                    <a:pt x="545198" y="186562"/>
                  </a:lnTo>
                </a:path>
                <a:path w="545465" h="446405">
                  <a:moveTo>
                    <a:pt x="0" y="408304"/>
                  </a:moveTo>
                  <a:lnTo>
                    <a:pt x="171195" y="310388"/>
                  </a:lnTo>
                </a:path>
                <a:path w="545465" h="446405">
                  <a:moveTo>
                    <a:pt x="132613" y="446023"/>
                  </a:moveTo>
                  <a:lnTo>
                    <a:pt x="38582" y="272669"/>
                  </a:lnTo>
                </a:path>
              </a:pathLst>
            </a:custGeom>
            <a:ln w="71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2297" y="2719768"/>
              <a:ext cx="149414" cy="1695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58720" y="2548762"/>
              <a:ext cx="285750" cy="281305"/>
            </a:xfrm>
            <a:custGeom>
              <a:avLst/>
              <a:gdLst/>
              <a:ahLst/>
              <a:cxnLst/>
              <a:rect l="l" t="t" r="r" b="b"/>
              <a:pathLst>
                <a:path w="285750" h="281305">
                  <a:moveTo>
                    <a:pt x="61722" y="0"/>
                  </a:moveTo>
                  <a:lnTo>
                    <a:pt x="0" y="217297"/>
                  </a:lnTo>
                  <a:lnTo>
                    <a:pt x="223901" y="281050"/>
                  </a:lnTo>
                  <a:lnTo>
                    <a:pt x="285750" y="63626"/>
                  </a:lnTo>
                  <a:lnTo>
                    <a:pt x="61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98447" y="2829432"/>
              <a:ext cx="366395" cy="563245"/>
            </a:xfrm>
            <a:custGeom>
              <a:avLst/>
              <a:gdLst/>
              <a:ahLst/>
              <a:cxnLst/>
              <a:rect l="l" t="t" r="r" b="b"/>
              <a:pathLst>
                <a:path w="366394" h="563245">
                  <a:moveTo>
                    <a:pt x="285750" y="345186"/>
                  </a:moveTo>
                  <a:lnTo>
                    <a:pt x="61849" y="281559"/>
                  </a:lnTo>
                  <a:lnTo>
                    <a:pt x="0" y="498983"/>
                  </a:lnTo>
                  <a:lnTo>
                    <a:pt x="223901" y="562737"/>
                  </a:lnTo>
                  <a:lnTo>
                    <a:pt x="285750" y="345186"/>
                  </a:lnTo>
                  <a:close/>
                </a:path>
                <a:path w="366394" h="563245">
                  <a:moveTo>
                    <a:pt x="366141" y="63754"/>
                  </a:moveTo>
                  <a:lnTo>
                    <a:pt x="142240" y="0"/>
                  </a:lnTo>
                  <a:lnTo>
                    <a:pt x="80264" y="218059"/>
                  </a:lnTo>
                  <a:lnTo>
                    <a:pt x="304165" y="281813"/>
                  </a:lnTo>
                  <a:lnTo>
                    <a:pt x="366141" y="63754"/>
                  </a:lnTo>
                  <a:close/>
                </a:path>
              </a:pathLst>
            </a:custGeom>
            <a:solidFill>
              <a:srgbClr val="EC9A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7290" y="1211706"/>
              <a:ext cx="495300" cy="497205"/>
            </a:xfrm>
            <a:custGeom>
              <a:avLst/>
              <a:gdLst/>
              <a:ahLst/>
              <a:cxnLst/>
              <a:rect l="l" t="t" r="r" b="b"/>
              <a:pathLst>
                <a:path w="495300" h="497205">
                  <a:moveTo>
                    <a:pt x="247394" y="0"/>
                  </a:moveTo>
                  <a:lnTo>
                    <a:pt x="203507" y="3954"/>
                  </a:lnTo>
                  <a:lnTo>
                    <a:pt x="161428" y="15496"/>
                  </a:lnTo>
                  <a:lnTo>
                    <a:pt x="122127" y="34140"/>
                  </a:lnTo>
                  <a:lnTo>
                    <a:pt x="86571" y="59401"/>
                  </a:lnTo>
                  <a:lnTo>
                    <a:pt x="55729" y="90797"/>
                  </a:lnTo>
                  <a:lnTo>
                    <a:pt x="30570" y="127842"/>
                  </a:lnTo>
                  <a:lnTo>
                    <a:pt x="12063" y="170052"/>
                  </a:lnTo>
                  <a:lnTo>
                    <a:pt x="1009" y="219130"/>
                  </a:lnTo>
                  <a:lnTo>
                    <a:pt x="0" y="267896"/>
                  </a:lnTo>
                  <a:lnTo>
                    <a:pt x="8399" y="315100"/>
                  </a:lnTo>
                  <a:lnTo>
                    <a:pt x="25572" y="359489"/>
                  </a:lnTo>
                  <a:lnTo>
                    <a:pt x="50883" y="399812"/>
                  </a:lnTo>
                  <a:lnTo>
                    <a:pt x="83696" y="434818"/>
                  </a:lnTo>
                  <a:lnTo>
                    <a:pt x="123377" y="463254"/>
                  </a:lnTo>
                  <a:lnTo>
                    <a:pt x="169289" y="483869"/>
                  </a:lnTo>
                  <a:lnTo>
                    <a:pt x="208532" y="493521"/>
                  </a:lnTo>
                  <a:lnTo>
                    <a:pt x="247775" y="496696"/>
                  </a:lnTo>
                  <a:lnTo>
                    <a:pt x="291688" y="492735"/>
                  </a:lnTo>
                  <a:lnTo>
                    <a:pt x="333748" y="481175"/>
                  </a:lnTo>
                  <a:lnTo>
                    <a:pt x="373005" y="462506"/>
                  </a:lnTo>
                  <a:lnTo>
                    <a:pt x="408507" y="437218"/>
                  </a:lnTo>
                  <a:lnTo>
                    <a:pt x="439304" y="405797"/>
                  </a:lnTo>
                  <a:lnTo>
                    <a:pt x="464445" y="368734"/>
                  </a:lnTo>
                  <a:lnTo>
                    <a:pt x="482979" y="326516"/>
                  </a:lnTo>
                  <a:lnTo>
                    <a:pt x="493996" y="277439"/>
                  </a:lnTo>
                  <a:lnTo>
                    <a:pt x="494988" y="228673"/>
                  </a:lnTo>
                  <a:lnTo>
                    <a:pt x="486586" y="181469"/>
                  </a:lnTo>
                  <a:lnTo>
                    <a:pt x="469421" y="137080"/>
                  </a:lnTo>
                  <a:lnTo>
                    <a:pt x="444124" y="96757"/>
                  </a:lnTo>
                  <a:lnTo>
                    <a:pt x="411327" y="61751"/>
                  </a:lnTo>
                  <a:lnTo>
                    <a:pt x="371659" y="33315"/>
                  </a:lnTo>
                  <a:lnTo>
                    <a:pt x="325753" y="12700"/>
                  </a:lnTo>
                  <a:lnTo>
                    <a:pt x="286573" y="3111"/>
                  </a:lnTo>
                  <a:lnTo>
                    <a:pt x="247394" y="0"/>
                  </a:lnTo>
                  <a:close/>
                </a:path>
              </a:pathLst>
            </a:custGeom>
            <a:solidFill>
              <a:srgbClr val="C175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8212" y="1243583"/>
              <a:ext cx="432434" cy="433070"/>
            </a:xfrm>
            <a:custGeom>
              <a:avLst/>
              <a:gdLst/>
              <a:ahLst/>
              <a:cxnLst/>
              <a:rect l="l" t="t" r="r" b="b"/>
              <a:pathLst>
                <a:path w="432435" h="433069">
                  <a:moveTo>
                    <a:pt x="215964" y="0"/>
                  </a:moveTo>
                  <a:lnTo>
                    <a:pt x="174453" y="3974"/>
                  </a:lnTo>
                  <a:lnTo>
                    <a:pt x="134192" y="15890"/>
                  </a:lnTo>
                  <a:lnTo>
                    <a:pt x="96431" y="35736"/>
                  </a:lnTo>
                  <a:lnTo>
                    <a:pt x="62421" y="63500"/>
                  </a:lnTo>
                  <a:lnTo>
                    <a:pt x="31210" y="102521"/>
                  </a:lnTo>
                  <a:lnTo>
                    <a:pt x="10403" y="146183"/>
                  </a:lnTo>
                  <a:lnTo>
                    <a:pt x="0" y="192642"/>
                  </a:lnTo>
                  <a:lnTo>
                    <a:pt x="0" y="240054"/>
                  </a:lnTo>
                  <a:lnTo>
                    <a:pt x="10403" y="286575"/>
                  </a:lnTo>
                  <a:lnTo>
                    <a:pt x="31210" y="330362"/>
                  </a:lnTo>
                  <a:lnTo>
                    <a:pt x="62421" y="369569"/>
                  </a:lnTo>
                  <a:lnTo>
                    <a:pt x="96431" y="397240"/>
                  </a:lnTo>
                  <a:lnTo>
                    <a:pt x="134192" y="417004"/>
                  </a:lnTo>
                  <a:lnTo>
                    <a:pt x="174453" y="428863"/>
                  </a:lnTo>
                  <a:lnTo>
                    <a:pt x="215964" y="432815"/>
                  </a:lnTo>
                  <a:lnTo>
                    <a:pt x="257477" y="428863"/>
                  </a:lnTo>
                  <a:lnTo>
                    <a:pt x="297752" y="417004"/>
                  </a:lnTo>
                  <a:lnTo>
                    <a:pt x="335551" y="397240"/>
                  </a:lnTo>
                  <a:lnTo>
                    <a:pt x="369634" y="369569"/>
                  </a:lnTo>
                  <a:lnTo>
                    <a:pt x="400752" y="330362"/>
                  </a:lnTo>
                  <a:lnTo>
                    <a:pt x="421497" y="286575"/>
                  </a:lnTo>
                  <a:lnTo>
                    <a:pt x="431869" y="240054"/>
                  </a:lnTo>
                  <a:lnTo>
                    <a:pt x="431869" y="192642"/>
                  </a:lnTo>
                  <a:lnTo>
                    <a:pt x="421497" y="146183"/>
                  </a:lnTo>
                  <a:lnTo>
                    <a:pt x="400752" y="102521"/>
                  </a:lnTo>
                  <a:lnTo>
                    <a:pt x="369634" y="63500"/>
                  </a:lnTo>
                  <a:lnTo>
                    <a:pt x="335551" y="35736"/>
                  </a:lnTo>
                  <a:lnTo>
                    <a:pt x="297752" y="15890"/>
                  </a:lnTo>
                  <a:lnTo>
                    <a:pt x="257477" y="3974"/>
                  </a:lnTo>
                  <a:lnTo>
                    <a:pt x="215964" y="0"/>
                  </a:lnTo>
                  <a:close/>
                </a:path>
              </a:pathLst>
            </a:custGeom>
            <a:solidFill>
              <a:srgbClr val="EC9A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8148" y="912875"/>
              <a:ext cx="621665" cy="695325"/>
            </a:xfrm>
            <a:custGeom>
              <a:avLst/>
              <a:gdLst/>
              <a:ahLst/>
              <a:cxnLst/>
              <a:rect l="l" t="t" r="r" b="b"/>
              <a:pathLst>
                <a:path w="621664" h="695325">
                  <a:moveTo>
                    <a:pt x="268630" y="134010"/>
                  </a:moveTo>
                  <a:lnTo>
                    <a:pt x="262166" y="93103"/>
                  </a:lnTo>
                  <a:lnTo>
                    <a:pt x="243725" y="56464"/>
                  </a:lnTo>
                  <a:lnTo>
                    <a:pt x="214731" y="26835"/>
                  </a:lnTo>
                  <a:lnTo>
                    <a:pt x="176618" y="6985"/>
                  </a:lnTo>
                  <a:lnTo>
                    <a:pt x="134327" y="0"/>
                  </a:lnTo>
                  <a:lnTo>
                    <a:pt x="93332" y="6464"/>
                  </a:lnTo>
                  <a:lnTo>
                    <a:pt x="56578" y="24866"/>
                  </a:lnTo>
                  <a:lnTo>
                    <a:pt x="26860" y="53797"/>
                  </a:lnTo>
                  <a:lnTo>
                    <a:pt x="6946" y="91821"/>
                  </a:lnTo>
                  <a:lnTo>
                    <a:pt x="0" y="134226"/>
                  </a:lnTo>
                  <a:lnTo>
                    <a:pt x="6438" y="175133"/>
                  </a:lnTo>
                  <a:lnTo>
                    <a:pt x="24866" y="211772"/>
                  </a:lnTo>
                  <a:lnTo>
                    <a:pt x="53860" y="241401"/>
                  </a:lnTo>
                  <a:lnTo>
                    <a:pt x="92036" y="261239"/>
                  </a:lnTo>
                  <a:lnTo>
                    <a:pt x="134454" y="268224"/>
                  </a:lnTo>
                  <a:lnTo>
                    <a:pt x="175425" y="261772"/>
                  </a:lnTo>
                  <a:lnTo>
                    <a:pt x="212128" y="243370"/>
                  </a:lnTo>
                  <a:lnTo>
                    <a:pt x="241795" y="214439"/>
                  </a:lnTo>
                  <a:lnTo>
                    <a:pt x="261708" y="176403"/>
                  </a:lnTo>
                  <a:lnTo>
                    <a:pt x="268630" y="134010"/>
                  </a:lnTo>
                  <a:close/>
                </a:path>
                <a:path w="621664" h="695325">
                  <a:moveTo>
                    <a:pt x="621372" y="492125"/>
                  </a:moveTo>
                  <a:lnTo>
                    <a:pt x="617207" y="465086"/>
                  </a:lnTo>
                  <a:lnTo>
                    <a:pt x="606475" y="445452"/>
                  </a:lnTo>
                  <a:lnTo>
                    <a:pt x="589216" y="433158"/>
                  </a:lnTo>
                  <a:lnTo>
                    <a:pt x="565492" y="428117"/>
                  </a:lnTo>
                  <a:lnTo>
                    <a:pt x="565111" y="408813"/>
                  </a:lnTo>
                  <a:lnTo>
                    <a:pt x="561809" y="405384"/>
                  </a:lnTo>
                  <a:lnTo>
                    <a:pt x="557745" y="405384"/>
                  </a:lnTo>
                  <a:lnTo>
                    <a:pt x="516724" y="406273"/>
                  </a:lnTo>
                  <a:lnTo>
                    <a:pt x="513041" y="410210"/>
                  </a:lnTo>
                  <a:lnTo>
                    <a:pt x="513930" y="414909"/>
                  </a:lnTo>
                  <a:lnTo>
                    <a:pt x="515073" y="427355"/>
                  </a:lnTo>
                  <a:lnTo>
                    <a:pt x="491197" y="434809"/>
                  </a:lnTo>
                  <a:lnTo>
                    <a:pt x="473125" y="448017"/>
                  </a:lnTo>
                  <a:lnTo>
                    <a:pt x="461949" y="468388"/>
                  </a:lnTo>
                  <a:lnTo>
                    <a:pt x="458812" y="497332"/>
                  </a:lnTo>
                  <a:lnTo>
                    <a:pt x="473773" y="533857"/>
                  </a:lnTo>
                  <a:lnTo>
                    <a:pt x="505104" y="559777"/>
                  </a:lnTo>
                  <a:lnTo>
                    <a:pt x="537857" y="581901"/>
                  </a:lnTo>
                  <a:lnTo>
                    <a:pt x="557110" y="607060"/>
                  </a:lnTo>
                  <a:lnTo>
                    <a:pt x="557060" y="616026"/>
                  </a:lnTo>
                  <a:lnTo>
                    <a:pt x="553326" y="623608"/>
                  </a:lnTo>
                  <a:lnTo>
                    <a:pt x="546785" y="628853"/>
                  </a:lnTo>
                  <a:lnTo>
                    <a:pt x="538314" y="630809"/>
                  </a:lnTo>
                  <a:lnTo>
                    <a:pt x="534250" y="630428"/>
                  </a:lnTo>
                  <a:lnTo>
                    <a:pt x="524852" y="627202"/>
                  </a:lnTo>
                  <a:lnTo>
                    <a:pt x="518845" y="620687"/>
                  </a:lnTo>
                  <a:lnTo>
                    <a:pt x="515454" y="610501"/>
                  </a:lnTo>
                  <a:lnTo>
                    <a:pt x="513930" y="596265"/>
                  </a:lnTo>
                  <a:lnTo>
                    <a:pt x="513930" y="591566"/>
                  </a:lnTo>
                  <a:lnTo>
                    <a:pt x="509866" y="587883"/>
                  </a:lnTo>
                  <a:lnTo>
                    <a:pt x="459574" y="587883"/>
                  </a:lnTo>
                  <a:lnTo>
                    <a:pt x="455637" y="591566"/>
                  </a:lnTo>
                  <a:lnTo>
                    <a:pt x="455637" y="596265"/>
                  </a:lnTo>
                  <a:lnTo>
                    <a:pt x="457796" y="625513"/>
                  </a:lnTo>
                  <a:lnTo>
                    <a:pt x="466852" y="648931"/>
                  </a:lnTo>
                  <a:lnTo>
                    <a:pt x="483793" y="665797"/>
                  </a:lnTo>
                  <a:lnTo>
                    <a:pt x="509612" y="675386"/>
                  </a:lnTo>
                  <a:lnTo>
                    <a:pt x="510374" y="686181"/>
                  </a:lnTo>
                  <a:lnTo>
                    <a:pt x="511136" y="691388"/>
                  </a:lnTo>
                  <a:lnTo>
                    <a:pt x="515581" y="694817"/>
                  </a:lnTo>
                  <a:lnTo>
                    <a:pt x="520661" y="694817"/>
                  </a:lnTo>
                  <a:lnTo>
                    <a:pt x="559904" y="692150"/>
                  </a:lnTo>
                  <a:lnTo>
                    <a:pt x="563841" y="687324"/>
                  </a:lnTo>
                  <a:lnTo>
                    <a:pt x="563079" y="674624"/>
                  </a:lnTo>
                  <a:lnTo>
                    <a:pt x="571842" y="672211"/>
                  </a:lnTo>
                  <a:lnTo>
                    <a:pt x="601052" y="653376"/>
                  </a:lnTo>
                  <a:lnTo>
                    <a:pt x="616432" y="624357"/>
                  </a:lnTo>
                  <a:lnTo>
                    <a:pt x="616394" y="591540"/>
                  </a:lnTo>
                  <a:lnTo>
                    <a:pt x="599401" y="561340"/>
                  </a:lnTo>
                  <a:lnTo>
                    <a:pt x="573887" y="541286"/>
                  </a:lnTo>
                  <a:lnTo>
                    <a:pt x="547547" y="525195"/>
                  </a:lnTo>
                  <a:lnTo>
                    <a:pt x="527354" y="509460"/>
                  </a:lnTo>
                  <a:lnTo>
                    <a:pt x="520280" y="490474"/>
                  </a:lnTo>
                  <a:lnTo>
                    <a:pt x="522236" y="482981"/>
                  </a:lnTo>
                  <a:lnTo>
                    <a:pt x="526478" y="476745"/>
                  </a:lnTo>
                  <a:lnTo>
                    <a:pt x="532511" y="472211"/>
                  </a:lnTo>
                  <a:lnTo>
                    <a:pt x="539838" y="469773"/>
                  </a:lnTo>
                  <a:lnTo>
                    <a:pt x="542505" y="469646"/>
                  </a:lnTo>
                  <a:lnTo>
                    <a:pt x="550570" y="471449"/>
                  </a:lnTo>
                  <a:lnTo>
                    <a:pt x="556679" y="476465"/>
                  </a:lnTo>
                  <a:lnTo>
                    <a:pt x="560235" y="484174"/>
                  </a:lnTo>
                  <a:lnTo>
                    <a:pt x="560666" y="494030"/>
                  </a:lnTo>
                  <a:lnTo>
                    <a:pt x="559904" y="498856"/>
                  </a:lnTo>
                  <a:lnTo>
                    <a:pt x="563460" y="502793"/>
                  </a:lnTo>
                  <a:lnTo>
                    <a:pt x="568159" y="502793"/>
                  </a:lnTo>
                  <a:lnTo>
                    <a:pt x="609434" y="504063"/>
                  </a:lnTo>
                  <a:lnTo>
                    <a:pt x="616165" y="504063"/>
                  </a:lnTo>
                  <a:lnTo>
                    <a:pt x="621372" y="498475"/>
                  </a:lnTo>
                  <a:lnTo>
                    <a:pt x="621372" y="492125"/>
                  </a:lnTo>
                  <a:close/>
                </a:path>
              </a:pathLst>
            </a:custGeom>
            <a:solidFill>
              <a:srgbClr val="C175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5890" y="929639"/>
              <a:ext cx="233235" cy="23469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13857" y="3575430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20">
                  <a:moveTo>
                    <a:pt x="327413" y="0"/>
                  </a:moveTo>
                  <a:lnTo>
                    <a:pt x="282178" y="3167"/>
                  </a:lnTo>
                  <a:lnTo>
                    <a:pt x="238228" y="12472"/>
                  </a:lnTo>
                  <a:lnTo>
                    <a:pt x="196160" y="27615"/>
                  </a:lnTo>
                  <a:lnTo>
                    <a:pt x="156573" y="48299"/>
                  </a:lnTo>
                  <a:lnTo>
                    <a:pt x="120065" y="74227"/>
                  </a:lnTo>
                  <a:lnTo>
                    <a:pt x="87232" y="105099"/>
                  </a:lnTo>
                  <a:lnTo>
                    <a:pt x="58674" y="140619"/>
                  </a:lnTo>
                  <a:lnTo>
                    <a:pt x="34987" y="180488"/>
                  </a:lnTo>
                  <a:lnTo>
                    <a:pt x="16771" y="224409"/>
                  </a:lnTo>
                  <a:lnTo>
                    <a:pt x="4821" y="271449"/>
                  </a:lnTo>
                  <a:lnTo>
                    <a:pt x="0" y="318510"/>
                  </a:lnTo>
                  <a:lnTo>
                    <a:pt x="1985" y="364958"/>
                  </a:lnTo>
                  <a:lnTo>
                    <a:pt x="10454" y="410156"/>
                  </a:lnTo>
                  <a:lnTo>
                    <a:pt x="25087" y="453471"/>
                  </a:lnTo>
                  <a:lnTo>
                    <a:pt x="45561" y="494267"/>
                  </a:lnTo>
                  <a:lnTo>
                    <a:pt x="71555" y="531909"/>
                  </a:lnTo>
                  <a:lnTo>
                    <a:pt x="102746" y="565762"/>
                  </a:lnTo>
                  <a:lnTo>
                    <a:pt x="138813" y="595192"/>
                  </a:lnTo>
                  <a:lnTo>
                    <a:pt x="179435" y="619562"/>
                  </a:lnTo>
                  <a:lnTo>
                    <a:pt x="224289" y="638238"/>
                  </a:lnTo>
                  <a:lnTo>
                    <a:pt x="276152" y="651011"/>
                  </a:lnTo>
                  <a:lnTo>
                    <a:pt x="327921" y="655193"/>
                  </a:lnTo>
                  <a:lnTo>
                    <a:pt x="373146" y="652019"/>
                  </a:lnTo>
                  <a:lnTo>
                    <a:pt x="417072" y="642700"/>
                  </a:lnTo>
                  <a:lnTo>
                    <a:pt x="459102" y="627538"/>
                  </a:lnTo>
                  <a:lnTo>
                    <a:pt x="498643" y="606835"/>
                  </a:lnTo>
                  <a:lnTo>
                    <a:pt x="535099" y="580894"/>
                  </a:lnTo>
                  <a:lnTo>
                    <a:pt x="567875" y="550018"/>
                  </a:lnTo>
                  <a:lnTo>
                    <a:pt x="596378" y="514507"/>
                  </a:lnTo>
                  <a:lnTo>
                    <a:pt x="620012" y="474666"/>
                  </a:lnTo>
                  <a:lnTo>
                    <a:pt x="638182" y="430796"/>
                  </a:lnTo>
                  <a:lnTo>
                    <a:pt x="650131" y="383711"/>
                  </a:lnTo>
                  <a:lnTo>
                    <a:pt x="654953" y="336613"/>
                  </a:lnTo>
                  <a:lnTo>
                    <a:pt x="652970" y="290135"/>
                  </a:lnTo>
                  <a:lnTo>
                    <a:pt x="644504" y="244912"/>
                  </a:lnTo>
                  <a:lnTo>
                    <a:pt x="629877" y="201578"/>
                  </a:lnTo>
                  <a:lnTo>
                    <a:pt x="609412" y="160767"/>
                  </a:lnTo>
                  <a:lnTo>
                    <a:pt x="583430" y="123114"/>
                  </a:lnTo>
                  <a:lnTo>
                    <a:pt x="552255" y="89253"/>
                  </a:lnTo>
                  <a:lnTo>
                    <a:pt x="516209" y="59818"/>
                  </a:lnTo>
                  <a:lnTo>
                    <a:pt x="475613" y="35443"/>
                  </a:lnTo>
                  <a:lnTo>
                    <a:pt x="430791" y="16764"/>
                  </a:lnTo>
                  <a:lnTo>
                    <a:pt x="379102" y="4095"/>
                  </a:lnTo>
                  <a:lnTo>
                    <a:pt x="327413" y="0"/>
                  </a:lnTo>
                  <a:close/>
                </a:path>
              </a:pathLst>
            </a:custGeom>
            <a:solidFill>
              <a:srgbClr val="C175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6251" y="3617975"/>
              <a:ext cx="570865" cy="571500"/>
            </a:xfrm>
            <a:custGeom>
              <a:avLst/>
              <a:gdLst/>
              <a:ahLst/>
              <a:cxnLst/>
              <a:rect l="l" t="t" r="r" b="b"/>
              <a:pathLst>
                <a:path w="570864" h="571500">
                  <a:moveTo>
                    <a:pt x="285273" y="0"/>
                  </a:moveTo>
                  <a:lnTo>
                    <a:pt x="241586" y="3352"/>
                  </a:lnTo>
                  <a:lnTo>
                    <a:pt x="198728" y="13411"/>
                  </a:lnTo>
                  <a:lnTo>
                    <a:pt x="157559" y="30175"/>
                  </a:lnTo>
                  <a:lnTo>
                    <a:pt x="118938" y="53644"/>
                  </a:lnTo>
                  <a:lnTo>
                    <a:pt x="83724" y="83820"/>
                  </a:lnTo>
                  <a:lnTo>
                    <a:pt x="53583" y="119153"/>
                  </a:lnTo>
                  <a:lnTo>
                    <a:pt x="30140" y="157843"/>
                  </a:lnTo>
                  <a:lnTo>
                    <a:pt x="13395" y="199057"/>
                  </a:lnTo>
                  <a:lnTo>
                    <a:pt x="3348" y="241957"/>
                  </a:lnTo>
                  <a:lnTo>
                    <a:pt x="0" y="285708"/>
                  </a:lnTo>
                  <a:lnTo>
                    <a:pt x="3348" y="329476"/>
                  </a:lnTo>
                  <a:lnTo>
                    <a:pt x="13395" y="372424"/>
                  </a:lnTo>
                  <a:lnTo>
                    <a:pt x="30140" y="413717"/>
                  </a:lnTo>
                  <a:lnTo>
                    <a:pt x="53583" y="452520"/>
                  </a:lnTo>
                  <a:lnTo>
                    <a:pt x="83724" y="487997"/>
                  </a:lnTo>
                  <a:lnTo>
                    <a:pt x="118938" y="518056"/>
                  </a:lnTo>
                  <a:lnTo>
                    <a:pt x="157559" y="541437"/>
                  </a:lnTo>
                  <a:lnTo>
                    <a:pt x="198728" y="558138"/>
                  </a:lnTo>
                  <a:lnTo>
                    <a:pt x="241586" y="568159"/>
                  </a:lnTo>
                  <a:lnTo>
                    <a:pt x="285273" y="571500"/>
                  </a:lnTo>
                  <a:lnTo>
                    <a:pt x="328963" y="568159"/>
                  </a:lnTo>
                  <a:lnTo>
                    <a:pt x="371843" y="558138"/>
                  </a:lnTo>
                  <a:lnTo>
                    <a:pt x="413070" y="541437"/>
                  </a:lnTo>
                  <a:lnTo>
                    <a:pt x="451804" y="518056"/>
                  </a:lnTo>
                  <a:lnTo>
                    <a:pt x="487203" y="487997"/>
                  </a:lnTo>
                  <a:lnTo>
                    <a:pt x="517207" y="452520"/>
                  </a:lnTo>
                  <a:lnTo>
                    <a:pt x="540543" y="413717"/>
                  </a:lnTo>
                  <a:lnTo>
                    <a:pt x="557212" y="372424"/>
                  </a:lnTo>
                  <a:lnTo>
                    <a:pt x="567213" y="329476"/>
                  </a:lnTo>
                  <a:lnTo>
                    <a:pt x="570547" y="285708"/>
                  </a:lnTo>
                  <a:lnTo>
                    <a:pt x="567213" y="241957"/>
                  </a:lnTo>
                  <a:lnTo>
                    <a:pt x="557212" y="199057"/>
                  </a:lnTo>
                  <a:lnTo>
                    <a:pt x="540543" y="157843"/>
                  </a:lnTo>
                  <a:lnTo>
                    <a:pt x="517207" y="119153"/>
                  </a:lnTo>
                  <a:lnTo>
                    <a:pt x="487203" y="83820"/>
                  </a:lnTo>
                  <a:lnTo>
                    <a:pt x="451804" y="53644"/>
                  </a:lnTo>
                  <a:lnTo>
                    <a:pt x="413070" y="30175"/>
                  </a:lnTo>
                  <a:lnTo>
                    <a:pt x="371843" y="13411"/>
                  </a:lnTo>
                  <a:lnTo>
                    <a:pt x="328963" y="3352"/>
                  </a:lnTo>
                  <a:lnTo>
                    <a:pt x="285273" y="0"/>
                  </a:lnTo>
                  <a:close/>
                </a:path>
              </a:pathLst>
            </a:custGeom>
            <a:solidFill>
              <a:srgbClr val="EC9A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35606" y="3715511"/>
              <a:ext cx="217804" cy="382905"/>
            </a:xfrm>
            <a:custGeom>
              <a:avLst/>
              <a:gdLst/>
              <a:ahLst/>
              <a:cxnLst/>
              <a:rect l="l" t="t" r="r" b="b"/>
              <a:pathLst>
                <a:path w="217805" h="382904">
                  <a:moveTo>
                    <a:pt x="139445" y="0"/>
                  </a:moveTo>
                  <a:lnTo>
                    <a:pt x="134112" y="0"/>
                  </a:lnTo>
                  <a:lnTo>
                    <a:pt x="86613" y="1143"/>
                  </a:lnTo>
                  <a:lnTo>
                    <a:pt x="80263" y="1143"/>
                  </a:lnTo>
                  <a:lnTo>
                    <a:pt x="75565" y="6350"/>
                  </a:lnTo>
                  <a:lnTo>
                    <a:pt x="76581" y="12700"/>
                  </a:lnTo>
                  <a:lnTo>
                    <a:pt x="78105" y="28956"/>
                  </a:lnTo>
                  <a:lnTo>
                    <a:pt x="46767" y="38794"/>
                  </a:lnTo>
                  <a:lnTo>
                    <a:pt x="23050" y="56229"/>
                  </a:lnTo>
                  <a:lnTo>
                    <a:pt x="8381" y="83141"/>
                  </a:lnTo>
                  <a:lnTo>
                    <a:pt x="4191" y="121412"/>
                  </a:lnTo>
                  <a:lnTo>
                    <a:pt x="17573" y="161426"/>
                  </a:lnTo>
                  <a:lnTo>
                    <a:pt x="47214" y="191317"/>
                  </a:lnTo>
                  <a:lnTo>
                    <a:pt x="83067" y="215695"/>
                  </a:lnTo>
                  <a:lnTo>
                    <a:pt x="115085" y="239168"/>
                  </a:lnTo>
                  <a:lnTo>
                    <a:pt x="133223" y="266344"/>
                  </a:lnTo>
                  <a:lnTo>
                    <a:pt x="133230" y="278266"/>
                  </a:lnTo>
                  <a:lnTo>
                    <a:pt x="128333" y="288324"/>
                  </a:lnTo>
                  <a:lnTo>
                    <a:pt x="119721" y="295273"/>
                  </a:lnTo>
                  <a:lnTo>
                    <a:pt x="108585" y="297865"/>
                  </a:lnTo>
                  <a:lnTo>
                    <a:pt x="105029" y="297675"/>
                  </a:lnTo>
                  <a:lnTo>
                    <a:pt x="76581" y="252145"/>
                  </a:lnTo>
                  <a:lnTo>
                    <a:pt x="76581" y="245910"/>
                  </a:lnTo>
                  <a:lnTo>
                    <a:pt x="71247" y="241147"/>
                  </a:lnTo>
                  <a:lnTo>
                    <a:pt x="5206" y="241147"/>
                  </a:lnTo>
                  <a:lnTo>
                    <a:pt x="0" y="245910"/>
                  </a:lnTo>
                  <a:lnTo>
                    <a:pt x="0" y="252145"/>
                  </a:lnTo>
                  <a:lnTo>
                    <a:pt x="2839" y="290810"/>
                  </a:lnTo>
                  <a:lnTo>
                    <a:pt x="14716" y="321768"/>
                  </a:lnTo>
                  <a:lnTo>
                    <a:pt x="36951" y="344051"/>
                  </a:lnTo>
                  <a:lnTo>
                    <a:pt x="70866" y="356692"/>
                  </a:lnTo>
                  <a:lnTo>
                    <a:pt x="71881" y="370890"/>
                  </a:lnTo>
                  <a:lnTo>
                    <a:pt x="72898" y="377761"/>
                  </a:lnTo>
                  <a:lnTo>
                    <a:pt x="78740" y="382435"/>
                  </a:lnTo>
                  <a:lnTo>
                    <a:pt x="85470" y="382435"/>
                  </a:lnTo>
                  <a:lnTo>
                    <a:pt x="136906" y="378764"/>
                  </a:lnTo>
                  <a:lnTo>
                    <a:pt x="142112" y="372440"/>
                  </a:lnTo>
                  <a:lnTo>
                    <a:pt x="141097" y="355676"/>
                  </a:lnTo>
                  <a:lnTo>
                    <a:pt x="152654" y="352475"/>
                  </a:lnTo>
                  <a:lnTo>
                    <a:pt x="191081" y="327610"/>
                  </a:lnTo>
                  <a:lnTo>
                    <a:pt x="211280" y="289285"/>
                  </a:lnTo>
                  <a:lnTo>
                    <a:pt x="211214" y="245928"/>
                  </a:lnTo>
                  <a:lnTo>
                    <a:pt x="188849" y="205968"/>
                  </a:lnTo>
                  <a:lnTo>
                    <a:pt x="155346" y="179462"/>
                  </a:lnTo>
                  <a:lnTo>
                    <a:pt x="120761" y="158205"/>
                  </a:lnTo>
                  <a:lnTo>
                    <a:pt x="94247" y="137436"/>
                  </a:lnTo>
                  <a:lnTo>
                    <a:pt x="84962" y="112394"/>
                  </a:lnTo>
                  <a:lnTo>
                    <a:pt x="87489" y="102485"/>
                  </a:lnTo>
                  <a:lnTo>
                    <a:pt x="93075" y="94265"/>
                  </a:lnTo>
                  <a:lnTo>
                    <a:pt x="101018" y="88284"/>
                  </a:lnTo>
                  <a:lnTo>
                    <a:pt x="110617" y="85090"/>
                  </a:lnTo>
                  <a:lnTo>
                    <a:pt x="114173" y="84962"/>
                  </a:lnTo>
                  <a:lnTo>
                    <a:pt x="124706" y="87324"/>
                  </a:lnTo>
                  <a:lnTo>
                    <a:pt x="132715" y="93948"/>
                  </a:lnTo>
                  <a:lnTo>
                    <a:pt x="137390" y="104143"/>
                  </a:lnTo>
                  <a:lnTo>
                    <a:pt x="137922" y="117221"/>
                  </a:lnTo>
                  <a:lnTo>
                    <a:pt x="136906" y="123443"/>
                  </a:lnTo>
                  <a:lnTo>
                    <a:pt x="141731" y="128778"/>
                  </a:lnTo>
                  <a:lnTo>
                    <a:pt x="147955" y="128778"/>
                  </a:lnTo>
                  <a:lnTo>
                    <a:pt x="201930" y="130301"/>
                  </a:lnTo>
                  <a:lnTo>
                    <a:pt x="210819" y="130301"/>
                  </a:lnTo>
                  <a:lnTo>
                    <a:pt x="217678" y="122935"/>
                  </a:lnTo>
                  <a:lnTo>
                    <a:pt x="217678" y="114553"/>
                  </a:lnTo>
                  <a:lnTo>
                    <a:pt x="212209" y="78888"/>
                  </a:lnTo>
                  <a:lnTo>
                    <a:pt x="198120" y="52974"/>
                  </a:lnTo>
                  <a:lnTo>
                    <a:pt x="175458" y="36704"/>
                  </a:lnTo>
                  <a:lnTo>
                    <a:pt x="144272" y="29971"/>
                  </a:lnTo>
                  <a:lnTo>
                    <a:pt x="143763" y="4571"/>
                  </a:lnTo>
                  <a:lnTo>
                    <a:pt x="139445" y="0"/>
                  </a:lnTo>
                  <a:close/>
                </a:path>
              </a:pathLst>
            </a:custGeom>
            <a:solidFill>
              <a:srgbClr val="C175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005955" y="2778315"/>
            <a:ext cx="346075" cy="1377950"/>
            <a:chOff x="7005955" y="2778315"/>
            <a:chExt cx="346075" cy="1377950"/>
          </a:xfrm>
        </p:grpSpPr>
        <p:sp>
          <p:nvSpPr>
            <p:cNvPr id="23" name="object 23"/>
            <p:cNvSpPr/>
            <p:nvPr/>
          </p:nvSpPr>
          <p:spPr>
            <a:xfrm>
              <a:off x="7005955" y="2778315"/>
              <a:ext cx="346075" cy="1377950"/>
            </a:xfrm>
            <a:custGeom>
              <a:avLst/>
              <a:gdLst/>
              <a:ahLst/>
              <a:cxnLst/>
              <a:rect l="l" t="t" r="r" b="b"/>
              <a:pathLst>
                <a:path w="346075" h="1377950">
                  <a:moveTo>
                    <a:pt x="345821" y="0"/>
                  </a:moveTo>
                  <a:lnTo>
                    <a:pt x="0" y="0"/>
                  </a:lnTo>
                  <a:lnTo>
                    <a:pt x="0" y="1377569"/>
                  </a:lnTo>
                  <a:lnTo>
                    <a:pt x="345821" y="1377569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59168" y="2855912"/>
              <a:ext cx="243840" cy="753110"/>
            </a:xfrm>
            <a:custGeom>
              <a:avLst/>
              <a:gdLst/>
              <a:ahLst/>
              <a:cxnLst/>
              <a:rect l="l" t="t" r="r" b="b"/>
              <a:pathLst>
                <a:path w="243840" h="753110">
                  <a:moveTo>
                    <a:pt x="243840" y="0"/>
                  </a:moveTo>
                  <a:lnTo>
                    <a:pt x="0" y="0"/>
                  </a:lnTo>
                  <a:lnTo>
                    <a:pt x="0" y="752792"/>
                  </a:lnTo>
                  <a:lnTo>
                    <a:pt x="243840" y="752792"/>
                  </a:lnTo>
                  <a:lnTo>
                    <a:pt x="243840" y="0"/>
                  </a:lnTo>
                  <a:close/>
                </a:path>
              </a:pathLst>
            </a:custGeom>
            <a:solidFill>
              <a:srgbClr val="585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59168" y="2855912"/>
              <a:ext cx="243840" cy="753110"/>
            </a:xfrm>
            <a:custGeom>
              <a:avLst/>
              <a:gdLst/>
              <a:ahLst/>
              <a:cxnLst/>
              <a:rect l="l" t="t" r="r" b="b"/>
              <a:pathLst>
                <a:path w="243840" h="753110">
                  <a:moveTo>
                    <a:pt x="0" y="752792"/>
                  </a:moveTo>
                  <a:lnTo>
                    <a:pt x="243840" y="752792"/>
                  </a:lnTo>
                  <a:lnTo>
                    <a:pt x="243840" y="0"/>
                  </a:lnTo>
                  <a:lnTo>
                    <a:pt x="0" y="0"/>
                  </a:lnTo>
                  <a:lnTo>
                    <a:pt x="0" y="752792"/>
                  </a:lnTo>
                  <a:close/>
                </a:path>
              </a:pathLst>
            </a:custGeom>
            <a:ln w="9525">
              <a:solidFill>
                <a:srgbClr val="3A2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92696" y="2929127"/>
              <a:ext cx="177165" cy="593090"/>
            </a:xfrm>
            <a:custGeom>
              <a:avLst/>
              <a:gdLst/>
              <a:ahLst/>
              <a:cxnLst/>
              <a:rect l="l" t="t" r="r" b="b"/>
              <a:pathLst>
                <a:path w="177165" h="593089">
                  <a:moveTo>
                    <a:pt x="0" y="0"/>
                  </a:moveTo>
                  <a:lnTo>
                    <a:pt x="176656" y="0"/>
                  </a:lnTo>
                </a:path>
                <a:path w="177165" h="593089">
                  <a:moveTo>
                    <a:pt x="22859" y="77724"/>
                  </a:moveTo>
                  <a:lnTo>
                    <a:pt x="156972" y="77724"/>
                  </a:lnTo>
                </a:path>
                <a:path w="177165" h="593089">
                  <a:moveTo>
                    <a:pt x="22859" y="170688"/>
                  </a:moveTo>
                  <a:lnTo>
                    <a:pt x="156972" y="170688"/>
                  </a:lnTo>
                </a:path>
                <a:path w="177165" h="593089">
                  <a:moveTo>
                    <a:pt x="22859" y="262128"/>
                  </a:moveTo>
                  <a:lnTo>
                    <a:pt x="156972" y="262128"/>
                  </a:lnTo>
                </a:path>
                <a:path w="177165" h="593089">
                  <a:moveTo>
                    <a:pt x="22859" y="368808"/>
                  </a:moveTo>
                  <a:lnTo>
                    <a:pt x="156972" y="368808"/>
                  </a:lnTo>
                </a:path>
                <a:path w="177165" h="593089">
                  <a:moveTo>
                    <a:pt x="22859" y="473964"/>
                  </a:moveTo>
                  <a:lnTo>
                    <a:pt x="156972" y="473964"/>
                  </a:lnTo>
                </a:path>
                <a:path w="177165" h="593089">
                  <a:moveTo>
                    <a:pt x="22859" y="592836"/>
                  </a:moveTo>
                  <a:lnTo>
                    <a:pt x="156972" y="592836"/>
                  </a:lnTo>
                </a:path>
              </a:pathLst>
            </a:custGeom>
            <a:ln w="9525">
              <a:solidFill>
                <a:srgbClr val="3A2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5200" y="3735165"/>
              <a:ext cx="227393" cy="227339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7449439" y="2778315"/>
            <a:ext cx="346075" cy="1377950"/>
            <a:chOff x="7449439" y="2778315"/>
            <a:chExt cx="346075" cy="1377950"/>
          </a:xfrm>
        </p:grpSpPr>
        <p:sp>
          <p:nvSpPr>
            <p:cNvPr id="29" name="object 29"/>
            <p:cNvSpPr/>
            <p:nvPr/>
          </p:nvSpPr>
          <p:spPr>
            <a:xfrm>
              <a:off x="7449439" y="2778315"/>
              <a:ext cx="346075" cy="1377950"/>
            </a:xfrm>
            <a:custGeom>
              <a:avLst/>
              <a:gdLst/>
              <a:ahLst/>
              <a:cxnLst/>
              <a:rect l="l" t="t" r="r" b="b"/>
              <a:pathLst>
                <a:path w="346075" h="1377950">
                  <a:moveTo>
                    <a:pt x="345821" y="0"/>
                  </a:moveTo>
                  <a:lnTo>
                    <a:pt x="0" y="0"/>
                  </a:lnTo>
                  <a:lnTo>
                    <a:pt x="0" y="1377569"/>
                  </a:lnTo>
                  <a:lnTo>
                    <a:pt x="345821" y="1377569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02652" y="2855912"/>
              <a:ext cx="243840" cy="753110"/>
            </a:xfrm>
            <a:custGeom>
              <a:avLst/>
              <a:gdLst/>
              <a:ahLst/>
              <a:cxnLst/>
              <a:rect l="l" t="t" r="r" b="b"/>
              <a:pathLst>
                <a:path w="243840" h="753110">
                  <a:moveTo>
                    <a:pt x="243840" y="0"/>
                  </a:moveTo>
                  <a:lnTo>
                    <a:pt x="0" y="0"/>
                  </a:lnTo>
                  <a:lnTo>
                    <a:pt x="0" y="752792"/>
                  </a:lnTo>
                  <a:lnTo>
                    <a:pt x="243840" y="752792"/>
                  </a:lnTo>
                  <a:lnTo>
                    <a:pt x="243840" y="0"/>
                  </a:lnTo>
                  <a:close/>
                </a:path>
              </a:pathLst>
            </a:custGeom>
            <a:solidFill>
              <a:srgbClr val="585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02652" y="2855912"/>
              <a:ext cx="243840" cy="753110"/>
            </a:xfrm>
            <a:custGeom>
              <a:avLst/>
              <a:gdLst/>
              <a:ahLst/>
              <a:cxnLst/>
              <a:rect l="l" t="t" r="r" b="b"/>
              <a:pathLst>
                <a:path w="243840" h="753110">
                  <a:moveTo>
                    <a:pt x="0" y="752792"/>
                  </a:moveTo>
                  <a:lnTo>
                    <a:pt x="243840" y="752792"/>
                  </a:lnTo>
                  <a:lnTo>
                    <a:pt x="243840" y="0"/>
                  </a:lnTo>
                  <a:lnTo>
                    <a:pt x="0" y="0"/>
                  </a:lnTo>
                  <a:lnTo>
                    <a:pt x="0" y="752792"/>
                  </a:lnTo>
                  <a:close/>
                </a:path>
              </a:pathLst>
            </a:custGeom>
            <a:ln w="9525">
              <a:solidFill>
                <a:srgbClr val="3A2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37704" y="2929127"/>
              <a:ext cx="175260" cy="593090"/>
            </a:xfrm>
            <a:custGeom>
              <a:avLst/>
              <a:gdLst/>
              <a:ahLst/>
              <a:cxnLst/>
              <a:rect l="l" t="t" r="r" b="b"/>
              <a:pathLst>
                <a:path w="175259" h="593089">
                  <a:moveTo>
                    <a:pt x="0" y="0"/>
                  </a:moveTo>
                  <a:lnTo>
                    <a:pt x="175132" y="0"/>
                  </a:lnTo>
                </a:path>
                <a:path w="175259" h="593089">
                  <a:moveTo>
                    <a:pt x="21336" y="77724"/>
                  </a:moveTo>
                  <a:lnTo>
                    <a:pt x="155448" y="77724"/>
                  </a:lnTo>
                </a:path>
                <a:path w="175259" h="593089">
                  <a:moveTo>
                    <a:pt x="21336" y="170688"/>
                  </a:moveTo>
                  <a:lnTo>
                    <a:pt x="155448" y="170688"/>
                  </a:lnTo>
                </a:path>
                <a:path w="175259" h="593089">
                  <a:moveTo>
                    <a:pt x="21336" y="262128"/>
                  </a:moveTo>
                  <a:lnTo>
                    <a:pt x="155448" y="262128"/>
                  </a:lnTo>
                </a:path>
                <a:path w="175259" h="593089">
                  <a:moveTo>
                    <a:pt x="21336" y="368808"/>
                  </a:moveTo>
                  <a:lnTo>
                    <a:pt x="155448" y="368808"/>
                  </a:lnTo>
                </a:path>
                <a:path w="175259" h="593089">
                  <a:moveTo>
                    <a:pt x="21336" y="473964"/>
                  </a:moveTo>
                  <a:lnTo>
                    <a:pt x="155448" y="473964"/>
                  </a:lnTo>
                </a:path>
                <a:path w="175259" h="593089">
                  <a:moveTo>
                    <a:pt x="21336" y="592836"/>
                  </a:moveTo>
                  <a:lnTo>
                    <a:pt x="155448" y="592836"/>
                  </a:lnTo>
                </a:path>
              </a:pathLst>
            </a:custGeom>
            <a:ln w="9525">
              <a:solidFill>
                <a:srgbClr val="3A2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8684" y="3735165"/>
              <a:ext cx="227393" cy="227339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7894446" y="2778315"/>
            <a:ext cx="344805" cy="1377950"/>
            <a:chOff x="7894446" y="2778315"/>
            <a:chExt cx="344805" cy="1377950"/>
          </a:xfrm>
        </p:grpSpPr>
        <p:sp>
          <p:nvSpPr>
            <p:cNvPr id="35" name="object 35"/>
            <p:cNvSpPr/>
            <p:nvPr/>
          </p:nvSpPr>
          <p:spPr>
            <a:xfrm>
              <a:off x="7894446" y="2778315"/>
              <a:ext cx="344805" cy="1377950"/>
            </a:xfrm>
            <a:custGeom>
              <a:avLst/>
              <a:gdLst/>
              <a:ahLst/>
              <a:cxnLst/>
              <a:rect l="l" t="t" r="r" b="b"/>
              <a:pathLst>
                <a:path w="344804" h="1377950">
                  <a:moveTo>
                    <a:pt x="344297" y="0"/>
                  </a:moveTo>
                  <a:lnTo>
                    <a:pt x="0" y="0"/>
                  </a:lnTo>
                  <a:lnTo>
                    <a:pt x="0" y="1377569"/>
                  </a:lnTo>
                  <a:lnTo>
                    <a:pt x="344297" y="1377569"/>
                  </a:lnTo>
                  <a:lnTo>
                    <a:pt x="344297" y="0"/>
                  </a:lnTo>
                  <a:close/>
                </a:path>
              </a:pathLst>
            </a:custGeom>
            <a:solidFill>
              <a:srgbClr val="A93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46135" y="2855912"/>
              <a:ext cx="243840" cy="753110"/>
            </a:xfrm>
            <a:custGeom>
              <a:avLst/>
              <a:gdLst/>
              <a:ahLst/>
              <a:cxnLst/>
              <a:rect l="l" t="t" r="r" b="b"/>
              <a:pathLst>
                <a:path w="243840" h="753110">
                  <a:moveTo>
                    <a:pt x="243840" y="0"/>
                  </a:moveTo>
                  <a:lnTo>
                    <a:pt x="0" y="0"/>
                  </a:lnTo>
                  <a:lnTo>
                    <a:pt x="0" y="752792"/>
                  </a:lnTo>
                  <a:lnTo>
                    <a:pt x="243840" y="752792"/>
                  </a:lnTo>
                  <a:lnTo>
                    <a:pt x="243840" y="0"/>
                  </a:lnTo>
                  <a:close/>
                </a:path>
              </a:pathLst>
            </a:custGeom>
            <a:solidFill>
              <a:srgbClr val="585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46135" y="2855912"/>
              <a:ext cx="243840" cy="753110"/>
            </a:xfrm>
            <a:custGeom>
              <a:avLst/>
              <a:gdLst/>
              <a:ahLst/>
              <a:cxnLst/>
              <a:rect l="l" t="t" r="r" b="b"/>
              <a:pathLst>
                <a:path w="243840" h="753110">
                  <a:moveTo>
                    <a:pt x="0" y="752792"/>
                  </a:moveTo>
                  <a:lnTo>
                    <a:pt x="243840" y="752792"/>
                  </a:lnTo>
                  <a:lnTo>
                    <a:pt x="243840" y="0"/>
                  </a:lnTo>
                  <a:lnTo>
                    <a:pt x="0" y="0"/>
                  </a:lnTo>
                  <a:lnTo>
                    <a:pt x="0" y="752792"/>
                  </a:lnTo>
                  <a:close/>
                </a:path>
              </a:pathLst>
            </a:custGeom>
            <a:ln w="9525">
              <a:solidFill>
                <a:srgbClr val="3A2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81187" y="2929127"/>
              <a:ext cx="175260" cy="593090"/>
            </a:xfrm>
            <a:custGeom>
              <a:avLst/>
              <a:gdLst/>
              <a:ahLst/>
              <a:cxnLst/>
              <a:rect l="l" t="t" r="r" b="b"/>
              <a:pathLst>
                <a:path w="175259" h="593089">
                  <a:moveTo>
                    <a:pt x="0" y="0"/>
                  </a:moveTo>
                  <a:lnTo>
                    <a:pt x="175132" y="0"/>
                  </a:lnTo>
                </a:path>
                <a:path w="175259" h="593089">
                  <a:moveTo>
                    <a:pt x="21335" y="77724"/>
                  </a:moveTo>
                  <a:lnTo>
                    <a:pt x="156971" y="77724"/>
                  </a:lnTo>
                </a:path>
                <a:path w="175259" h="593089">
                  <a:moveTo>
                    <a:pt x="21335" y="170688"/>
                  </a:moveTo>
                  <a:lnTo>
                    <a:pt x="156971" y="170688"/>
                  </a:lnTo>
                </a:path>
                <a:path w="175259" h="593089">
                  <a:moveTo>
                    <a:pt x="21335" y="262128"/>
                  </a:moveTo>
                  <a:lnTo>
                    <a:pt x="156971" y="262128"/>
                  </a:lnTo>
                </a:path>
                <a:path w="175259" h="593089">
                  <a:moveTo>
                    <a:pt x="21335" y="368808"/>
                  </a:moveTo>
                  <a:lnTo>
                    <a:pt x="156971" y="368808"/>
                  </a:lnTo>
                </a:path>
                <a:path w="175259" h="593089">
                  <a:moveTo>
                    <a:pt x="21335" y="473964"/>
                  </a:moveTo>
                  <a:lnTo>
                    <a:pt x="156971" y="473964"/>
                  </a:lnTo>
                </a:path>
                <a:path w="175259" h="593089">
                  <a:moveTo>
                    <a:pt x="21335" y="592836"/>
                  </a:moveTo>
                  <a:lnTo>
                    <a:pt x="156971" y="592836"/>
                  </a:lnTo>
                </a:path>
              </a:pathLst>
            </a:custGeom>
            <a:ln w="9525">
              <a:solidFill>
                <a:srgbClr val="3A2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52231" y="3735165"/>
              <a:ext cx="228790" cy="227339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6587015" y="987678"/>
            <a:ext cx="1973580" cy="1675130"/>
            <a:chOff x="6587015" y="987678"/>
            <a:chExt cx="1973580" cy="1675130"/>
          </a:xfrm>
        </p:grpSpPr>
        <p:sp>
          <p:nvSpPr>
            <p:cNvPr id="41" name="object 41"/>
            <p:cNvSpPr/>
            <p:nvPr/>
          </p:nvSpPr>
          <p:spPr>
            <a:xfrm>
              <a:off x="6587015" y="987678"/>
              <a:ext cx="1973580" cy="1001394"/>
            </a:xfrm>
            <a:custGeom>
              <a:avLst/>
              <a:gdLst/>
              <a:ahLst/>
              <a:cxnLst/>
              <a:rect l="l" t="t" r="r" b="b"/>
              <a:pathLst>
                <a:path w="1973579" h="1001394">
                  <a:moveTo>
                    <a:pt x="1116296" y="0"/>
                  </a:moveTo>
                  <a:lnTo>
                    <a:pt x="1075952" y="2155"/>
                  </a:lnTo>
                  <a:lnTo>
                    <a:pt x="1036151" y="8653"/>
                  </a:lnTo>
                  <a:lnTo>
                    <a:pt x="997251" y="19540"/>
                  </a:lnTo>
                  <a:lnTo>
                    <a:pt x="959614" y="34862"/>
                  </a:lnTo>
                  <a:lnTo>
                    <a:pt x="923597" y="54665"/>
                  </a:lnTo>
                  <a:lnTo>
                    <a:pt x="889562" y="78996"/>
                  </a:lnTo>
                  <a:lnTo>
                    <a:pt x="857866" y="107902"/>
                  </a:lnTo>
                  <a:lnTo>
                    <a:pt x="828871" y="141428"/>
                  </a:lnTo>
                  <a:lnTo>
                    <a:pt x="802936" y="179621"/>
                  </a:lnTo>
                  <a:lnTo>
                    <a:pt x="780419" y="222527"/>
                  </a:lnTo>
                  <a:lnTo>
                    <a:pt x="761682" y="270193"/>
                  </a:lnTo>
                  <a:lnTo>
                    <a:pt x="747083" y="322665"/>
                  </a:lnTo>
                  <a:lnTo>
                    <a:pt x="736982" y="379990"/>
                  </a:lnTo>
                  <a:lnTo>
                    <a:pt x="731740" y="442213"/>
                  </a:lnTo>
                  <a:lnTo>
                    <a:pt x="690259" y="403788"/>
                  </a:lnTo>
                  <a:lnTo>
                    <a:pt x="646542" y="374751"/>
                  </a:lnTo>
                  <a:lnTo>
                    <a:pt x="601428" y="354614"/>
                  </a:lnTo>
                  <a:lnTo>
                    <a:pt x="555760" y="342889"/>
                  </a:lnTo>
                  <a:lnTo>
                    <a:pt x="510379" y="339090"/>
                  </a:lnTo>
                  <a:lnTo>
                    <a:pt x="470509" y="342055"/>
                  </a:lnTo>
                  <a:lnTo>
                    <a:pt x="432204" y="350723"/>
                  </a:lnTo>
                  <a:lnTo>
                    <a:pt x="396087" y="364747"/>
                  </a:lnTo>
                  <a:lnTo>
                    <a:pt x="362780" y="383783"/>
                  </a:lnTo>
                  <a:lnTo>
                    <a:pt x="332905" y="407487"/>
                  </a:lnTo>
                  <a:lnTo>
                    <a:pt x="307086" y="435514"/>
                  </a:lnTo>
                  <a:lnTo>
                    <a:pt x="285944" y="467518"/>
                  </a:lnTo>
                  <a:lnTo>
                    <a:pt x="270103" y="503155"/>
                  </a:lnTo>
                  <a:lnTo>
                    <a:pt x="260185" y="542081"/>
                  </a:lnTo>
                  <a:lnTo>
                    <a:pt x="256812" y="583950"/>
                  </a:lnTo>
                  <a:lnTo>
                    <a:pt x="260607" y="628419"/>
                  </a:lnTo>
                  <a:lnTo>
                    <a:pt x="272193" y="675141"/>
                  </a:lnTo>
                  <a:lnTo>
                    <a:pt x="292193" y="723773"/>
                  </a:lnTo>
                  <a:lnTo>
                    <a:pt x="270763" y="715218"/>
                  </a:lnTo>
                  <a:lnTo>
                    <a:pt x="227809" y="705538"/>
                  </a:lnTo>
                  <a:lnTo>
                    <a:pt x="166875" y="708545"/>
                  </a:lnTo>
                  <a:lnTo>
                    <a:pt x="129276" y="720886"/>
                  </a:lnTo>
                  <a:lnTo>
                    <a:pt x="94722" y="740960"/>
                  </a:lnTo>
                  <a:lnTo>
                    <a:pt x="64137" y="768362"/>
                  </a:lnTo>
                  <a:lnTo>
                    <a:pt x="38448" y="802688"/>
                  </a:lnTo>
                  <a:lnTo>
                    <a:pt x="18578" y="843534"/>
                  </a:lnTo>
                  <a:lnTo>
                    <a:pt x="5454" y="890494"/>
                  </a:lnTo>
                  <a:lnTo>
                    <a:pt x="0" y="943164"/>
                  </a:lnTo>
                  <a:lnTo>
                    <a:pt x="3141" y="1001141"/>
                  </a:lnTo>
                  <a:lnTo>
                    <a:pt x="1963513" y="1001141"/>
                  </a:lnTo>
                  <a:lnTo>
                    <a:pt x="1971146" y="934617"/>
                  </a:lnTo>
                  <a:lnTo>
                    <a:pt x="1973373" y="872019"/>
                  </a:lnTo>
                  <a:lnTo>
                    <a:pt x="1970578" y="813445"/>
                  </a:lnTo>
                  <a:lnTo>
                    <a:pt x="1963146" y="758992"/>
                  </a:lnTo>
                  <a:lnTo>
                    <a:pt x="1951462" y="708758"/>
                  </a:lnTo>
                  <a:lnTo>
                    <a:pt x="1935910" y="662843"/>
                  </a:lnTo>
                  <a:lnTo>
                    <a:pt x="1916875" y="621344"/>
                  </a:lnTo>
                  <a:lnTo>
                    <a:pt x="1894742" y="584359"/>
                  </a:lnTo>
                  <a:lnTo>
                    <a:pt x="1869896" y="551987"/>
                  </a:lnTo>
                  <a:lnTo>
                    <a:pt x="1842721" y="524326"/>
                  </a:lnTo>
                  <a:lnTo>
                    <a:pt x="1782925" y="483529"/>
                  </a:lnTo>
                  <a:lnTo>
                    <a:pt x="1718430" y="462754"/>
                  </a:lnTo>
                  <a:lnTo>
                    <a:pt x="1685383" y="460121"/>
                  </a:lnTo>
                  <a:lnTo>
                    <a:pt x="1648682" y="463426"/>
                  </a:lnTo>
                  <a:lnTo>
                    <a:pt x="1612469" y="473424"/>
                  </a:lnTo>
                  <a:lnTo>
                    <a:pt x="1577280" y="490231"/>
                  </a:lnTo>
                  <a:lnTo>
                    <a:pt x="1543651" y="513969"/>
                  </a:lnTo>
                  <a:lnTo>
                    <a:pt x="1543015" y="453446"/>
                  </a:lnTo>
                  <a:lnTo>
                    <a:pt x="1537247" y="396497"/>
                  </a:lnTo>
                  <a:lnTo>
                    <a:pt x="1526704" y="343166"/>
                  </a:lnTo>
                  <a:lnTo>
                    <a:pt x="1511738" y="293500"/>
                  </a:lnTo>
                  <a:lnTo>
                    <a:pt x="1492704" y="247545"/>
                  </a:lnTo>
                  <a:lnTo>
                    <a:pt x="1469958" y="205345"/>
                  </a:lnTo>
                  <a:lnTo>
                    <a:pt x="1443854" y="166947"/>
                  </a:lnTo>
                  <a:lnTo>
                    <a:pt x="1414746" y="132397"/>
                  </a:lnTo>
                  <a:lnTo>
                    <a:pt x="1382988" y="101740"/>
                  </a:lnTo>
                  <a:lnTo>
                    <a:pt x="1348936" y="75022"/>
                  </a:lnTo>
                  <a:lnTo>
                    <a:pt x="1312944" y="52289"/>
                  </a:lnTo>
                  <a:lnTo>
                    <a:pt x="1275367" y="33587"/>
                  </a:lnTo>
                  <a:lnTo>
                    <a:pt x="1236559" y="18961"/>
                  </a:lnTo>
                  <a:lnTo>
                    <a:pt x="1196875" y="8457"/>
                  </a:lnTo>
                  <a:lnTo>
                    <a:pt x="1156669" y="2122"/>
                  </a:lnTo>
                  <a:lnTo>
                    <a:pt x="1116296" y="0"/>
                  </a:lnTo>
                  <a:close/>
                </a:path>
              </a:pathLst>
            </a:custGeom>
            <a:solidFill>
              <a:srgbClr val="461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62372" y="1263522"/>
              <a:ext cx="1429385" cy="725805"/>
            </a:xfrm>
            <a:custGeom>
              <a:avLst/>
              <a:gdLst/>
              <a:ahLst/>
              <a:cxnLst/>
              <a:rect l="l" t="t" r="r" b="b"/>
              <a:pathLst>
                <a:path w="1429384" h="725805">
                  <a:moveTo>
                    <a:pt x="808426" y="0"/>
                  </a:moveTo>
                  <a:lnTo>
                    <a:pt x="767569" y="3063"/>
                  </a:lnTo>
                  <a:lnTo>
                    <a:pt x="727693" y="12316"/>
                  </a:lnTo>
                  <a:lnTo>
                    <a:pt x="689513" y="27853"/>
                  </a:lnTo>
                  <a:lnTo>
                    <a:pt x="653744" y="49767"/>
                  </a:lnTo>
                  <a:lnTo>
                    <a:pt x="621101" y="78152"/>
                  </a:lnTo>
                  <a:lnTo>
                    <a:pt x="592299" y="113102"/>
                  </a:lnTo>
                  <a:lnTo>
                    <a:pt x="568051" y="154710"/>
                  </a:lnTo>
                  <a:lnTo>
                    <a:pt x="549074" y="203069"/>
                  </a:lnTo>
                  <a:lnTo>
                    <a:pt x="536081" y="258275"/>
                  </a:lnTo>
                  <a:lnTo>
                    <a:pt x="529788" y="320421"/>
                  </a:lnTo>
                  <a:lnTo>
                    <a:pt x="491883" y="286658"/>
                  </a:lnTo>
                  <a:lnTo>
                    <a:pt x="451715" y="263398"/>
                  </a:lnTo>
                  <a:lnTo>
                    <a:pt x="410452" y="249947"/>
                  </a:lnTo>
                  <a:lnTo>
                    <a:pt x="369260" y="245617"/>
                  </a:lnTo>
                  <a:lnTo>
                    <a:pt x="327868" y="250064"/>
                  </a:lnTo>
                  <a:lnTo>
                    <a:pt x="289265" y="262901"/>
                  </a:lnTo>
                  <a:lnTo>
                    <a:pt x="254810" y="283374"/>
                  </a:lnTo>
                  <a:lnTo>
                    <a:pt x="225861" y="310731"/>
                  </a:lnTo>
                  <a:lnTo>
                    <a:pt x="203777" y="344217"/>
                  </a:lnTo>
                  <a:lnTo>
                    <a:pt x="189918" y="383079"/>
                  </a:lnTo>
                  <a:lnTo>
                    <a:pt x="185641" y="426563"/>
                  </a:lnTo>
                  <a:lnTo>
                    <a:pt x="192306" y="473915"/>
                  </a:lnTo>
                  <a:lnTo>
                    <a:pt x="211272" y="524382"/>
                  </a:lnTo>
                  <a:lnTo>
                    <a:pt x="195693" y="518161"/>
                  </a:lnTo>
                  <a:lnTo>
                    <a:pt x="149169" y="510286"/>
                  </a:lnTo>
                  <a:lnTo>
                    <a:pt x="78572" y="529918"/>
                  </a:lnTo>
                  <a:lnTo>
                    <a:pt x="25046" y="585487"/>
                  </a:lnTo>
                  <a:lnTo>
                    <a:pt x="8249" y="625187"/>
                  </a:lnTo>
                  <a:lnTo>
                    <a:pt x="0" y="671998"/>
                  </a:lnTo>
                  <a:lnTo>
                    <a:pt x="1722" y="725296"/>
                  </a:lnTo>
                  <a:lnTo>
                    <a:pt x="1422217" y="725296"/>
                  </a:lnTo>
                  <a:lnTo>
                    <a:pt x="1428758" y="660264"/>
                  </a:lnTo>
                  <a:lnTo>
                    <a:pt x="1428209" y="600574"/>
                  </a:lnTo>
                  <a:lnTo>
                    <a:pt x="1421275" y="546406"/>
                  </a:lnTo>
                  <a:lnTo>
                    <a:pt x="1408663" y="497940"/>
                  </a:lnTo>
                  <a:lnTo>
                    <a:pt x="1391078" y="455355"/>
                  </a:lnTo>
                  <a:lnTo>
                    <a:pt x="1369225" y="418830"/>
                  </a:lnTo>
                  <a:lnTo>
                    <a:pt x="1343812" y="388544"/>
                  </a:lnTo>
                  <a:lnTo>
                    <a:pt x="1285127" y="347406"/>
                  </a:lnTo>
                  <a:lnTo>
                    <a:pt x="1220668" y="333375"/>
                  </a:lnTo>
                  <a:lnTo>
                    <a:pt x="1194060" y="335770"/>
                  </a:lnTo>
                  <a:lnTo>
                    <a:pt x="1167820" y="343011"/>
                  </a:lnTo>
                  <a:lnTo>
                    <a:pt x="1142319" y="355181"/>
                  </a:lnTo>
                  <a:lnTo>
                    <a:pt x="1117925" y="372363"/>
                  </a:lnTo>
                  <a:lnTo>
                    <a:pt x="1116492" y="314481"/>
                  </a:lnTo>
                  <a:lnTo>
                    <a:pt x="1108599" y="261217"/>
                  </a:lnTo>
                  <a:lnTo>
                    <a:pt x="1094855" y="212651"/>
                  </a:lnTo>
                  <a:lnTo>
                    <a:pt x="1075870" y="168862"/>
                  </a:lnTo>
                  <a:lnTo>
                    <a:pt x="1052252" y="129930"/>
                  </a:lnTo>
                  <a:lnTo>
                    <a:pt x="1024612" y="95932"/>
                  </a:lnTo>
                  <a:lnTo>
                    <a:pt x="993559" y="66948"/>
                  </a:lnTo>
                  <a:lnTo>
                    <a:pt x="959702" y="43057"/>
                  </a:lnTo>
                  <a:lnTo>
                    <a:pt x="923651" y="24338"/>
                  </a:lnTo>
                  <a:lnTo>
                    <a:pt x="886015" y="10869"/>
                  </a:lnTo>
                  <a:lnTo>
                    <a:pt x="847404" y="2730"/>
                  </a:lnTo>
                  <a:lnTo>
                    <a:pt x="808426" y="0"/>
                  </a:lnTo>
                  <a:close/>
                </a:path>
              </a:pathLst>
            </a:custGeom>
            <a:solidFill>
              <a:srgbClr val="585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237476" y="1432559"/>
              <a:ext cx="699770" cy="650875"/>
            </a:xfrm>
            <a:custGeom>
              <a:avLst/>
              <a:gdLst/>
              <a:ahLst/>
              <a:cxnLst/>
              <a:rect l="l" t="t" r="r" b="b"/>
              <a:pathLst>
                <a:path w="699770" h="650875">
                  <a:moveTo>
                    <a:pt x="300228" y="458470"/>
                  </a:moveTo>
                  <a:lnTo>
                    <a:pt x="297878" y="452120"/>
                  </a:lnTo>
                  <a:lnTo>
                    <a:pt x="291503" y="434860"/>
                  </a:lnTo>
                  <a:lnTo>
                    <a:pt x="287909" y="425069"/>
                  </a:lnTo>
                  <a:lnTo>
                    <a:pt x="250190" y="434860"/>
                  </a:lnTo>
                  <a:lnTo>
                    <a:pt x="248386" y="432447"/>
                  </a:lnTo>
                  <a:lnTo>
                    <a:pt x="242493" y="424510"/>
                  </a:lnTo>
                  <a:lnTo>
                    <a:pt x="233768" y="415010"/>
                  </a:lnTo>
                  <a:lnTo>
                    <a:pt x="224142" y="406425"/>
                  </a:lnTo>
                  <a:lnTo>
                    <a:pt x="213741" y="398780"/>
                  </a:lnTo>
                  <a:lnTo>
                    <a:pt x="219786" y="384060"/>
                  </a:lnTo>
                  <a:lnTo>
                    <a:pt x="227711" y="364744"/>
                  </a:lnTo>
                  <a:lnTo>
                    <a:pt x="197231" y="351650"/>
                  </a:lnTo>
                  <a:lnTo>
                    <a:pt x="197231" y="494614"/>
                  </a:lnTo>
                  <a:lnTo>
                    <a:pt x="193675" y="519049"/>
                  </a:lnTo>
                  <a:lnTo>
                    <a:pt x="186067" y="531279"/>
                  </a:lnTo>
                  <a:lnTo>
                    <a:pt x="175615" y="540473"/>
                  </a:lnTo>
                  <a:lnTo>
                    <a:pt x="163144" y="546252"/>
                  </a:lnTo>
                  <a:lnTo>
                    <a:pt x="149479" y="548259"/>
                  </a:lnTo>
                  <a:lnTo>
                    <a:pt x="143256" y="548259"/>
                  </a:lnTo>
                  <a:lnTo>
                    <a:pt x="136906" y="546989"/>
                  </a:lnTo>
                  <a:lnTo>
                    <a:pt x="130683" y="544322"/>
                  </a:lnTo>
                  <a:lnTo>
                    <a:pt x="108864" y="525653"/>
                  </a:lnTo>
                  <a:lnTo>
                    <a:pt x="101752" y="499719"/>
                  </a:lnTo>
                  <a:lnTo>
                    <a:pt x="109347" y="473925"/>
                  </a:lnTo>
                  <a:lnTo>
                    <a:pt x="131699" y="455676"/>
                  </a:lnTo>
                  <a:lnTo>
                    <a:pt x="137795" y="453148"/>
                  </a:lnTo>
                  <a:lnTo>
                    <a:pt x="143891" y="452120"/>
                  </a:lnTo>
                  <a:lnTo>
                    <a:pt x="149733" y="452120"/>
                  </a:lnTo>
                  <a:lnTo>
                    <a:pt x="172161" y="457923"/>
                  </a:lnTo>
                  <a:lnTo>
                    <a:pt x="189039" y="473163"/>
                  </a:lnTo>
                  <a:lnTo>
                    <a:pt x="197231" y="494614"/>
                  </a:lnTo>
                  <a:lnTo>
                    <a:pt x="197231" y="351650"/>
                  </a:lnTo>
                  <a:lnTo>
                    <a:pt x="193421" y="350012"/>
                  </a:lnTo>
                  <a:lnTo>
                    <a:pt x="179070" y="384060"/>
                  </a:lnTo>
                  <a:lnTo>
                    <a:pt x="172974" y="382651"/>
                  </a:lnTo>
                  <a:lnTo>
                    <a:pt x="171805" y="382384"/>
                  </a:lnTo>
                  <a:lnTo>
                    <a:pt x="164503" y="381190"/>
                  </a:lnTo>
                  <a:lnTo>
                    <a:pt x="157187" y="380479"/>
                  </a:lnTo>
                  <a:lnTo>
                    <a:pt x="149860" y="380238"/>
                  </a:lnTo>
                  <a:lnTo>
                    <a:pt x="141986" y="380238"/>
                  </a:lnTo>
                  <a:lnTo>
                    <a:pt x="134112" y="381127"/>
                  </a:lnTo>
                  <a:lnTo>
                    <a:pt x="126492" y="382651"/>
                  </a:lnTo>
                  <a:lnTo>
                    <a:pt x="108966" y="347472"/>
                  </a:lnTo>
                  <a:lnTo>
                    <a:pt x="75692" y="362585"/>
                  </a:lnTo>
                  <a:lnTo>
                    <a:pt x="87630" y="397764"/>
                  </a:lnTo>
                  <a:lnTo>
                    <a:pt x="76987" y="404914"/>
                  </a:lnTo>
                  <a:lnTo>
                    <a:pt x="67259" y="413156"/>
                  </a:lnTo>
                  <a:lnTo>
                    <a:pt x="58496" y="422363"/>
                  </a:lnTo>
                  <a:lnTo>
                    <a:pt x="50800" y="432447"/>
                  </a:lnTo>
                  <a:lnTo>
                    <a:pt x="15875" y="420243"/>
                  </a:lnTo>
                  <a:lnTo>
                    <a:pt x="1524" y="453910"/>
                  </a:lnTo>
                  <a:lnTo>
                    <a:pt x="33274" y="470281"/>
                  </a:lnTo>
                  <a:lnTo>
                    <a:pt x="30784" y="483019"/>
                  </a:lnTo>
                  <a:lnTo>
                    <a:pt x="29743" y="494614"/>
                  </a:lnTo>
                  <a:lnTo>
                    <a:pt x="29679" y="499719"/>
                  </a:lnTo>
                  <a:lnTo>
                    <a:pt x="29781" y="508723"/>
                  </a:lnTo>
                  <a:lnTo>
                    <a:pt x="31242" y="521589"/>
                  </a:lnTo>
                  <a:lnTo>
                    <a:pt x="0" y="539115"/>
                  </a:lnTo>
                  <a:lnTo>
                    <a:pt x="18288" y="574929"/>
                  </a:lnTo>
                  <a:lnTo>
                    <a:pt x="46609" y="562356"/>
                  </a:lnTo>
                  <a:lnTo>
                    <a:pt x="54419" y="573747"/>
                  </a:lnTo>
                  <a:lnTo>
                    <a:pt x="63563" y="584174"/>
                  </a:lnTo>
                  <a:lnTo>
                    <a:pt x="73926" y="593509"/>
                  </a:lnTo>
                  <a:lnTo>
                    <a:pt x="85471" y="601599"/>
                  </a:lnTo>
                  <a:lnTo>
                    <a:pt x="72517" y="634238"/>
                  </a:lnTo>
                  <a:lnTo>
                    <a:pt x="106553" y="648970"/>
                  </a:lnTo>
                  <a:lnTo>
                    <a:pt x="120523" y="616712"/>
                  </a:lnTo>
                  <a:lnTo>
                    <a:pt x="127774" y="618286"/>
                  </a:lnTo>
                  <a:lnTo>
                    <a:pt x="135077" y="619404"/>
                  </a:lnTo>
                  <a:lnTo>
                    <a:pt x="142392" y="620052"/>
                  </a:lnTo>
                  <a:lnTo>
                    <a:pt x="149733" y="620268"/>
                  </a:lnTo>
                  <a:lnTo>
                    <a:pt x="156146" y="620102"/>
                  </a:lnTo>
                  <a:lnTo>
                    <a:pt x="162623" y="619569"/>
                  </a:lnTo>
                  <a:lnTo>
                    <a:pt x="169087" y="618667"/>
                  </a:lnTo>
                  <a:lnTo>
                    <a:pt x="175514" y="617347"/>
                  </a:lnTo>
                  <a:lnTo>
                    <a:pt x="192278" y="650748"/>
                  </a:lnTo>
                  <a:lnTo>
                    <a:pt x="227711" y="631063"/>
                  </a:lnTo>
                  <a:lnTo>
                    <a:pt x="222224" y="617347"/>
                  </a:lnTo>
                  <a:lnTo>
                    <a:pt x="221970" y="616712"/>
                  </a:lnTo>
                  <a:lnTo>
                    <a:pt x="215392" y="600202"/>
                  </a:lnTo>
                  <a:lnTo>
                    <a:pt x="225971" y="592442"/>
                  </a:lnTo>
                  <a:lnTo>
                    <a:pt x="235585" y="583501"/>
                  </a:lnTo>
                  <a:lnTo>
                    <a:pt x="244144" y="573532"/>
                  </a:lnTo>
                  <a:lnTo>
                    <a:pt x="251587" y="562610"/>
                  </a:lnTo>
                  <a:lnTo>
                    <a:pt x="286258" y="574929"/>
                  </a:lnTo>
                  <a:lnTo>
                    <a:pt x="291528" y="562610"/>
                  </a:lnTo>
                  <a:lnTo>
                    <a:pt x="291630" y="562356"/>
                  </a:lnTo>
                  <a:lnTo>
                    <a:pt x="297662" y="548259"/>
                  </a:lnTo>
                  <a:lnTo>
                    <a:pt x="300228" y="542290"/>
                  </a:lnTo>
                  <a:lnTo>
                    <a:pt x="266573" y="525780"/>
                  </a:lnTo>
                  <a:lnTo>
                    <a:pt x="268630" y="513575"/>
                  </a:lnTo>
                  <a:lnTo>
                    <a:pt x="269417" y="501205"/>
                  </a:lnTo>
                  <a:lnTo>
                    <a:pt x="268884" y="488848"/>
                  </a:lnTo>
                  <a:lnTo>
                    <a:pt x="266954" y="476631"/>
                  </a:lnTo>
                  <a:lnTo>
                    <a:pt x="300228" y="458470"/>
                  </a:lnTo>
                  <a:close/>
                </a:path>
                <a:path w="699770" h="650875">
                  <a:moveTo>
                    <a:pt x="699516" y="203581"/>
                  </a:moveTo>
                  <a:lnTo>
                    <a:pt x="643509" y="200660"/>
                  </a:lnTo>
                  <a:lnTo>
                    <a:pt x="639013" y="182448"/>
                  </a:lnTo>
                  <a:lnTo>
                    <a:pt x="632675" y="164833"/>
                  </a:lnTo>
                  <a:lnTo>
                    <a:pt x="631405" y="162179"/>
                  </a:lnTo>
                  <a:lnTo>
                    <a:pt x="624573" y="147967"/>
                  </a:lnTo>
                  <a:lnTo>
                    <a:pt x="614807" y="131953"/>
                  </a:lnTo>
                  <a:lnTo>
                    <a:pt x="650113" y="86995"/>
                  </a:lnTo>
                  <a:lnTo>
                    <a:pt x="648055" y="84836"/>
                  </a:lnTo>
                  <a:lnTo>
                    <a:pt x="647573" y="84328"/>
                  </a:lnTo>
                  <a:lnTo>
                    <a:pt x="613283" y="48260"/>
                  </a:lnTo>
                  <a:lnTo>
                    <a:pt x="566674" y="84328"/>
                  </a:lnTo>
                  <a:lnTo>
                    <a:pt x="549948" y="74244"/>
                  </a:lnTo>
                  <a:lnTo>
                    <a:pt x="538226" y="68846"/>
                  </a:lnTo>
                  <a:lnTo>
                    <a:pt x="538226" y="234823"/>
                  </a:lnTo>
                  <a:lnTo>
                    <a:pt x="532561" y="262940"/>
                  </a:lnTo>
                  <a:lnTo>
                    <a:pt x="517118" y="285915"/>
                  </a:lnTo>
                  <a:lnTo>
                    <a:pt x="494233" y="301409"/>
                  </a:lnTo>
                  <a:lnTo>
                    <a:pt x="466217" y="307086"/>
                  </a:lnTo>
                  <a:lnTo>
                    <a:pt x="424649" y="294195"/>
                  </a:lnTo>
                  <a:lnTo>
                    <a:pt x="399427" y="262407"/>
                  </a:lnTo>
                  <a:lnTo>
                    <a:pt x="394792" y="222059"/>
                  </a:lnTo>
                  <a:lnTo>
                    <a:pt x="415036" y="183515"/>
                  </a:lnTo>
                  <a:lnTo>
                    <a:pt x="452196" y="163449"/>
                  </a:lnTo>
                  <a:lnTo>
                    <a:pt x="492518" y="167386"/>
                  </a:lnTo>
                  <a:lnTo>
                    <a:pt x="532079" y="205054"/>
                  </a:lnTo>
                  <a:lnTo>
                    <a:pt x="538226" y="234823"/>
                  </a:lnTo>
                  <a:lnTo>
                    <a:pt x="538226" y="68846"/>
                  </a:lnTo>
                  <a:lnTo>
                    <a:pt x="532269" y="66090"/>
                  </a:lnTo>
                  <a:lnTo>
                    <a:pt x="513753" y="59918"/>
                  </a:lnTo>
                  <a:lnTo>
                    <a:pt x="494538" y="55753"/>
                  </a:lnTo>
                  <a:lnTo>
                    <a:pt x="494030" y="0"/>
                  </a:lnTo>
                  <a:lnTo>
                    <a:pt x="437769" y="0"/>
                  </a:lnTo>
                  <a:lnTo>
                    <a:pt x="437769" y="55753"/>
                  </a:lnTo>
                  <a:lnTo>
                    <a:pt x="418287" y="59855"/>
                  </a:lnTo>
                  <a:lnTo>
                    <a:pt x="399427" y="66154"/>
                  </a:lnTo>
                  <a:lnTo>
                    <a:pt x="381342" y="74523"/>
                  </a:lnTo>
                  <a:lnTo>
                    <a:pt x="364236" y="84836"/>
                  </a:lnTo>
                  <a:lnTo>
                    <a:pt x="319405" y="46482"/>
                  </a:lnTo>
                  <a:lnTo>
                    <a:pt x="282321" y="86995"/>
                  </a:lnTo>
                  <a:lnTo>
                    <a:pt x="319405" y="128651"/>
                  </a:lnTo>
                  <a:lnTo>
                    <a:pt x="309003" y="144881"/>
                  </a:lnTo>
                  <a:lnTo>
                    <a:pt x="300380" y="162052"/>
                  </a:lnTo>
                  <a:lnTo>
                    <a:pt x="293611" y="180086"/>
                  </a:lnTo>
                  <a:lnTo>
                    <a:pt x="288798" y="198882"/>
                  </a:lnTo>
                  <a:lnTo>
                    <a:pt x="233172" y="202184"/>
                  </a:lnTo>
                  <a:lnTo>
                    <a:pt x="233172" y="257683"/>
                  </a:lnTo>
                  <a:lnTo>
                    <a:pt x="287274" y="261493"/>
                  </a:lnTo>
                  <a:lnTo>
                    <a:pt x="291211" y="280593"/>
                  </a:lnTo>
                  <a:lnTo>
                    <a:pt x="297141" y="299110"/>
                  </a:lnTo>
                  <a:lnTo>
                    <a:pt x="305066" y="316953"/>
                  </a:lnTo>
                  <a:lnTo>
                    <a:pt x="314833" y="333756"/>
                  </a:lnTo>
                  <a:lnTo>
                    <a:pt x="281686" y="376936"/>
                  </a:lnTo>
                  <a:lnTo>
                    <a:pt x="328041" y="415925"/>
                  </a:lnTo>
                  <a:lnTo>
                    <a:pt x="360045" y="381508"/>
                  </a:lnTo>
                  <a:lnTo>
                    <a:pt x="377875" y="392849"/>
                  </a:lnTo>
                  <a:lnTo>
                    <a:pt x="396786" y="402043"/>
                  </a:lnTo>
                  <a:lnTo>
                    <a:pt x="416636" y="408965"/>
                  </a:lnTo>
                  <a:lnTo>
                    <a:pt x="437261" y="413512"/>
                  </a:lnTo>
                  <a:lnTo>
                    <a:pt x="439039" y="466344"/>
                  </a:lnTo>
                  <a:lnTo>
                    <a:pt x="494538" y="466344"/>
                  </a:lnTo>
                  <a:lnTo>
                    <a:pt x="494919" y="413512"/>
                  </a:lnTo>
                  <a:lnTo>
                    <a:pt x="515454" y="409003"/>
                  </a:lnTo>
                  <a:lnTo>
                    <a:pt x="535241" y="402132"/>
                  </a:lnTo>
                  <a:lnTo>
                    <a:pt x="554062" y="392963"/>
                  </a:lnTo>
                  <a:lnTo>
                    <a:pt x="571754" y="381508"/>
                  </a:lnTo>
                  <a:lnTo>
                    <a:pt x="614553" y="418096"/>
                  </a:lnTo>
                  <a:lnTo>
                    <a:pt x="642848" y="381508"/>
                  </a:lnTo>
                  <a:lnTo>
                    <a:pt x="651891" y="369824"/>
                  </a:lnTo>
                  <a:lnTo>
                    <a:pt x="616966" y="334137"/>
                  </a:lnTo>
                  <a:lnTo>
                    <a:pt x="626986" y="316877"/>
                  </a:lnTo>
                  <a:lnTo>
                    <a:pt x="631317" y="307086"/>
                  </a:lnTo>
                  <a:lnTo>
                    <a:pt x="634961" y="298856"/>
                  </a:lnTo>
                  <a:lnTo>
                    <a:pt x="640930" y="280009"/>
                  </a:lnTo>
                  <a:lnTo>
                    <a:pt x="644779" y="260604"/>
                  </a:lnTo>
                  <a:lnTo>
                    <a:pt x="699516" y="257048"/>
                  </a:lnTo>
                  <a:lnTo>
                    <a:pt x="699516" y="203581"/>
                  </a:lnTo>
                  <a:close/>
                </a:path>
              </a:pathLst>
            </a:custGeom>
            <a:solidFill>
              <a:srgbClr val="EC9A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43799" y="1953767"/>
              <a:ext cx="158496" cy="15849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00315" y="2503931"/>
              <a:ext cx="158495" cy="15849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43799" y="2503931"/>
              <a:ext cx="158496" cy="15849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179563" y="2112263"/>
              <a:ext cx="443865" cy="391795"/>
            </a:xfrm>
            <a:custGeom>
              <a:avLst/>
              <a:gdLst/>
              <a:ahLst/>
              <a:cxnLst/>
              <a:rect l="l" t="t" r="r" b="b"/>
              <a:pathLst>
                <a:path w="443865" h="391794">
                  <a:moveTo>
                    <a:pt x="0" y="391668"/>
                  </a:moveTo>
                  <a:lnTo>
                    <a:pt x="0" y="195834"/>
                  </a:lnTo>
                  <a:lnTo>
                    <a:pt x="443483" y="195834"/>
                  </a:lnTo>
                  <a:lnTo>
                    <a:pt x="443483" y="0"/>
                  </a:lnTo>
                </a:path>
              </a:pathLst>
            </a:custGeom>
            <a:ln w="9525">
              <a:solidFill>
                <a:srgbClr val="3A274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87283" y="2503931"/>
              <a:ext cx="158496" cy="15849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623047" y="2112263"/>
              <a:ext cx="443865" cy="391795"/>
            </a:xfrm>
            <a:custGeom>
              <a:avLst/>
              <a:gdLst/>
              <a:ahLst/>
              <a:cxnLst/>
              <a:rect l="l" t="t" r="r" b="b"/>
              <a:pathLst>
                <a:path w="443865" h="391794">
                  <a:moveTo>
                    <a:pt x="443483" y="391668"/>
                  </a:moveTo>
                  <a:lnTo>
                    <a:pt x="443483" y="195834"/>
                  </a:lnTo>
                  <a:lnTo>
                    <a:pt x="0" y="195834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A274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23047" y="2112263"/>
              <a:ext cx="1905" cy="391795"/>
            </a:xfrm>
            <a:custGeom>
              <a:avLst/>
              <a:gdLst/>
              <a:ahLst/>
              <a:cxnLst/>
              <a:rect l="l" t="t" r="r" b="b"/>
              <a:pathLst>
                <a:path w="1904" h="391794">
                  <a:moveTo>
                    <a:pt x="1524" y="391668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3A274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2868422" y="3389629"/>
            <a:ext cx="3370579" cy="679450"/>
            <a:chOff x="2868422" y="3389629"/>
            <a:chExt cx="3370579" cy="679450"/>
          </a:xfrm>
        </p:grpSpPr>
        <p:sp>
          <p:nvSpPr>
            <p:cNvPr id="52" name="object 52"/>
            <p:cNvSpPr/>
            <p:nvPr/>
          </p:nvSpPr>
          <p:spPr>
            <a:xfrm>
              <a:off x="2881122" y="3402329"/>
              <a:ext cx="3345179" cy="654050"/>
            </a:xfrm>
            <a:custGeom>
              <a:avLst/>
              <a:gdLst/>
              <a:ahLst/>
              <a:cxnLst/>
              <a:rect l="l" t="t" r="r" b="b"/>
              <a:pathLst>
                <a:path w="3345179" h="654050">
                  <a:moveTo>
                    <a:pt x="3345179" y="0"/>
                  </a:moveTo>
                  <a:lnTo>
                    <a:pt x="0" y="0"/>
                  </a:lnTo>
                  <a:lnTo>
                    <a:pt x="0" y="653796"/>
                  </a:lnTo>
                  <a:lnTo>
                    <a:pt x="3345179" y="653796"/>
                  </a:lnTo>
                  <a:lnTo>
                    <a:pt x="3345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81122" y="3402329"/>
              <a:ext cx="3345179" cy="654050"/>
            </a:xfrm>
            <a:custGeom>
              <a:avLst/>
              <a:gdLst/>
              <a:ahLst/>
              <a:cxnLst/>
              <a:rect l="l" t="t" r="r" b="b"/>
              <a:pathLst>
                <a:path w="3345179" h="654050">
                  <a:moveTo>
                    <a:pt x="0" y="653796"/>
                  </a:moveTo>
                  <a:lnTo>
                    <a:pt x="3345179" y="653796"/>
                  </a:lnTo>
                  <a:lnTo>
                    <a:pt x="3345179" y="0"/>
                  </a:lnTo>
                  <a:lnTo>
                    <a:pt x="0" y="0"/>
                  </a:lnTo>
                  <a:lnTo>
                    <a:pt x="0" y="65379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18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242</Words>
  <Application>Microsoft Office PowerPoint</Application>
  <PresentationFormat>Apresentação na tela (16:9)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 MT</vt:lpstr>
      <vt:lpstr>Calibri</vt:lpstr>
      <vt:lpstr>Wingdings</vt:lpstr>
      <vt:lpstr>Office Theme</vt:lpstr>
      <vt:lpstr>FindSports</vt:lpstr>
      <vt:lpstr>Contexto</vt:lpstr>
      <vt:lpstr>Problemas</vt:lpstr>
      <vt:lpstr>Soluções</vt:lpstr>
      <vt:lpstr>Metodologia e Equipe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Calculator App Pitch Dec</dc:title>
  <dc:creator>Matheus Rodrigues</dc:creator>
  <cp:lastModifiedBy>Matheus Rodrigues</cp:lastModifiedBy>
  <cp:revision>1</cp:revision>
  <dcterms:created xsi:type="dcterms:W3CDTF">2024-07-01T14:26:37Z</dcterms:created>
  <dcterms:modified xsi:type="dcterms:W3CDTF">2024-07-01T14:56:56Z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2023-12-11T00:00:00Z</vt:filetime>
  </property>
  <property fmtid="{D5CDD505-2E9C-101B-9397-08002B2CF9AE}" pid="3" name="Creator">
    <vt:lpwstr>Impress</vt:lpwstr>
  </property>
  <property fmtid="{D5CDD505-2E9C-101B-9397-08002B2CF9AE}" pid="4" name="LastSaved">
    <vt:filetime>2024-07-01T00:00:00Z</vt:filetime>
  </property>
</Properties>
</file>