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91" r:id="rId2"/>
  </p:sldIdLst>
  <p:sldSz cx="24387175" cy="13717588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ahoma" panose="020B060403050404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jOR06EY1BR44SBPsovstQLKeH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5"/>
    <a:srgbClr val="E22C43"/>
    <a:srgbClr val="E0013F"/>
    <a:srgbClr val="242529"/>
    <a:srgbClr val="0B0146"/>
    <a:srgbClr val="FFFFFF"/>
    <a:srgbClr val="1C1517"/>
    <a:srgbClr val="575761"/>
    <a:srgbClr val="4A017D"/>
    <a:srgbClr val="AFB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font" Target="fonts/font2.fntdata"/><Relationship Id="rId44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34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0"/>
          <p:cNvSpPr>
            <a:spLocks noGrp="1"/>
          </p:cNvSpPr>
          <p:nvPr>
            <p:ph type="pic" idx="2"/>
          </p:nvPr>
        </p:nvSpPr>
        <p:spPr>
          <a:xfrm>
            <a:off x="0" y="0"/>
            <a:ext cx="24387177" cy="1371758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3408611" y="9451082"/>
            <a:ext cx="8784976" cy="20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1"/>
              <a:buFont typeface="Tahoma"/>
              <a:buNone/>
              <a:defRPr sz="13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2_Пользовательский макет">
  <p:cSld name="312_Пользовательский макет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 txBox="1">
            <a:spLocks noGrp="1"/>
          </p:cNvSpPr>
          <p:nvPr>
            <p:ph type="title"/>
          </p:nvPr>
        </p:nvSpPr>
        <p:spPr>
          <a:xfrm>
            <a:off x="13921142" y="1674218"/>
            <a:ext cx="8497581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43"/>
          <p:cNvSpPr txBox="1">
            <a:spLocks noGrp="1"/>
          </p:cNvSpPr>
          <p:nvPr>
            <p:ph type="body" idx="1"/>
          </p:nvPr>
        </p:nvSpPr>
        <p:spPr>
          <a:xfrm>
            <a:off x="13921142" y="5217031"/>
            <a:ext cx="8496944" cy="668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0_Пользовательский макет">
  <p:cSld name="310_Пользовательский макет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 txBox="1">
            <a:spLocks noGrp="1"/>
          </p:cNvSpPr>
          <p:nvPr>
            <p:ph type="title"/>
          </p:nvPr>
        </p:nvSpPr>
        <p:spPr>
          <a:xfrm>
            <a:off x="2040459" y="1242170"/>
            <a:ext cx="20378264" cy="127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body" idx="1"/>
          </p:nvPr>
        </p:nvSpPr>
        <p:spPr>
          <a:xfrm>
            <a:off x="2040460" y="3474418"/>
            <a:ext cx="20378264" cy="763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2_Пользовательский макет">
  <p:cSld name="402_Пользовательский макет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 txBox="1">
            <a:spLocks noGrp="1"/>
          </p:cNvSpPr>
          <p:nvPr>
            <p:ph type="title"/>
          </p:nvPr>
        </p:nvSpPr>
        <p:spPr>
          <a:xfrm>
            <a:off x="2040460" y="1674218"/>
            <a:ext cx="8497581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body" idx="1"/>
          </p:nvPr>
        </p:nvSpPr>
        <p:spPr>
          <a:xfrm>
            <a:off x="2040460" y="5217031"/>
            <a:ext cx="8496944" cy="668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45"/>
          <p:cNvSpPr>
            <a:spLocks noGrp="1"/>
          </p:cNvSpPr>
          <p:nvPr>
            <p:ph type="pic" idx="2"/>
          </p:nvPr>
        </p:nvSpPr>
        <p:spPr>
          <a:xfrm flipH="1">
            <a:off x="14569213" y="-2"/>
            <a:ext cx="9793087" cy="13717589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59">
          <p15:clr>
            <a:srgbClr val="FBAE40"/>
          </p15:clr>
        </p15:guide>
        <p15:guide id="8" orient="horz" pos="17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0_Пользовательский макет">
  <p:cSld name="400_Пользовательский макет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/>
          <p:nvPr/>
        </p:nvSpPr>
        <p:spPr>
          <a:xfrm>
            <a:off x="2638" y="0"/>
            <a:ext cx="24384536" cy="13717588"/>
          </a:xfrm>
          <a:prstGeom prst="rect">
            <a:avLst/>
          </a:prstGeom>
          <a:gradFill>
            <a:gsLst>
              <a:gs pos="0">
                <a:schemeClr val="accent2"/>
              </a:gs>
              <a:gs pos="84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6"/>
          <p:cNvSpPr>
            <a:spLocks noGrp="1"/>
          </p:cNvSpPr>
          <p:nvPr>
            <p:ph type="pic" idx="2"/>
          </p:nvPr>
        </p:nvSpPr>
        <p:spPr>
          <a:xfrm>
            <a:off x="12552991" y="-1"/>
            <a:ext cx="11834185" cy="1117927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5" name="Google Shape;95;p46"/>
          <p:cNvSpPr txBox="1">
            <a:spLocks noGrp="1"/>
          </p:cNvSpPr>
          <p:nvPr>
            <p:ph type="title"/>
          </p:nvPr>
        </p:nvSpPr>
        <p:spPr>
          <a:xfrm>
            <a:off x="13921142" y="1674218"/>
            <a:ext cx="8497581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body" idx="1"/>
          </p:nvPr>
        </p:nvSpPr>
        <p:spPr>
          <a:xfrm>
            <a:off x="3984675" y="8329480"/>
            <a:ext cx="13033449" cy="432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6"/>
          <p:cNvSpPr>
            <a:spLocks noGrp="1"/>
          </p:cNvSpPr>
          <p:nvPr>
            <p:ph type="pic" idx="3"/>
          </p:nvPr>
        </p:nvSpPr>
        <p:spPr>
          <a:xfrm flipH="1">
            <a:off x="2640" y="-2"/>
            <a:ext cx="12550346" cy="980016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59">
          <p15:clr>
            <a:srgbClr val="FBAE40"/>
          </p15:clr>
        </p15:guide>
        <p15:guide id="8" orient="horz" pos="17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4_Пользовательский макет">
  <p:cSld name="364_Пользовательский макет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 txBox="1">
            <a:spLocks noGrp="1"/>
          </p:cNvSpPr>
          <p:nvPr>
            <p:ph type="title"/>
          </p:nvPr>
        </p:nvSpPr>
        <p:spPr>
          <a:xfrm>
            <a:off x="2040460" y="1674218"/>
            <a:ext cx="6192687" cy="424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47"/>
          <p:cNvSpPr txBox="1">
            <a:spLocks noGrp="1"/>
          </p:cNvSpPr>
          <p:nvPr>
            <p:ph type="body" idx="1"/>
          </p:nvPr>
        </p:nvSpPr>
        <p:spPr>
          <a:xfrm>
            <a:off x="18098244" y="1026510"/>
            <a:ext cx="4392488" cy="1166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47"/>
          <p:cNvSpPr>
            <a:spLocks noGrp="1"/>
          </p:cNvSpPr>
          <p:nvPr>
            <p:ph type="pic" idx="2"/>
          </p:nvPr>
        </p:nvSpPr>
        <p:spPr>
          <a:xfrm>
            <a:off x="12020113" y="1027501"/>
            <a:ext cx="5171484" cy="1166258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2" name="Google Shape;102;p47"/>
          <p:cNvSpPr txBox="1">
            <a:spLocks noGrp="1"/>
          </p:cNvSpPr>
          <p:nvPr>
            <p:ph type="body" idx="3"/>
          </p:nvPr>
        </p:nvSpPr>
        <p:spPr>
          <a:xfrm>
            <a:off x="2192860" y="6651153"/>
            <a:ext cx="8496944" cy="554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59">
          <p15:clr>
            <a:srgbClr val="FBAE40"/>
          </p15:clr>
        </p15:guide>
        <p15:guide id="8" orient="horz" pos="17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9_Пользовательский макет">
  <p:cSld name="339_Пользовательский макет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>
            <a:spLocks noGrp="1"/>
          </p:cNvSpPr>
          <p:nvPr>
            <p:ph type="pic" idx="2"/>
          </p:nvPr>
        </p:nvSpPr>
        <p:spPr>
          <a:xfrm>
            <a:off x="0" y="2952328"/>
            <a:ext cx="8511843" cy="484257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1" name="Google Shape;111;p49"/>
          <p:cNvSpPr>
            <a:spLocks noGrp="1"/>
          </p:cNvSpPr>
          <p:nvPr>
            <p:ph type="pic" idx="3"/>
          </p:nvPr>
        </p:nvSpPr>
        <p:spPr>
          <a:xfrm>
            <a:off x="7840" y="8064896"/>
            <a:ext cx="8511843" cy="484257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2" name="Google Shape;112;p49"/>
          <p:cNvSpPr>
            <a:spLocks noGrp="1"/>
          </p:cNvSpPr>
          <p:nvPr>
            <p:ph type="pic" idx="4"/>
          </p:nvPr>
        </p:nvSpPr>
        <p:spPr>
          <a:xfrm>
            <a:off x="8881219" y="2952328"/>
            <a:ext cx="6829832" cy="484257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49"/>
          <p:cNvSpPr>
            <a:spLocks noGrp="1"/>
          </p:cNvSpPr>
          <p:nvPr>
            <p:ph type="pic" idx="5"/>
          </p:nvPr>
        </p:nvSpPr>
        <p:spPr>
          <a:xfrm>
            <a:off x="8889059" y="8064896"/>
            <a:ext cx="6829832" cy="484257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4" name="Google Shape;114;p49"/>
          <p:cNvSpPr>
            <a:spLocks noGrp="1"/>
          </p:cNvSpPr>
          <p:nvPr>
            <p:ph type="pic" idx="6"/>
          </p:nvPr>
        </p:nvSpPr>
        <p:spPr>
          <a:xfrm>
            <a:off x="16086698" y="2952328"/>
            <a:ext cx="8300476" cy="484257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5" name="Google Shape;115;p49"/>
          <p:cNvSpPr>
            <a:spLocks noGrp="1"/>
          </p:cNvSpPr>
          <p:nvPr>
            <p:ph type="pic" idx="7"/>
          </p:nvPr>
        </p:nvSpPr>
        <p:spPr>
          <a:xfrm>
            <a:off x="16082019" y="8064896"/>
            <a:ext cx="8300476" cy="484257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6" name="Google Shape;116;p49"/>
          <p:cNvSpPr txBox="1">
            <a:spLocks noGrp="1"/>
          </p:cNvSpPr>
          <p:nvPr>
            <p:ph type="title"/>
          </p:nvPr>
        </p:nvSpPr>
        <p:spPr>
          <a:xfrm>
            <a:off x="1682011" y="1098154"/>
            <a:ext cx="21229840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59">
          <p15:clr>
            <a:srgbClr val="FBAE40"/>
          </p15:clr>
        </p15:guide>
        <p15:guide id="8" orient="horz" pos="17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9587" y="1715294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176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Цвет 310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FFA16C"/>
      </a:accent1>
      <a:accent2>
        <a:srgbClr val="FD295B"/>
      </a:accent2>
      <a:accent3>
        <a:srgbClr val="CDC1B6"/>
      </a:accent3>
      <a:accent4>
        <a:srgbClr val="AFA49B"/>
      </a:accent4>
      <a:accent5>
        <a:srgbClr val="998F88"/>
      </a:accent5>
      <a:accent6>
        <a:srgbClr val="6D665F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0</Words>
  <Application>Microsoft Office PowerPoint</Application>
  <PresentationFormat>Custom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Tahoma</vt:lpstr>
      <vt:lpstr>Arial</vt:lpstr>
      <vt:lpstr>Calibri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федотов</dc:creator>
  <cp:lastModifiedBy>Malek Gara-Hellal</cp:lastModifiedBy>
  <cp:revision>8</cp:revision>
  <dcterms:created xsi:type="dcterms:W3CDTF">2015-06-18T17:56:23Z</dcterms:created>
  <dcterms:modified xsi:type="dcterms:W3CDTF">2023-05-15T08:44:22Z</dcterms:modified>
</cp:coreProperties>
</file>