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3" r:id="rId5"/>
    <p:sldId id="262" r:id="rId6"/>
    <p:sldId id="258" r:id="rId7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4498340" y="4078605"/>
            <a:ext cx="22555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d-ID" altLang="en-US" sz="2400"/>
              <a:t>Mohamad Alif</a:t>
            </a:r>
            <a:endParaRPr lang="id-ID" altLang="en-US" sz="2400"/>
          </a:p>
          <a:p>
            <a:r>
              <a:rPr lang="id-ID" altLang="en-US" sz="2400"/>
              <a:t>Programmer</a:t>
            </a:r>
            <a:endParaRPr lang="id-ID" altLang="en-US" sz="2400"/>
          </a:p>
        </p:txBody>
      </p:sp>
      <p:sp>
        <p:nvSpPr>
          <p:cNvPr id="4" name="Text Box 3"/>
          <p:cNvSpPr txBox="1"/>
          <p:nvPr/>
        </p:nvSpPr>
        <p:spPr>
          <a:xfrm>
            <a:off x="1393825" y="4078605"/>
            <a:ext cx="27419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d-ID" altLang="en-US" sz="2400"/>
              <a:t>Michael Martin</a:t>
            </a:r>
            <a:endParaRPr lang="id-ID" altLang="en-US" sz="2400"/>
          </a:p>
          <a:p>
            <a:r>
              <a:rPr lang="id-ID" altLang="en-US" sz="2400"/>
              <a:t>Programmer</a:t>
            </a:r>
            <a:endParaRPr lang="id-ID" altLang="en-US" sz="2400"/>
          </a:p>
        </p:txBody>
      </p:sp>
      <p:sp>
        <p:nvSpPr>
          <p:cNvPr id="6" name="Text Box 5"/>
          <p:cNvSpPr txBox="1"/>
          <p:nvPr/>
        </p:nvSpPr>
        <p:spPr>
          <a:xfrm>
            <a:off x="7757160" y="4078605"/>
            <a:ext cx="30257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d-ID" altLang="en-US" sz="2400"/>
              <a:t>Wisnu</a:t>
            </a:r>
            <a:endParaRPr lang="id-ID" altLang="en-US" sz="2400"/>
          </a:p>
          <a:p>
            <a:r>
              <a:rPr lang="id-ID" altLang="en-US" sz="2400"/>
              <a:t>Programmer</a:t>
            </a:r>
            <a:endParaRPr lang="id-ID" altLang="en-US" sz="2400"/>
          </a:p>
        </p:txBody>
      </p:sp>
      <p:sp>
        <p:nvSpPr>
          <p:cNvPr id="9" name="Text Box 8"/>
          <p:cNvSpPr txBox="1"/>
          <p:nvPr/>
        </p:nvSpPr>
        <p:spPr>
          <a:xfrm>
            <a:off x="3321050" y="983615"/>
            <a:ext cx="28194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d-ID" altLang="en-US" sz="2400"/>
              <a:t>Endrew</a:t>
            </a:r>
            <a:endParaRPr lang="id-ID" altLang="en-US" sz="2400"/>
          </a:p>
          <a:p>
            <a:r>
              <a:rPr lang="id-ID" altLang="en-US" sz="2400"/>
              <a:t>Programmer</a:t>
            </a:r>
            <a:endParaRPr lang="id-ID" altLang="en-US" sz="2400"/>
          </a:p>
        </p:txBody>
      </p:sp>
      <p:sp>
        <p:nvSpPr>
          <p:cNvPr id="10" name="Text Box 9"/>
          <p:cNvSpPr txBox="1"/>
          <p:nvPr/>
        </p:nvSpPr>
        <p:spPr>
          <a:xfrm>
            <a:off x="516890" y="983615"/>
            <a:ext cx="2413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d-ID" altLang="en-US" sz="2400"/>
              <a:t>Devid Fransisco</a:t>
            </a:r>
            <a:endParaRPr lang="id-ID" altLang="en-US" sz="2400"/>
          </a:p>
          <a:p>
            <a:r>
              <a:rPr lang="id-ID" altLang="en-US" sz="2400"/>
              <a:t>Progammer</a:t>
            </a:r>
            <a:endParaRPr lang="id-ID" altLang="en-US" sz="2400"/>
          </a:p>
        </p:txBody>
      </p:sp>
      <p:sp>
        <p:nvSpPr>
          <p:cNvPr id="11" name="Text Box 10"/>
          <p:cNvSpPr txBox="1"/>
          <p:nvPr/>
        </p:nvSpPr>
        <p:spPr>
          <a:xfrm>
            <a:off x="6031230" y="983615"/>
            <a:ext cx="25539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d-ID" altLang="en-US" sz="2400"/>
              <a:t>Edrick Handoyo</a:t>
            </a:r>
            <a:endParaRPr lang="id-ID" altLang="en-US" sz="2400"/>
          </a:p>
          <a:p>
            <a:r>
              <a:rPr lang="id-ID" altLang="en-US" sz="2400"/>
              <a:t>Programmer</a:t>
            </a:r>
            <a:endParaRPr lang="id-ID" altLang="en-US" sz="2400"/>
          </a:p>
        </p:txBody>
      </p:sp>
      <p:sp>
        <p:nvSpPr>
          <p:cNvPr id="12" name="Text Box 11"/>
          <p:cNvSpPr txBox="1"/>
          <p:nvPr/>
        </p:nvSpPr>
        <p:spPr>
          <a:xfrm>
            <a:off x="9137015" y="983615"/>
            <a:ext cx="22091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d-ID" altLang="en-US" sz="2400"/>
              <a:t>Jackly Chen</a:t>
            </a:r>
            <a:endParaRPr lang="id-ID" altLang="en-US" sz="2400"/>
          </a:p>
          <a:p>
            <a:r>
              <a:rPr lang="id-ID" altLang="en-US" sz="2400"/>
              <a:t>Programmer</a:t>
            </a:r>
            <a:endParaRPr lang="id-ID" alt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id-ID" altLang="en-US">
                <a:latin typeface="Times New Roman" panose="02020603050405020304" charset="0"/>
              </a:rPr>
              <a:t>Ide</a:t>
            </a:r>
            <a:endParaRPr lang="id-ID" altLang="en-US">
              <a:latin typeface="Times New Roman" panose="0202060305040502030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id-ID" altLang="en-US" sz="3400"/>
              <a:t>Find My Pet</a:t>
            </a:r>
            <a:endParaRPr lang="id-ID" altLang="en-US" sz="3400"/>
          </a:p>
          <a:p>
            <a:pPr marL="0" indent="0">
              <a:buNone/>
            </a:pPr>
            <a:r>
              <a:rPr lang="id-ID" dirty="0" err="1">
                <a:sym typeface="+mn-ea"/>
              </a:rPr>
              <a:t>Diweb</a:t>
            </a:r>
            <a:r>
              <a:rPr lang="id-ID" dirty="0">
                <a:sym typeface="+mn-ea"/>
              </a:rPr>
              <a:t> ini dapat </a:t>
            </a:r>
            <a:r>
              <a:rPr lang="id-ID" dirty="0" err="1">
                <a:sym typeface="+mn-ea"/>
              </a:rPr>
              <a:t>memposting</a:t>
            </a:r>
            <a:r>
              <a:rPr lang="id-ID" dirty="0">
                <a:sym typeface="+mn-ea"/>
              </a:rPr>
              <a:t> informasi kalian jika sedang </a:t>
            </a:r>
            <a:r>
              <a:rPr lang="id-ID" dirty="0" err="1">
                <a:sym typeface="+mn-ea"/>
              </a:rPr>
              <a:t>kelihangan</a:t>
            </a:r>
            <a:r>
              <a:rPr lang="id-ID" dirty="0">
                <a:sym typeface="+mn-ea"/>
              </a:rPr>
              <a:t> hewan peliharaan. Jika ada yang menemukan hewan tersebut akan bisa langsung dikontak. </a:t>
            </a:r>
            <a:endParaRPr lang="id-ID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id-ID" dirty="0">
                <a:latin typeface="Times New Roman" panose="02020603050405020304" charset="0"/>
                <a:sym typeface="+mn-ea"/>
              </a:rPr>
              <a:t>Fitur di Web Ini </a:t>
            </a:r>
            <a:endParaRPr lang="en-US">
              <a:latin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id-ID" altLang="en-US">
                <a:latin typeface="Times New Roman" panose="02020603050405020304" charset="0"/>
              </a:rPr>
              <a:t>Find My Pet</a:t>
            </a:r>
            <a:endParaRPr lang="id-ID" altLang="en-US">
              <a:latin typeface="Times New Roman" panose="02020603050405020304" charset="0"/>
            </a:endParaRPr>
          </a:p>
          <a:p>
            <a:r>
              <a:rPr lang="id-ID" altLang="en-US">
                <a:latin typeface="Times New Roman" panose="02020603050405020304" charset="0"/>
              </a:rPr>
              <a:t>Help the Poor One</a:t>
            </a:r>
            <a:endParaRPr lang="id-ID" altLang="en-US">
              <a:latin typeface="Times New Roman" panose="02020603050405020304" charset="0"/>
            </a:endParaRPr>
          </a:p>
          <a:p>
            <a:r>
              <a:rPr lang="id-ID" altLang="en-US">
                <a:latin typeface="Times New Roman" panose="02020603050405020304" charset="0"/>
              </a:rPr>
              <a:t>Adopt a pet</a:t>
            </a:r>
            <a:endParaRPr lang="id-ID" altLang="en-US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id-ID" dirty="0">
                <a:latin typeface="Times New Roman" panose="02020603050405020304" charset="0"/>
                <a:sym typeface="+mn-ea"/>
              </a:rPr>
              <a:t>Tujuan &amp; Manfaat</a:t>
            </a:r>
            <a:br>
              <a:rPr lang="en-US" dirty="0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id-ID" dirty="0">
                <a:latin typeface="Times New Roman" panose="02020603050405020304" charset="0"/>
                <a:sym typeface="+mn-ea"/>
              </a:rPr>
              <a:t>Memudahkan orang yang kehilangan hewan peliharaan untuk cepat di temukan (manfaat)</a:t>
            </a:r>
            <a:endParaRPr lang="id-ID" dirty="0">
              <a:latin typeface="Times New Roman" panose="02020603050405020304" charset="0"/>
            </a:endParaRPr>
          </a:p>
          <a:p>
            <a:r>
              <a:rPr lang="id-ID" dirty="0">
                <a:latin typeface="Times New Roman" panose="02020603050405020304" charset="0"/>
                <a:sym typeface="+mn-ea"/>
              </a:rPr>
              <a:t>Koneksi lebih banyak (manfaat)</a:t>
            </a:r>
            <a:endParaRPr lang="id-ID" dirty="0">
              <a:latin typeface="Times New Roman" panose="02020603050405020304" charset="0"/>
            </a:endParaRPr>
          </a:p>
          <a:p>
            <a:r>
              <a:rPr lang="id-ID" dirty="0">
                <a:latin typeface="Times New Roman" panose="02020603050405020304" charset="0"/>
                <a:sym typeface="+mn-ea"/>
              </a:rPr>
              <a:t>Kemungkinan menemukan lebih cepat (manfaat)</a:t>
            </a:r>
            <a:endParaRPr lang="id-ID" dirty="0">
              <a:latin typeface="Times New Roman" panose="02020603050405020304" charset="0"/>
            </a:endParaRPr>
          </a:p>
          <a:p>
            <a:r>
              <a:rPr lang="id-ID" dirty="0">
                <a:latin typeface="Times New Roman" panose="02020603050405020304" charset="0"/>
                <a:sym typeface="+mn-ea"/>
              </a:rPr>
              <a:t>Membuat kita peduli terhadap hewan (tujuan)</a:t>
            </a:r>
            <a:endParaRPr lang="id-ID" dirty="0">
              <a:latin typeface="Times New Roman" panose="02020603050405020304" charset="0"/>
            </a:endParaRPr>
          </a:p>
          <a:p>
            <a:r>
              <a:rPr lang="id-ID" dirty="0">
                <a:latin typeface="Times New Roman" panose="02020603050405020304" charset="0"/>
                <a:sym typeface="+mn-ea"/>
              </a:rPr>
              <a:t>Menemukan hewan </a:t>
            </a:r>
            <a:r>
              <a:rPr lang="id-ID" dirty="0" err="1">
                <a:latin typeface="Times New Roman" panose="02020603050405020304" charset="0"/>
                <a:sym typeface="+mn-ea"/>
              </a:rPr>
              <a:t>ilang</a:t>
            </a:r>
            <a:r>
              <a:rPr lang="id-ID" dirty="0">
                <a:latin typeface="Times New Roman" panose="02020603050405020304" charset="0"/>
                <a:sym typeface="+mn-ea"/>
              </a:rPr>
              <a:t> (</a:t>
            </a:r>
            <a:r>
              <a:rPr lang="id-ID">
                <a:latin typeface="Times New Roman" panose="02020603050405020304" charset="0"/>
                <a:sym typeface="+mn-ea"/>
              </a:rPr>
              <a:t>tujuan prioritas) </a:t>
            </a:r>
            <a:endParaRPr lang="en-US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en-US">
                <a:latin typeface="Times New Roman" panose="02020603050405020304" charset="0"/>
              </a:rPr>
              <a:t>Program dan Bahasa yang digunakan</a:t>
            </a:r>
            <a:endParaRPr lang="id-ID" altLang="en-US">
              <a:latin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altLang="en-US">
                <a:latin typeface="Times New Roman" panose="02020603050405020304" charset="0"/>
                <a:sym typeface="+mn-ea"/>
              </a:rPr>
              <a:t>HTML</a:t>
            </a:r>
            <a:endParaRPr lang="id-ID" altLang="en-US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id-ID" altLang="en-US">
                <a:latin typeface="Times New Roman" panose="02020603050405020304" charset="0"/>
                <a:sym typeface="+mn-ea"/>
              </a:rPr>
              <a:t>- Sublime</a:t>
            </a:r>
            <a:endParaRPr lang="id-ID" altLang="en-US">
              <a:latin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sym typeface="+mn-ea"/>
              </a:rPr>
              <a:t>Php</a:t>
            </a:r>
            <a:endParaRPr lang="id-ID" altLang="en-US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>
                <a:latin typeface="Times New Roman" panose="02020603050405020304" charset="0"/>
                <a:sym typeface="+mn-ea"/>
              </a:rPr>
              <a:t>- xampp</a:t>
            </a:r>
            <a:endParaRPr lang="id-ID" altLang="en-US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>
                <a:latin typeface="Times New Roman" panose="02020603050405020304" charset="0"/>
                <a:sym typeface="+mn-ea"/>
              </a:rPr>
              <a:t>- php local admin</a:t>
            </a:r>
            <a:endParaRPr lang="id-ID" altLang="en-US">
              <a:latin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sym typeface="+mn-ea"/>
              </a:rPr>
              <a:t>Sql connection</a:t>
            </a:r>
            <a:endParaRPr lang="id-ID" altLang="en-US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712</Words>
  <Application>WPS Presentation</Application>
  <PresentationFormat>Layar Lebar</PresentationFormat>
  <Paragraphs>49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SimSun</vt:lpstr>
      <vt:lpstr>Wingdings</vt:lpstr>
      <vt:lpstr>Calibri</vt:lpstr>
      <vt:lpstr>Microsoft YaHei</vt:lpstr>
      <vt:lpstr/>
      <vt:lpstr>Arial Unicode MS</vt:lpstr>
      <vt:lpstr>Calibri Light</vt:lpstr>
      <vt:lpstr>ESRI AMFM Electric</vt:lpstr>
      <vt:lpstr>Times New Roman</vt:lpstr>
      <vt:lpstr>Blue Waves</vt:lpstr>
      <vt:lpstr>PowerPoint 演示文稿</vt:lpstr>
      <vt:lpstr>Ide</vt:lpstr>
      <vt:lpstr>PowerPoint 演示文稿</vt:lpstr>
      <vt:lpstr>PowerPoint 演示文稿</vt:lpstr>
      <vt:lpstr>Program dan Bahasa yang digunakan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Endrew</dc:creator>
  <cp:lastModifiedBy>Endrew</cp:lastModifiedBy>
  <cp:revision>8</cp:revision>
  <dcterms:created xsi:type="dcterms:W3CDTF">2018-09-27T13:50:00Z</dcterms:created>
  <dcterms:modified xsi:type="dcterms:W3CDTF">2018-09-28T13:39:38Z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1033-10.2.0.6020</vt:lpwstr>
  </property>
</Properties>
</file>