
<file path=[Content_Types].xml><?xml version="1.0" encoding="utf-8"?>
<Types xmlns="http://schemas.openxmlformats.org/package/2006/content-types">
  <Override PartName="/ppt/slideLayouts/slideLayout4.xml" ContentType="application/vnd.openxmlformats-officedocument.presentationml.slideLayout+xml"/>
  <Default Extension="jpeg" ContentType="image/jpeg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63" r:id="rId7"/>
    <p:sldId id="259" r:id="rId8"/>
    <p:sldId id="260" r:id="rId9"/>
  </p:sldIdLst>
  <p:sldSz cx="9144000" cy="6858000" type="screen4x3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14" autoAdjust="0"/>
    <p:restoredTop sz="94694" autoAdjust="0"/>
  </p:normalViewPr>
  <p:slideViewPr>
    <p:cSldViewPr snapToGrid="0" snapToObjects="1">
      <p:cViewPr varScale="1">
        <p:scale>
          <a:sx n="147" d="100"/>
          <a:sy n="147" d="100"/>
        </p:scale>
        <p:origin x="-56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15BB-618E-E34C-99D4-26B490314AB3}" type="datetimeFigureOut">
              <a:rPr lang="sv-SE" smtClean="0"/>
              <a:pPr/>
              <a:t>14-09-04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09DD-327E-484D-9ED7-6C73079389F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15BB-618E-E34C-99D4-26B490314AB3}" type="datetimeFigureOut">
              <a:rPr lang="sv-SE" smtClean="0"/>
              <a:pPr/>
              <a:t>14-09-04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09DD-327E-484D-9ED7-6C73079389F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15BB-618E-E34C-99D4-26B490314AB3}" type="datetimeFigureOut">
              <a:rPr lang="sv-SE" smtClean="0"/>
              <a:pPr/>
              <a:t>14-09-04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09DD-327E-484D-9ED7-6C73079389F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15BB-618E-E34C-99D4-26B490314AB3}" type="datetimeFigureOut">
              <a:rPr lang="sv-SE" smtClean="0"/>
              <a:pPr/>
              <a:t>14-09-04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09DD-327E-484D-9ED7-6C73079389F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15BB-618E-E34C-99D4-26B490314AB3}" type="datetimeFigureOut">
              <a:rPr lang="sv-SE" smtClean="0"/>
              <a:pPr/>
              <a:t>14-09-04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09DD-327E-484D-9ED7-6C73079389F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15BB-618E-E34C-99D4-26B490314AB3}" type="datetimeFigureOut">
              <a:rPr lang="sv-SE" smtClean="0"/>
              <a:pPr/>
              <a:t>14-09-04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09DD-327E-484D-9ED7-6C73079389F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15BB-618E-E34C-99D4-26B490314AB3}" type="datetimeFigureOut">
              <a:rPr lang="sv-SE" smtClean="0"/>
              <a:pPr/>
              <a:t>14-09-04</a:t>
            </a:fld>
            <a:endParaRPr lang="en-US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09DD-327E-484D-9ED7-6C73079389F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15BB-618E-E34C-99D4-26B490314AB3}" type="datetimeFigureOut">
              <a:rPr lang="sv-SE" smtClean="0"/>
              <a:pPr/>
              <a:t>14-09-04</a:t>
            </a:fld>
            <a:endParaRPr 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09DD-327E-484D-9ED7-6C73079389F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15BB-618E-E34C-99D4-26B490314AB3}" type="datetimeFigureOut">
              <a:rPr lang="sv-SE" smtClean="0"/>
              <a:pPr/>
              <a:t>14-09-04</a:t>
            </a:fld>
            <a:endParaRPr lang="en-US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09DD-327E-484D-9ED7-6C73079389F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15BB-618E-E34C-99D4-26B490314AB3}" type="datetimeFigureOut">
              <a:rPr lang="sv-SE" smtClean="0"/>
              <a:pPr/>
              <a:t>14-09-04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09DD-327E-484D-9ED7-6C73079389F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15BB-618E-E34C-99D4-26B490314AB3}" type="datetimeFigureOut">
              <a:rPr lang="sv-SE" smtClean="0"/>
              <a:pPr/>
              <a:t>14-09-04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09DD-327E-484D-9ED7-6C73079389F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Klicka här för att ändra format</a:t>
            </a:r>
            <a:endParaRPr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Klicka här för att ändra format på bakgrundstexten</a:t>
            </a:r>
          </a:p>
          <a:p>
            <a:pPr lvl="1"/>
            <a:r>
              <a:rPr lang="en-US" smtClean="0"/>
              <a:t>Nivå två</a:t>
            </a:r>
          </a:p>
          <a:p>
            <a:pPr lvl="2"/>
            <a:r>
              <a:rPr lang="en-US" smtClean="0"/>
              <a:t>Nivå tre</a:t>
            </a:r>
          </a:p>
          <a:p>
            <a:pPr lvl="3"/>
            <a:r>
              <a:rPr lang="en-US" smtClean="0"/>
              <a:t>Nivå fyra</a:t>
            </a:r>
          </a:p>
          <a:p>
            <a:pPr lvl="4"/>
            <a:r>
              <a:rPr lang="en-US" smtClean="0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315BB-618E-E34C-99D4-26B490314AB3}" type="datetimeFigureOut">
              <a:rPr lang="sv-SE" smtClean="0"/>
              <a:pPr/>
              <a:t>14-09-04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609DD-327E-484D-9ED7-6C73079389F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Hansoft</a:t>
            </a:r>
            <a:r>
              <a:rPr lang="en-US" dirty="0" smtClean="0"/>
              <a:t> SVN Integration</a:t>
            </a:r>
            <a:endParaRPr lang="en-US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Draft</a:t>
            </a:r>
          </a:p>
          <a:p>
            <a:r>
              <a:rPr lang="en-US" dirty="0" smtClean="0"/>
              <a:t>2014-09-03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ylinder 45"/>
          <p:cNvSpPr/>
          <p:nvPr/>
        </p:nvSpPr>
        <p:spPr>
          <a:xfrm>
            <a:off x="3812704" y="4701350"/>
            <a:ext cx="1784565" cy="184744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ylinder 44"/>
          <p:cNvSpPr/>
          <p:nvPr/>
        </p:nvSpPr>
        <p:spPr>
          <a:xfrm>
            <a:off x="457200" y="1417638"/>
            <a:ext cx="1784565" cy="3120267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ylinder 43"/>
          <p:cNvSpPr/>
          <p:nvPr/>
        </p:nvSpPr>
        <p:spPr>
          <a:xfrm>
            <a:off x="7260822" y="1378161"/>
            <a:ext cx="1784565" cy="1847440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6798"/>
            <a:ext cx="8229600" cy="11430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3" name="textruta 32"/>
          <p:cNvSpPr txBox="1"/>
          <p:nvPr/>
        </p:nvSpPr>
        <p:spPr>
          <a:xfrm>
            <a:off x="767064" y="178675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smtClean="0"/>
              <a:t>SVN Server</a:t>
            </a:r>
            <a:endParaRPr lang="en-US" u="sng"/>
          </a:p>
        </p:txBody>
      </p:sp>
      <p:sp>
        <p:nvSpPr>
          <p:cNvPr id="34" name="textruta 33"/>
          <p:cNvSpPr txBox="1"/>
          <p:nvPr/>
        </p:nvSpPr>
        <p:spPr>
          <a:xfrm>
            <a:off x="622828" y="2188185"/>
            <a:ext cx="569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SVN</a:t>
            </a:r>
            <a:endParaRPr lang="en-US"/>
          </a:p>
        </p:txBody>
      </p:sp>
      <p:sp>
        <p:nvSpPr>
          <p:cNvPr id="35" name="textruta 34"/>
          <p:cNvSpPr txBox="1"/>
          <p:nvPr/>
        </p:nvSpPr>
        <p:spPr>
          <a:xfrm>
            <a:off x="618168" y="3225601"/>
            <a:ext cx="101969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dirty="0" smtClean="0"/>
              <a:t>nnotation server</a:t>
            </a:r>
            <a:endParaRPr lang="en-US" dirty="0"/>
          </a:p>
        </p:txBody>
      </p:sp>
      <p:sp>
        <p:nvSpPr>
          <p:cNvPr id="36" name="textruta 35"/>
          <p:cNvSpPr txBox="1"/>
          <p:nvPr/>
        </p:nvSpPr>
        <p:spPr>
          <a:xfrm>
            <a:off x="7475727" y="178675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smtClean="0"/>
              <a:t>Hansoft Server</a:t>
            </a:r>
            <a:endParaRPr lang="en-US" u="sng"/>
          </a:p>
        </p:txBody>
      </p:sp>
      <p:sp>
        <p:nvSpPr>
          <p:cNvPr id="38" name="textruta 37"/>
          <p:cNvSpPr txBox="1"/>
          <p:nvPr/>
        </p:nvSpPr>
        <p:spPr>
          <a:xfrm>
            <a:off x="3978958" y="5115034"/>
            <a:ext cx="150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smtClean="0"/>
              <a:t>Hansoft Client</a:t>
            </a:r>
            <a:endParaRPr lang="en-US" u="sng"/>
          </a:p>
        </p:txBody>
      </p:sp>
      <p:sp>
        <p:nvSpPr>
          <p:cNvPr id="39" name="textruta 38"/>
          <p:cNvSpPr txBox="1"/>
          <p:nvPr/>
        </p:nvSpPr>
        <p:spPr>
          <a:xfrm>
            <a:off x="7631164" y="2372851"/>
            <a:ext cx="13535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Client Plugin</a:t>
            </a:r>
          </a:p>
        </p:txBody>
      </p:sp>
      <p:sp>
        <p:nvSpPr>
          <p:cNvPr id="40" name="textruta 39"/>
          <p:cNvSpPr txBox="1"/>
          <p:nvPr/>
        </p:nvSpPr>
        <p:spPr>
          <a:xfrm>
            <a:off x="4843623" y="5625068"/>
            <a:ext cx="13535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Client Plugin</a:t>
            </a:r>
            <a:endParaRPr lang="en-US"/>
          </a:p>
        </p:txBody>
      </p:sp>
      <p:cxnSp>
        <p:nvCxnSpPr>
          <p:cNvPr id="42" name="Rak 41"/>
          <p:cNvCxnSpPr/>
          <p:nvPr/>
        </p:nvCxnSpPr>
        <p:spPr>
          <a:xfrm rot="5400000">
            <a:off x="5350867" y="3207039"/>
            <a:ext cx="2882888" cy="1953174"/>
          </a:xfrm>
          <a:prstGeom prst="line">
            <a:avLst/>
          </a:prstGeom>
          <a:ln>
            <a:prstDash val="dash"/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ruta 42"/>
          <p:cNvSpPr txBox="1"/>
          <p:nvPr/>
        </p:nvSpPr>
        <p:spPr>
          <a:xfrm>
            <a:off x="622829" y="2742183"/>
            <a:ext cx="9669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svnhook</a:t>
            </a:r>
            <a:endParaRPr lang="en-US"/>
          </a:p>
        </p:txBody>
      </p:sp>
      <p:sp>
        <p:nvSpPr>
          <p:cNvPr id="41" name="Cylinder 40"/>
          <p:cNvSpPr/>
          <p:nvPr/>
        </p:nvSpPr>
        <p:spPr>
          <a:xfrm>
            <a:off x="3615125" y="1378161"/>
            <a:ext cx="1784565" cy="184744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ruta 36"/>
          <p:cNvSpPr txBox="1"/>
          <p:nvPr/>
        </p:nvSpPr>
        <p:spPr>
          <a:xfrm>
            <a:off x="3615125" y="1786759"/>
            <a:ext cx="1871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smtClean="0"/>
              <a:t>Integration Server</a:t>
            </a:r>
            <a:endParaRPr lang="en-US" u="sn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ylinder 103"/>
          <p:cNvSpPr/>
          <p:nvPr/>
        </p:nvSpPr>
        <p:spPr>
          <a:xfrm>
            <a:off x="7260822" y="1378161"/>
            <a:ext cx="1784565" cy="1847440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Cylinder 102"/>
          <p:cNvSpPr/>
          <p:nvPr/>
        </p:nvSpPr>
        <p:spPr>
          <a:xfrm>
            <a:off x="3071996" y="4335517"/>
            <a:ext cx="2793120" cy="2522483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ylinder 104"/>
          <p:cNvSpPr/>
          <p:nvPr/>
        </p:nvSpPr>
        <p:spPr>
          <a:xfrm>
            <a:off x="4080551" y="1175457"/>
            <a:ext cx="1784565" cy="184744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Cylinder 101"/>
          <p:cNvSpPr/>
          <p:nvPr/>
        </p:nvSpPr>
        <p:spPr>
          <a:xfrm>
            <a:off x="457200" y="1417638"/>
            <a:ext cx="1784565" cy="3120267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-1842"/>
            <a:ext cx="8229600" cy="1143000"/>
          </a:xfrm>
        </p:spPr>
        <p:txBody>
          <a:bodyPr/>
          <a:lstStyle/>
          <a:p>
            <a:r>
              <a:rPr lang="en-US" dirty="0" smtClean="0"/>
              <a:t>Sequence at commit</a:t>
            </a:r>
            <a:endParaRPr lang="en-US" dirty="0"/>
          </a:p>
        </p:txBody>
      </p:sp>
      <p:grpSp>
        <p:nvGrpSpPr>
          <p:cNvPr id="5" name="Grupp 22"/>
          <p:cNvGrpSpPr/>
          <p:nvPr/>
        </p:nvGrpSpPr>
        <p:grpSpPr>
          <a:xfrm>
            <a:off x="3974194" y="5399374"/>
            <a:ext cx="1510618" cy="1190052"/>
            <a:chOff x="717412" y="1559828"/>
            <a:chExt cx="1510618" cy="1550276"/>
          </a:xfrm>
          <a:effectLst/>
        </p:grpSpPr>
        <p:cxnSp>
          <p:nvCxnSpPr>
            <p:cNvPr id="24" name="Rak 23"/>
            <p:cNvCxnSpPr/>
            <p:nvPr/>
          </p:nvCxnSpPr>
          <p:spPr>
            <a:xfrm rot="5400000">
              <a:off x="-56932" y="2334172"/>
              <a:ext cx="155027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Rak 24"/>
            <p:cNvCxnSpPr/>
            <p:nvPr/>
          </p:nvCxnSpPr>
          <p:spPr>
            <a:xfrm rot="5400000">
              <a:off x="1452098" y="2334172"/>
              <a:ext cx="155027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Rak 25"/>
            <p:cNvCxnSpPr/>
            <p:nvPr/>
          </p:nvCxnSpPr>
          <p:spPr>
            <a:xfrm>
              <a:off x="719000" y="3108516"/>
              <a:ext cx="1507442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Rak 26"/>
            <p:cNvCxnSpPr/>
            <p:nvPr/>
          </p:nvCxnSpPr>
          <p:spPr>
            <a:xfrm>
              <a:off x="720588" y="1559828"/>
              <a:ext cx="1507442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ruta 32"/>
          <p:cNvSpPr txBox="1"/>
          <p:nvPr/>
        </p:nvSpPr>
        <p:spPr>
          <a:xfrm>
            <a:off x="622829" y="142206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SVN Server</a:t>
            </a:r>
            <a:endParaRPr lang="en-US" u="sng" dirty="0"/>
          </a:p>
        </p:txBody>
      </p:sp>
      <p:sp>
        <p:nvSpPr>
          <p:cNvPr id="34" name="textruta 33"/>
          <p:cNvSpPr txBox="1"/>
          <p:nvPr/>
        </p:nvSpPr>
        <p:spPr>
          <a:xfrm>
            <a:off x="622828" y="2156091"/>
            <a:ext cx="1223413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SVN serve</a:t>
            </a:r>
            <a:endParaRPr lang="en-US" dirty="0"/>
          </a:p>
        </p:txBody>
      </p:sp>
      <p:sp>
        <p:nvSpPr>
          <p:cNvPr id="35" name="textruta 34"/>
          <p:cNvSpPr txBox="1"/>
          <p:nvPr/>
        </p:nvSpPr>
        <p:spPr>
          <a:xfrm>
            <a:off x="618168" y="3047084"/>
            <a:ext cx="1019694" cy="92333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annotation  </a:t>
            </a:r>
            <a:r>
              <a:rPr lang="en-US" dirty="0"/>
              <a:t>server</a:t>
            </a:r>
          </a:p>
        </p:txBody>
      </p:sp>
      <p:sp>
        <p:nvSpPr>
          <p:cNvPr id="36" name="textruta 35"/>
          <p:cNvSpPr txBox="1"/>
          <p:nvPr/>
        </p:nvSpPr>
        <p:spPr>
          <a:xfrm>
            <a:off x="7475727" y="142206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Hansoft</a:t>
            </a:r>
            <a:r>
              <a:rPr lang="en-US" u="sng" dirty="0" smtClean="0"/>
              <a:t> Server</a:t>
            </a:r>
            <a:endParaRPr lang="en-US" u="sng" dirty="0"/>
          </a:p>
        </p:txBody>
      </p:sp>
      <p:sp>
        <p:nvSpPr>
          <p:cNvPr id="37" name="textruta 36"/>
          <p:cNvSpPr txBox="1"/>
          <p:nvPr/>
        </p:nvSpPr>
        <p:spPr>
          <a:xfrm>
            <a:off x="3996209" y="1232972"/>
            <a:ext cx="1871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Integration Server</a:t>
            </a:r>
            <a:endParaRPr lang="en-US" u="sng" dirty="0"/>
          </a:p>
        </p:txBody>
      </p:sp>
      <p:sp>
        <p:nvSpPr>
          <p:cNvPr id="38" name="textruta 37"/>
          <p:cNvSpPr txBox="1"/>
          <p:nvPr/>
        </p:nvSpPr>
        <p:spPr>
          <a:xfrm>
            <a:off x="3640083" y="4466406"/>
            <a:ext cx="158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Client machine</a:t>
            </a:r>
            <a:endParaRPr lang="en-US" u="sng" dirty="0"/>
          </a:p>
        </p:txBody>
      </p:sp>
      <p:sp>
        <p:nvSpPr>
          <p:cNvPr id="40" name="textruta 39"/>
          <p:cNvSpPr txBox="1"/>
          <p:nvPr/>
        </p:nvSpPr>
        <p:spPr>
          <a:xfrm>
            <a:off x="4806427" y="5994400"/>
            <a:ext cx="1353593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</a:t>
            </a:r>
            <a:r>
              <a:rPr lang="en-US" dirty="0" err="1" smtClean="0"/>
              <a:t>Plugin</a:t>
            </a:r>
            <a:endParaRPr lang="en-US" dirty="0"/>
          </a:p>
        </p:txBody>
      </p:sp>
      <p:sp>
        <p:nvSpPr>
          <p:cNvPr id="43" name="textruta 42"/>
          <p:cNvSpPr txBox="1"/>
          <p:nvPr/>
        </p:nvSpPr>
        <p:spPr>
          <a:xfrm>
            <a:off x="622829" y="2598582"/>
            <a:ext cx="1223412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svnhook</a:t>
            </a:r>
            <a:endParaRPr lang="en-US" dirty="0"/>
          </a:p>
        </p:txBody>
      </p:sp>
      <p:sp>
        <p:nvSpPr>
          <p:cNvPr id="48" name="textruta 47"/>
          <p:cNvSpPr txBox="1"/>
          <p:nvPr/>
        </p:nvSpPr>
        <p:spPr>
          <a:xfrm>
            <a:off x="4085295" y="5452100"/>
            <a:ext cx="150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Hansoft</a:t>
            </a:r>
            <a:r>
              <a:rPr lang="en-US" u="sng" dirty="0" smtClean="0"/>
              <a:t> Client</a:t>
            </a:r>
            <a:endParaRPr lang="en-US" u="sng" dirty="0"/>
          </a:p>
        </p:txBody>
      </p:sp>
      <p:sp>
        <p:nvSpPr>
          <p:cNvPr id="49" name="textruta 48"/>
          <p:cNvSpPr txBox="1"/>
          <p:nvPr/>
        </p:nvSpPr>
        <p:spPr>
          <a:xfrm>
            <a:off x="3071996" y="4898102"/>
            <a:ext cx="1136173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SVN client</a:t>
            </a:r>
          </a:p>
        </p:txBody>
      </p:sp>
      <p:grpSp>
        <p:nvGrpSpPr>
          <p:cNvPr id="95" name="Grupp 94"/>
          <p:cNvGrpSpPr/>
          <p:nvPr/>
        </p:nvGrpSpPr>
        <p:grpSpPr>
          <a:xfrm>
            <a:off x="1846242" y="2340758"/>
            <a:ext cx="1871774" cy="2742011"/>
            <a:chOff x="1846242" y="2340758"/>
            <a:chExt cx="1871774" cy="2742011"/>
          </a:xfrm>
        </p:grpSpPr>
        <p:cxnSp>
          <p:nvCxnSpPr>
            <p:cNvPr id="52" name="Figur 51"/>
            <p:cNvCxnSpPr>
              <a:stCxn id="49" idx="1"/>
              <a:endCxn id="34" idx="3"/>
            </p:cNvCxnSpPr>
            <p:nvPr/>
          </p:nvCxnSpPr>
          <p:spPr>
            <a:xfrm rot="10800000">
              <a:off x="1846242" y="2340758"/>
              <a:ext cx="1225755" cy="2742011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ruta 78"/>
            <p:cNvSpPr txBox="1"/>
            <p:nvPr/>
          </p:nvSpPr>
          <p:spPr>
            <a:xfrm>
              <a:off x="2425976" y="3789297"/>
              <a:ext cx="12920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/>
                </a:rPr>
                <a:t>1: </a:t>
              </a:r>
              <a:r>
                <a:rPr lang="en-US" sz="1400" dirty="0" err="1" smtClean="0">
                  <a:latin typeface="Arial"/>
                </a:rPr>
                <a:t>svn</a:t>
              </a:r>
              <a:r>
                <a:rPr lang="en-US" sz="1400" dirty="0" smtClean="0">
                  <a:latin typeface="Arial"/>
                </a:rPr>
                <a:t> commit</a:t>
              </a:r>
              <a:endParaRPr lang="en-US" sz="1400" dirty="0">
                <a:latin typeface="Arial"/>
              </a:endParaRPr>
            </a:p>
          </p:txBody>
        </p:sp>
      </p:grpSp>
      <p:grpSp>
        <p:nvGrpSpPr>
          <p:cNvPr id="96" name="Grupp 95"/>
          <p:cNvGrpSpPr/>
          <p:nvPr/>
        </p:nvGrpSpPr>
        <p:grpSpPr>
          <a:xfrm>
            <a:off x="1846241" y="1945289"/>
            <a:ext cx="2239054" cy="837959"/>
            <a:chOff x="1846241" y="1945289"/>
            <a:chExt cx="2147600" cy="837959"/>
          </a:xfrm>
        </p:grpSpPr>
        <p:cxnSp>
          <p:nvCxnSpPr>
            <p:cNvPr id="53" name="Figur 52"/>
            <p:cNvCxnSpPr>
              <a:stCxn id="43" idx="3"/>
            </p:cNvCxnSpPr>
            <p:nvPr/>
          </p:nvCxnSpPr>
          <p:spPr>
            <a:xfrm flipV="1">
              <a:off x="1846241" y="2156091"/>
              <a:ext cx="2147600" cy="627157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ruta 79"/>
            <p:cNvSpPr txBox="1"/>
            <p:nvPr/>
          </p:nvSpPr>
          <p:spPr>
            <a:xfrm>
              <a:off x="2503195" y="1945289"/>
              <a:ext cx="825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/>
                </a:rPr>
                <a:t>2: notify</a:t>
              </a:r>
              <a:endParaRPr lang="en-US" sz="1400" dirty="0">
                <a:latin typeface="Arial"/>
              </a:endParaRPr>
            </a:p>
          </p:txBody>
        </p:sp>
      </p:grpSp>
      <p:grpSp>
        <p:nvGrpSpPr>
          <p:cNvPr id="98" name="Grupp 97"/>
          <p:cNvGrpSpPr/>
          <p:nvPr/>
        </p:nvGrpSpPr>
        <p:grpSpPr>
          <a:xfrm>
            <a:off x="5601155" y="2966326"/>
            <a:ext cx="2945586" cy="3212740"/>
            <a:chOff x="5601155" y="2966326"/>
            <a:chExt cx="2945586" cy="3212740"/>
          </a:xfrm>
        </p:grpSpPr>
        <p:cxnSp>
          <p:nvCxnSpPr>
            <p:cNvPr id="62" name="Figur 52"/>
            <p:cNvCxnSpPr>
              <a:stCxn id="40" idx="3"/>
            </p:cNvCxnSpPr>
            <p:nvPr/>
          </p:nvCxnSpPr>
          <p:spPr>
            <a:xfrm flipH="1" flipV="1">
              <a:off x="5601155" y="2966326"/>
              <a:ext cx="558865" cy="3212740"/>
            </a:xfrm>
            <a:prstGeom prst="curvedConnector4">
              <a:avLst>
                <a:gd name="adj1" fmla="val -40904"/>
                <a:gd name="adj2" fmla="val 52874"/>
              </a:avLst>
            </a:prstGeom>
            <a:ln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ruta 80"/>
            <p:cNvSpPr txBox="1"/>
            <p:nvPr/>
          </p:nvSpPr>
          <p:spPr>
            <a:xfrm>
              <a:off x="6386036" y="4466406"/>
              <a:ext cx="21607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/>
                </a:rPr>
                <a:t>4: respond with selection</a:t>
              </a:r>
              <a:endParaRPr lang="en-US" sz="1400" dirty="0">
                <a:latin typeface="Arial"/>
              </a:endParaRPr>
            </a:p>
          </p:txBody>
        </p:sp>
      </p:grpSp>
      <p:grpSp>
        <p:nvGrpSpPr>
          <p:cNvPr id="99" name="Grupp 98"/>
          <p:cNvGrpSpPr/>
          <p:nvPr/>
        </p:nvGrpSpPr>
        <p:grpSpPr>
          <a:xfrm>
            <a:off x="5865116" y="1791400"/>
            <a:ext cx="1727151" cy="549356"/>
            <a:chOff x="6028165" y="1791400"/>
            <a:chExt cx="1564102" cy="549356"/>
          </a:xfrm>
        </p:grpSpPr>
        <p:cxnSp>
          <p:nvCxnSpPr>
            <p:cNvPr id="68" name="Figur 52"/>
            <p:cNvCxnSpPr/>
            <p:nvPr/>
          </p:nvCxnSpPr>
          <p:spPr>
            <a:xfrm>
              <a:off x="6028165" y="2156091"/>
              <a:ext cx="1450738" cy="184665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ruta 81"/>
            <p:cNvSpPr txBox="1"/>
            <p:nvPr/>
          </p:nvSpPr>
          <p:spPr>
            <a:xfrm>
              <a:off x="6030309" y="1791400"/>
              <a:ext cx="15619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/>
                </a:rPr>
                <a:t>5: annotate items</a:t>
              </a:r>
              <a:endParaRPr lang="en-US" sz="1400" dirty="0">
                <a:latin typeface="Arial"/>
              </a:endParaRPr>
            </a:p>
          </p:txBody>
        </p:sp>
      </p:grpSp>
      <p:grpSp>
        <p:nvGrpSpPr>
          <p:cNvPr id="97" name="Grupp 96"/>
          <p:cNvGrpSpPr/>
          <p:nvPr/>
        </p:nvGrpSpPr>
        <p:grpSpPr>
          <a:xfrm>
            <a:off x="4634752" y="3022897"/>
            <a:ext cx="2349972" cy="2971502"/>
            <a:chOff x="4634752" y="2967914"/>
            <a:chExt cx="2349972" cy="3026485"/>
          </a:xfrm>
        </p:grpSpPr>
        <p:cxnSp>
          <p:nvCxnSpPr>
            <p:cNvPr id="56" name="Figur 52"/>
            <p:cNvCxnSpPr/>
            <p:nvPr/>
          </p:nvCxnSpPr>
          <p:spPr>
            <a:xfrm rot="16200000" flipH="1">
              <a:off x="3920236" y="3886472"/>
              <a:ext cx="3026485" cy="1189369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ruta 82"/>
            <p:cNvSpPr txBox="1"/>
            <p:nvPr/>
          </p:nvSpPr>
          <p:spPr>
            <a:xfrm>
              <a:off x="4634752" y="3507214"/>
              <a:ext cx="2349972" cy="313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/>
                </a:rPr>
                <a:t>3: prompt for item selection</a:t>
              </a:r>
              <a:endParaRPr lang="en-US" sz="1400" dirty="0">
                <a:latin typeface="Arial"/>
              </a:endParaRPr>
            </a:p>
          </p:txBody>
        </p:sp>
      </p:grpSp>
      <p:grpSp>
        <p:nvGrpSpPr>
          <p:cNvPr id="101" name="Grupp 100"/>
          <p:cNvGrpSpPr/>
          <p:nvPr/>
        </p:nvGrpSpPr>
        <p:grpSpPr>
          <a:xfrm>
            <a:off x="457199" y="2340758"/>
            <a:ext cx="1711514" cy="2926676"/>
            <a:chOff x="457199" y="2340758"/>
            <a:chExt cx="1711514" cy="2926676"/>
          </a:xfrm>
        </p:grpSpPr>
        <p:cxnSp>
          <p:nvCxnSpPr>
            <p:cNvPr id="74" name="Figur 52"/>
            <p:cNvCxnSpPr>
              <a:stCxn id="35" idx="2"/>
              <a:endCxn id="34" idx="1"/>
            </p:cNvCxnSpPr>
            <p:nvPr/>
          </p:nvCxnSpPr>
          <p:spPr>
            <a:xfrm rot="5400000" flipH="1">
              <a:off x="60593" y="2902993"/>
              <a:ext cx="1629657" cy="505187"/>
            </a:xfrm>
            <a:prstGeom prst="curvedConnector4">
              <a:avLst>
                <a:gd name="adj1" fmla="val -14027"/>
                <a:gd name="adj2" fmla="val 146173"/>
              </a:avLst>
            </a:prstGeom>
            <a:ln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ruta 83"/>
            <p:cNvSpPr txBox="1"/>
            <p:nvPr/>
          </p:nvSpPr>
          <p:spPr>
            <a:xfrm>
              <a:off x="457199" y="4959657"/>
              <a:ext cx="1711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/>
                </a:rPr>
                <a:t>7: annotate commit</a:t>
              </a:r>
              <a:endParaRPr lang="en-US" sz="1400" dirty="0">
                <a:latin typeface="Arial"/>
              </a:endParaRPr>
            </a:p>
          </p:txBody>
        </p:sp>
      </p:grpSp>
      <p:grpSp>
        <p:nvGrpSpPr>
          <p:cNvPr id="100" name="Grupp 99"/>
          <p:cNvGrpSpPr/>
          <p:nvPr/>
        </p:nvGrpSpPr>
        <p:grpSpPr>
          <a:xfrm>
            <a:off x="1637863" y="2598581"/>
            <a:ext cx="2996889" cy="1062521"/>
            <a:chOff x="1637863" y="2598581"/>
            <a:chExt cx="2857977" cy="1062521"/>
          </a:xfrm>
        </p:grpSpPr>
        <p:cxnSp>
          <p:nvCxnSpPr>
            <p:cNvPr id="71" name="Figur 52"/>
            <p:cNvCxnSpPr/>
            <p:nvPr/>
          </p:nvCxnSpPr>
          <p:spPr>
            <a:xfrm rot="10800000" flipV="1">
              <a:off x="1637863" y="2598581"/>
              <a:ext cx="2355979" cy="1062521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ruta 84"/>
            <p:cNvSpPr txBox="1"/>
            <p:nvPr/>
          </p:nvSpPr>
          <p:spPr>
            <a:xfrm>
              <a:off x="2784326" y="3125602"/>
              <a:ext cx="17115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/>
                </a:rPr>
                <a:t>6: annotate commit</a:t>
              </a:r>
              <a:endParaRPr lang="en-US" sz="1400" dirty="0">
                <a:latin typeface="Arial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 the </a:t>
            </a:r>
            <a:r>
              <a:rPr lang="en-US" dirty="0" err="1" smtClean="0"/>
              <a:t>Hansoft</a:t>
            </a:r>
            <a:r>
              <a:rPr lang="en-US" dirty="0" smtClean="0"/>
              <a:t> server:</a:t>
            </a:r>
          </a:p>
          <a:p>
            <a:pPr lvl="1"/>
            <a:r>
              <a:rPr lang="en-US" dirty="0" smtClean="0"/>
              <a:t>Run “</a:t>
            </a:r>
            <a:r>
              <a:rPr lang="en-US" dirty="0" err="1" smtClean="0"/>
              <a:t>HansoftSVNPusher</a:t>
            </a:r>
            <a:r>
              <a:rPr lang="en-US" dirty="0" smtClean="0"/>
              <a:t>” to upload the </a:t>
            </a:r>
            <a:r>
              <a:rPr lang="en-US" dirty="0" err="1" smtClean="0"/>
              <a:t>Hansoft</a:t>
            </a:r>
            <a:r>
              <a:rPr lang="en-US" dirty="0" smtClean="0"/>
              <a:t>/SVN client plug-in</a:t>
            </a:r>
          </a:p>
          <a:p>
            <a:r>
              <a:rPr lang="en-US" dirty="0" smtClean="0"/>
              <a:t>On the SVN server:</a:t>
            </a:r>
          </a:p>
          <a:p>
            <a:pPr lvl="1"/>
            <a:r>
              <a:rPr lang="en-US" dirty="0" smtClean="0"/>
              <a:t>Configure the post-commit hook to invoke the script ”</a:t>
            </a:r>
            <a:r>
              <a:rPr lang="en-US" dirty="0" err="1" smtClean="0"/>
              <a:t>hansoftclient.py</a:t>
            </a:r>
            <a:r>
              <a:rPr lang="en-US" dirty="0" smtClean="0"/>
              <a:t>” – details, see TBD</a:t>
            </a:r>
            <a:endParaRPr lang="en-US" dirty="0" smtClean="0"/>
          </a:p>
          <a:p>
            <a:r>
              <a:rPr lang="en-US" dirty="0" smtClean="0"/>
              <a:t>Deploy </a:t>
            </a:r>
            <a:r>
              <a:rPr lang="en-US" dirty="0" smtClean="0"/>
              <a:t>the ”</a:t>
            </a:r>
            <a:r>
              <a:rPr lang="en-US" dirty="0" err="1" smtClean="0"/>
              <a:t>hansoft</a:t>
            </a:r>
            <a:r>
              <a:rPr lang="en-US" dirty="0" smtClean="0"/>
              <a:t>-integration” package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Configure the </a:t>
            </a:r>
            <a:r>
              <a:rPr lang="en-US" dirty="0" err="1" smtClean="0"/>
              <a:t>server.properties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Launch using </a:t>
            </a:r>
            <a:r>
              <a:rPr lang="en-US" dirty="0" err="1" smtClean="0"/>
              <a:t>integrationserver.sh</a:t>
            </a:r>
            <a:r>
              <a:rPr lang="en-US" dirty="0" smtClean="0"/>
              <a:t>/.bat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Configuration</a:t>
            </a:r>
            <a:endParaRPr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Integration Server settings</a:t>
            </a:r>
          </a:p>
          <a:p>
            <a:pPr lvl="1"/>
            <a:r>
              <a:rPr lang="en-US" dirty="0" smtClean="0"/>
              <a:t>SVN/</a:t>
            </a:r>
            <a:r>
              <a:rPr lang="en-US" dirty="0" err="1" smtClean="0"/>
              <a:t>Hansoft</a:t>
            </a:r>
            <a:r>
              <a:rPr lang="en-US" dirty="0" smtClean="0"/>
              <a:t> user mapping</a:t>
            </a:r>
          </a:p>
          <a:p>
            <a:pPr lvl="1"/>
            <a:r>
              <a:rPr lang="en-US" dirty="0" err="1" smtClean="0"/>
              <a:t>Hansoft</a:t>
            </a:r>
            <a:r>
              <a:rPr lang="en-US" dirty="0" smtClean="0"/>
              <a:t> SDK username/password</a:t>
            </a:r>
          </a:p>
          <a:p>
            <a:pPr lvl="1"/>
            <a:r>
              <a:rPr lang="en-US" dirty="0" err="1" smtClean="0"/>
              <a:t>Hansoft</a:t>
            </a:r>
            <a:r>
              <a:rPr lang="en-US" dirty="0" smtClean="0"/>
              <a:t> Database</a:t>
            </a:r>
          </a:p>
          <a:p>
            <a:pPr lvl="1"/>
            <a:r>
              <a:rPr lang="en-US" dirty="0" err="1" smtClean="0"/>
              <a:t>Hansoft</a:t>
            </a:r>
            <a:r>
              <a:rPr lang="en-US" dirty="0" smtClean="0"/>
              <a:t> SDK or library path</a:t>
            </a:r>
          </a:p>
          <a:p>
            <a:pPr lvl="1"/>
            <a:r>
              <a:rPr lang="en-US" dirty="0" err="1" smtClean="0"/>
              <a:t>Hansoft</a:t>
            </a:r>
            <a:r>
              <a:rPr lang="en-US" dirty="0" smtClean="0"/>
              <a:t> server host, port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Integration Server listens to port 9005</a:t>
            </a:r>
          </a:p>
          <a:p>
            <a:pPr lvl="1"/>
            <a:r>
              <a:rPr lang="en-US" dirty="0" smtClean="0"/>
              <a:t>Configurable in the </a:t>
            </a:r>
            <a:r>
              <a:rPr lang="en-US" dirty="0" err="1" smtClean="0"/>
              <a:t>server.properties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The SVN annotation server listens to port 9006</a:t>
            </a:r>
          </a:p>
          <a:p>
            <a:pPr lvl="1"/>
            <a:r>
              <a:rPr lang="en-US" dirty="0" smtClean="0"/>
              <a:t>Configurable in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hook</a:t>
            </a:r>
            <a:r>
              <a:rPr lang="en-US" dirty="0" smtClean="0"/>
              <a:t>-</a:t>
            </a:r>
            <a:r>
              <a:rPr lang="en-US" dirty="0" err="1" smtClean="0"/>
              <a:t>config.conf</a:t>
            </a:r>
            <a:r>
              <a:rPr lang="en-US" dirty="0" smtClean="0"/>
              <a:t> </a:t>
            </a:r>
            <a:r>
              <a:rPr lang="en-US" dirty="0" smtClean="0"/>
              <a:t>file </a:t>
            </a:r>
            <a:r>
              <a:rPr lang="en-US" dirty="0" smtClean="0"/>
              <a:t>– for the SVN post-commit hook</a:t>
            </a:r>
          </a:p>
          <a:p>
            <a:pPr lvl="2"/>
            <a:r>
              <a:rPr lang="en-US" dirty="0" err="1" smtClean="0"/>
              <a:t>server.properties</a:t>
            </a:r>
            <a:r>
              <a:rPr lang="en-US" dirty="0" smtClean="0"/>
              <a:t> – for the Integration Server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Launching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the integration server with the launch script:</a:t>
            </a:r>
          </a:p>
          <a:p>
            <a:pPr lvl="1"/>
            <a:r>
              <a:rPr lang="en-US" dirty="0" smtClean="0"/>
              <a:t>Linux/OSX:  </a:t>
            </a:r>
            <a:r>
              <a:rPr lang="en-US" dirty="0" err="1" smtClean="0">
                <a:latin typeface="Courier New"/>
                <a:cs typeface="Courier New"/>
              </a:rPr>
              <a:t>integrationserver.sh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Windows:  </a:t>
            </a:r>
            <a:r>
              <a:rPr lang="en-US" dirty="0" err="1" smtClean="0">
                <a:latin typeface="Courier New"/>
                <a:cs typeface="Courier New"/>
              </a:rPr>
              <a:t>integrationserver.bat</a:t>
            </a:r>
            <a:endParaRPr lang="en-US" dirty="0" smtClean="0">
              <a:latin typeface="Courier New"/>
              <a:cs typeface="Courier New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the SVN annotation server:</a:t>
            </a:r>
          </a:p>
          <a:p>
            <a:pPr lvl="1"/>
            <a:r>
              <a:rPr lang="en-US" dirty="0" smtClean="0"/>
              <a:t>Linux/OSX:  </a:t>
            </a:r>
            <a:r>
              <a:rPr lang="en-US" dirty="0" err="1" smtClean="0">
                <a:latin typeface="Courier New"/>
                <a:cs typeface="Courier New"/>
              </a:rPr>
              <a:t>run_hansoftserver.sh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Windows:  </a:t>
            </a:r>
            <a:r>
              <a:rPr lang="en-US" dirty="0" err="1" smtClean="0">
                <a:latin typeface="Courier New"/>
                <a:cs typeface="Courier New"/>
              </a:rPr>
              <a:t>run_hansoftserver.bat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Limitations as of 2014-09-03:</a:t>
            </a:r>
          </a:p>
          <a:p>
            <a:r>
              <a:rPr lang="en-US" dirty="0" smtClean="0"/>
              <a:t>Connecting </a:t>
            </a:r>
            <a:r>
              <a:rPr lang="en-US" dirty="0" err="1" smtClean="0"/>
              <a:t>Hansoft</a:t>
            </a:r>
            <a:r>
              <a:rPr lang="en-US" dirty="0" smtClean="0"/>
              <a:t> items to previous commits not yet implemented</a:t>
            </a:r>
          </a:p>
          <a:p>
            <a:r>
              <a:rPr lang="en-US" smtClean="0"/>
              <a:t>Client plug-in </a:t>
            </a:r>
            <a:r>
              <a:rPr lang="en-US" dirty="0" smtClean="0"/>
              <a:t>not yet available for Windows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4630</TotalTime>
  <Words>266</Words>
  <Application>Microsoft Macintosh PowerPoint</Application>
  <PresentationFormat>Bildspel på skärmen (4:3)</PresentationFormat>
  <Paragraphs>64</Paragraphs>
  <Slides>8</Slides>
  <Notes>0</Notes>
  <HiddenSlides>0</HiddenSlides>
  <MMClips>0</MMClips>
  <ScaleCrop>false</ScaleCrop>
  <HeadingPairs>
    <vt:vector size="4" baseType="variant">
      <vt:variant>
        <vt:lpstr>Formgivningsmall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9" baseType="lpstr">
      <vt:lpstr>Office-tema</vt:lpstr>
      <vt:lpstr>Hansoft SVN Integration</vt:lpstr>
      <vt:lpstr>Overview</vt:lpstr>
      <vt:lpstr>Sequence at commit</vt:lpstr>
      <vt:lpstr>Installation</vt:lpstr>
      <vt:lpstr>Configuration</vt:lpstr>
      <vt:lpstr>Ports</vt:lpstr>
      <vt:lpstr>Launching </vt:lpstr>
      <vt:lpstr>Limitations</vt:lpstr>
    </vt:vector>
  </TitlesOfParts>
  <Company>FindOut Technologies 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Fredrik Attebrant</dc:creator>
  <cp:lastModifiedBy>Fredrik Attebrant</cp:lastModifiedBy>
  <cp:revision>25</cp:revision>
  <dcterms:created xsi:type="dcterms:W3CDTF">2014-09-04T10:28:10Z</dcterms:created>
  <dcterms:modified xsi:type="dcterms:W3CDTF">2014-09-04T10:31:17Z</dcterms:modified>
</cp:coreProperties>
</file>