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57" r:id="rId6"/>
    <p:sldId id="266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93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4020202020204" charset="0"/>
      <p:regular r:id="rId18"/>
    </p:embeddedFont>
    <p:embeddedFont>
      <p:font typeface="Days One" panose="020B0604020202020204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779C97-4C50-408A-96E0-0C3BE8A6A86D}">
  <a:tblStyle styleId="{B4779C97-4C50-408A-96E0-0C3BE8A6A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e551a476a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e551a476a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e6630f26ff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e6630f26ff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8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e6630f26f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e6630f26ff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858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e756124717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e756124717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02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e6630f26f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e6630f26ff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0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e57ad324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e57ad324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e6630f26ff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e6630f26ff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e6630f26ff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e6630f26ff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e6630f26ff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e6630f26ff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e6630f26f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e6630f26ff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e756124717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e756124717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e6630f26f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e6630f26ff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21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e6630f26f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e6630f26ff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7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e6630f26ff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e6630f26ff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60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7" name="Google Shape;17;p2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0" name="Google Shape;2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5" name="Google Shape;2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7" name="Google Shape;27;p2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" name="Google Shape;2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0" name="Google Shape;3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2" name="Google Shape;32;p2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5" name="Google Shape;3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7" name="Google Shape;37;p2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0" name="Google Shape;4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2" name="Google Shape;42;p2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" name="Google Shape;4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5" name="Google Shape;4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39350" y="2123363"/>
            <a:ext cx="6237600" cy="1448400"/>
          </a:xfrm>
          <a:prstGeom prst="rect">
            <a:avLst/>
          </a:prstGeom>
          <a:effectLst>
            <a:outerShdw blurRad="1143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478650" y="37999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4"/>
          <p:cNvSpPr/>
          <p:nvPr/>
        </p:nvSpPr>
        <p:spPr>
          <a:xfrm rot="10800000">
            <a:off x="318182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4"/>
          <p:cNvSpPr/>
          <p:nvPr/>
        </p:nvSpPr>
        <p:spPr>
          <a:xfrm rot="10800000">
            <a:off x="318182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34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1335" name="Google Shape;1335;p34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36" name="Google Shape;133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7" name="Google Shape;133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38" name="Google Shape;133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39" name="Google Shape;133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40" name="Google Shape;1340;p34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41" name="Google Shape;134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2" name="Google Shape;134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43" name="Google Shape;134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44" name="Google Shape;134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45" name="Google Shape;1345;p34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46" name="Google Shape;134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48" name="Google Shape;134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49" name="Google Shape;134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50" name="Google Shape;1350;p34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51" name="Google Shape;135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2" name="Google Shape;135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53" name="Google Shape;135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54" name="Google Shape;135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55" name="Google Shape;1355;p34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56" name="Google Shape;135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7" name="Google Shape;135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58" name="Google Shape;135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59" name="Google Shape;135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60" name="Google Shape;1360;p34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361" name="Google Shape;136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2" name="Google Shape;136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63" name="Google Shape;136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64" name="Google Shape;136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65" name="Google Shape;1365;p34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366" name="Google Shape;136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7" name="Google Shape;136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68" name="Google Shape;136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69" name="Google Shape;136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5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5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35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374" name="Google Shape;1374;p3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75" name="Google Shape;137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6" name="Google Shape;137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77" name="Google Shape;137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78" name="Google Shape;137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79" name="Google Shape;1379;p3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80" name="Google Shape;138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1" name="Google Shape;138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82" name="Google Shape;138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83" name="Google Shape;138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84" name="Google Shape;1384;p3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85" name="Google Shape;138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6" name="Google Shape;138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87" name="Google Shape;138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88" name="Google Shape;138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89" name="Google Shape;1389;p3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90" name="Google Shape;139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92" name="Google Shape;139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93" name="Google Shape;139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94" name="Google Shape;1394;p3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95" name="Google Shape;139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6" name="Google Shape;139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97" name="Google Shape;139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98" name="Google Shape;139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99" name="Google Shape;1399;p3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400" name="Google Shape;140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1" name="Google Shape;140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02" name="Google Shape;140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403" name="Google Shape;140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404" name="Google Shape;1404;p3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405" name="Google Shape;140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6" name="Google Shape;140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07" name="Google Shape;140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408" name="Google Shape;140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 rot="10800000">
            <a:off x="310896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310896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5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6" name="Google Shape;5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8" name="Google Shape;58;p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" name="Google Shape;60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1" name="Google Shape;61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2" name="Google Shape;62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3" name="Google Shape;63;p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6" name="Google Shape;6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8" name="Google Shape;68;p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1" name="Google Shape;71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2" name="Google Shape;72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3" name="Google Shape;73;p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6" name="Google Shape;7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7" name="Google Shape;7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8" name="Google Shape;78;p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1" name="Google Shape;81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2" name="Google Shape;82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83" name="Google Shape;83;p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" name="Google Shape;85;p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86" name="Google Shape;86;p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87" name="Google Shape;87;p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306150" y="1874825"/>
            <a:ext cx="3972000" cy="841800"/>
          </a:xfrm>
          <a:prstGeom prst="rect">
            <a:avLst/>
          </a:prstGeom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3306150" y="2984500"/>
            <a:ext cx="46002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/>
          <p:nvPr/>
        </p:nvSpPr>
        <p:spPr>
          <a:xfrm>
            <a:off x="321271" y="285600"/>
            <a:ext cx="8513700" cy="4572300"/>
          </a:xfrm>
          <a:prstGeom prst="rect">
            <a:avLst/>
          </a:prstGeom>
          <a:noFill/>
          <a:ln>
            <a:noFill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4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95" name="Google Shape;95;p4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8" name="Google Shape;9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9" name="Google Shape;9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3" name="Google Shape;103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4" name="Google Shape;104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05" name="Google Shape;105;p4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" name="Google Shape;10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8" name="Google Shape;10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9" name="Google Shape;10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" name="Google Shape;112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3" name="Google Shape;113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4" name="Google Shape;114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5" name="Google Shape;115;p4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" name="Google Shape;11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8" name="Google Shape;11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9" name="Google Shape;11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20" name="Google Shape;120;p4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3" name="Google Shape;123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25" name="Google Shape;125;p4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8" name="Google Shape;128;p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8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914400" y="1152475"/>
            <a:ext cx="74886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/>
          <p:nvPr/>
        </p:nvSpPr>
        <p:spPr>
          <a:xfrm flipH="1">
            <a:off x="318182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 flipH="1">
            <a:off x="8536126" y="592350"/>
            <a:ext cx="587149" cy="3958800"/>
            <a:chOff x="13382" y="548825"/>
            <a:chExt cx="587149" cy="3958800"/>
          </a:xfrm>
        </p:grpSpPr>
        <p:grpSp>
          <p:nvGrpSpPr>
            <p:cNvPr id="423" name="Google Shape;423;p1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424" name="Google Shape;42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26" name="Google Shape;42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27" name="Google Shape;42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28" name="Google Shape;428;p1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429" name="Google Shape;429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" name="Google Shape;430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31" name="Google Shape;431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32" name="Google Shape;432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33" name="Google Shape;433;p1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36" name="Google Shape;43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37" name="Google Shape;43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38" name="Google Shape;438;p1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439" name="Google Shape;439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41" name="Google Shape;441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42" name="Google Shape;442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43" name="Google Shape;443;p1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444" name="Google Shape;44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5" name="Google Shape;44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46" name="Google Shape;44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47" name="Google Shape;44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48" name="Google Shape;448;p1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449" name="Google Shape;449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51" name="Google Shape;451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52" name="Google Shape;452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53" name="Google Shape;453;p1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454" name="Google Shape;454;p1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5" name="Google Shape;455;p1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56" name="Google Shape;456;p1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57" name="Google Shape;457;p1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458" name="Google Shape;458;p13"/>
          <p:cNvSpPr txBox="1">
            <a:spLocks noGrp="1"/>
          </p:cNvSpPr>
          <p:nvPr>
            <p:ph type="title"/>
          </p:nvPr>
        </p:nvSpPr>
        <p:spPr>
          <a:xfrm>
            <a:off x="914400" y="1787800"/>
            <a:ext cx="2340900" cy="527700"/>
          </a:xfrm>
          <a:prstGeom prst="rect">
            <a:avLst/>
          </a:prstGeom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"/>
          </p:nvPr>
        </p:nvSpPr>
        <p:spPr>
          <a:xfrm>
            <a:off x="914400" y="2176900"/>
            <a:ext cx="23454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title" idx="2"/>
          </p:nvPr>
        </p:nvSpPr>
        <p:spPr>
          <a:xfrm>
            <a:off x="3433944" y="1787800"/>
            <a:ext cx="2337000" cy="527700"/>
          </a:xfrm>
          <a:prstGeom prst="rect">
            <a:avLst/>
          </a:prstGeom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3"/>
          </p:nvPr>
        </p:nvSpPr>
        <p:spPr>
          <a:xfrm>
            <a:off x="3433944" y="2176900"/>
            <a:ext cx="2337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4"/>
          </p:nvPr>
        </p:nvSpPr>
        <p:spPr>
          <a:xfrm>
            <a:off x="5935200" y="1787800"/>
            <a:ext cx="2340900" cy="527700"/>
          </a:xfrm>
          <a:prstGeom prst="rect">
            <a:avLst/>
          </a:prstGeom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5"/>
          </p:nvPr>
        </p:nvSpPr>
        <p:spPr>
          <a:xfrm>
            <a:off x="5935200" y="2176900"/>
            <a:ext cx="23409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6"/>
          </p:nvPr>
        </p:nvSpPr>
        <p:spPr>
          <a:xfrm>
            <a:off x="922003" y="3577200"/>
            <a:ext cx="2333400" cy="527700"/>
          </a:xfrm>
          <a:prstGeom prst="rect">
            <a:avLst/>
          </a:prstGeom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7"/>
          </p:nvPr>
        </p:nvSpPr>
        <p:spPr>
          <a:xfrm>
            <a:off x="914400" y="3966300"/>
            <a:ext cx="2333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8"/>
          </p:nvPr>
        </p:nvSpPr>
        <p:spPr>
          <a:xfrm>
            <a:off x="3437751" y="3577200"/>
            <a:ext cx="2337000" cy="527700"/>
          </a:xfrm>
          <a:prstGeom prst="rect">
            <a:avLst/>
          </a:prstGeom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9"/>
          </p:nvPr>
        </p:nvSpPr>
        <p:spPr>
          <a:xfrm>
            <a:off x="3433944" y="3966300"/>
            <a:ext cx="2337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3"/>
          </p:nvPr>
        </p:nvSpPr>
        <p:spPr>
          <a:xfrm>
            <a:off x="5935200" y="3577200"/>
            <a:ext cx="234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4"/>
          </p:nvPr>
        </p:nvSpPr>
        <p:spPr>
          <a:xfrm>
            <a:off x="5935200" y="3966300"/>
            <a:ext cx="23409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5"/>
          </p:nvPr>
        </p:nvSpPr>
        <p:spPr>
          <a:xfrm>
            <a:off x="914411" y="475488"/>
            <a:ext cx="6899400" cy="572700"/>
          </a:xfrm>
          <a:prstGeom prst="rect">
            <a:avLst/>
          </a:prstGeom>
          <a:effectLst>
            <a:outerShdw blurRad="214313" dist="19050" algn="bl" rotWithShape="0">
              <a:schemeClr val="accent2">
                <a:alpha val="7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8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8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18"/>
          <p:cNvGrpSpPr/>
          <p:nvPr/>
        </p:nvGrpSpPr>
        <p:grpSpPr>
          <a:xfrm>
            <a:off x="6096" y="592350"/>
            <a:ext cx="587149" cy="3958800"/>
            <a:chOff x="13382" y="548825"/>
            <a:chExt cx="587149" cy="3958800"/>
          </a:xfrm>
        </p:grpSpPr>
        <p:grpSp>
          <p:nvGrpSpPr>
            <p:cNvPr id="636" name="Google Shape;636;p18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637" name="Google Shape;63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8" name="Google Shape;63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39" name="Google Shape;63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40" name="Google Shape;64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41" name="Google Shape;641;p18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642" name="Google Shape;642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3" name="Google Shape;643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44" name="Google Shape;644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45" name="Google Shape;645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46" name="Google Shape;646;p18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647" name="Google Shape;64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8" name="Google Shape;64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49" name="Google Shape;64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50" name="Google Shape;65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51" name="Google Shape;651;p18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652" name="Google Shape;652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3" name="Google Shape;653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54" name="Google Shape;654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55" name="Google Shape;655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56" name="Google Shape;656;p18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657" name="Google Shape;65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59" name="Google Shape;65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60" name="Google Shape;66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61" name="Google Shape;661;p18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662" name="Google Shape;662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3" name="Google Shape;663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64" name="Google Shape;664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65" name="Google Shape;665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666" name="Google Shape;666;p18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667" name="Google Shape;667;p18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8" name="Google Shape;668;p18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69" name="Google Shape;669;p18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670" name="Google Shape;670;p18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671" name="Google Shape;671;p18"/>
          <p:cNvSpPr txBox="1">
            <a:spLocks noGrp="1"/>
          </p:cNvSpPr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2" name="Google Shape;672;p18"/>
          <p:cNvSpPr txBox="1">
            <a:spLocks noGrp="1"/>
          </p:cNvSpPr>
          <p:nvPr>
            <p:ph type="subTitle" idx="1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9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19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677" name="Google Shape;677;p19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678" name="Google Shape;67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9" name="Google Shape;67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80" name="Google Shape;68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81" name="Google Shape;68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82" name="Google Shape;682;p19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683" name="Google Shape;683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4" name="Google Shape;684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85" name="Google Shape;685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86" name="Google Shape;686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87" name="Google Shape;687;p19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9" name="Google Shape;68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90" name="Google Shape;69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91" name="Google Shape;69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92" name="Google Shape;692;p19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693" name="Google Shape;693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4" name="Google Shape;694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695" name="Google Shape;695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696" name="Google Shape;696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697" name="Google Shape;697;p19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698" name="Google Shape;69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00" name="Google Shape;70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701" name="Google Shape;70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702" name="Google Shape;702;p19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05" name="Google Shape;705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706" name="Google Shape;706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707" name="Google Shape;707;p19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708" name="Google Shape;708;p1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9" name="Google Shape;709;p1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10" name="Google Shape;710;p1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711" name="Google Shape;711;p1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712" name="Google Shape;712;p19"/>
          <p:cNvSpPr txBox="1">
            <a:spLocks noGrp="1"/>
          </p:cNvSpPr>
          <p:nvPr>
            <p:ph type="subTitle" idx="1"/>
          </p:nvPr>
        </p:nvSpPr>
        <p:spPr>
          <a:xfrm>
            <a:off x="2642375" y="2952125"/>
            <a:ext cx="41778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5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5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 rot="10800000" flipH="1"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925" name="Google Shape;925;p2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926" name="Google Shape;92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7" name="Google Shape;92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28" name="Google Shape;92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29" name="Google Shape;92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30" name="Google Shape;930;p2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931" name="Google Shape;931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2" name="Google Shape;932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33" name="Google Shape;933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34" name="Google Shape;934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35" name="Google Shape;935;p2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936" name="Google Shape;93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7" name="Google Shape;93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38" name="Google Shape;93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39" name="Google Shape;93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40" name="Google Shape;940;p2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941" name="Google Shape;941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43" name="Google Shape;943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44" name="Google Shape;944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45" name="Google Shape;945;p2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946" name="Google Shape;94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7" name="Google Shape;94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48" name="Google Shape;94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49" name="Google Shape;94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50" name="Google Shape;950;p2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951" name="Google Shape;951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2" name="Google Shape;952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53" name="Google Shape;953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54" name="Google Shape;954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955" name="Google Shape;955;p2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7" name="Google Shape;957;p2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58" name="Google Shape;958;p2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959" name="Google Shape;959;p2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  <p:sp>
        <p:nvSpPr>
          <p:cNvPr id="960" name="Google Shape;960;p25"/>
          <p:cNvSpPr txBox="1">
            <a:spLocks noGrp="1"/>
          </p:cNvSpPr>
          <p:nvPr>
            <p:ph type="subTitle" idx="1"/>
          </p:nvPr>
        </p:nvSpPr>
        <p:spPr>
          <a:xfrm>
            <a:off x="907425" y="1157900"/>
            <a:ext cx="74886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5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8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2" name="Google Shape;962;p25"/>
          <p:cNvSpPr txBox="1">
            <a:spLocks noGrp="1"/>
          </p:cNvSpPr>
          <p:nvPr>
            <p:ph type="subTitle" idx="2"/>
          </p:nvPr>
        </p:nvSpPr>
        <p:spPr>
          <a:xfrm>
            <a:off x="914400" y="1731500"/>
            <a:ext cx="3104400" cy="24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3" name="Google Shape;963;p25"/>
          <p:cNvSpPr txBox="1">
            <a:spLocks noGrp="1"/>
          </p:cNvSpPr>
          <p:nvPr>
            <p:ph type="subTitle" idx="3"/>
          </p:nvPr>
        </p:nvSpPr>
        <p:spPr>
          <a:xfrm>
            <a:off x="4551650" y="1731500"/>
            <a:ext cx="3108900" cy="24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3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3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3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96" name="Google Shape;1296;p3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297" name="Google Shape;129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8" name="Google Shape;129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99" name="Google Shape;129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00" name="Google Shape;130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01" name="Google Shape;1301;p3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02" name="Google Shape;130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3" name="Google Shape;130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04" name="Google Shape;130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05" name="Google Shape;130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06" name="Google Shape;1306;p3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07" name="Google Shape;130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8" name="Google Shape;130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09" name="Google Shape;130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10" name="Google Shape;131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11" name="Google Shape;1311;p3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12" name="Google Shape;131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3" name="Google Shape;131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14" name="Google Shape;131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15" name="Google Shape;131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16" name="Google Shape;1316;p3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17" name="Google Shape;131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8" name="Google Shape;131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19" name="Google Shape;131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20" name="Google Shape;132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21" name="Google Shape;1321;p3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322" name="Google Shape;132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3" name="Google Shape;132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24" name="Google Shape;132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25" name="Google Shape;132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26" name="Google Shape;1326;p3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327" name="Google Shape;132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8" name="Google Shape;132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29" name="Google Shape;132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30" name="Google Shape;133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ys One"/>
              <a:buNone/>
              <a:defRPr sz="28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400" y="1152475"/>
            <a:ext cx="779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4" r:id="rId6"/>
    <p:sldLayoutId id="2147483665" r:id="rId7"/>
    <p:sldLayoutId id="2147483671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8"/>
          <p:cNvSpPr/>
          <p:nvPr/>
        </p:nvSpPr>
        <p:spPr>
          <a:xfrm>
            <a:off x="1926300" y="1640725"/>
            <a:ext cx="5484311" cy="432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19050" cap="flat" cmpd="sng">
                  <a:solidFill>
                    <a:srgbClr val="A4C2F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Github</a:t>
            </a:r>
            <a:r>
              <a:rPr lang="en-US" b="0" i="0" dirty="0">
                <a:ln w="19050" cap="flat" cmpd="sng">
                  <a:solidFill>
                    <a:srgbClr val="A4C2F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 &amp; </a:t>
            </a:r>
            <a:r>
              <a:rPr lang="en-US" dirty="0">
                <a:ln w="19050" cap="flat" cmpd="sng">
                  <a:solidFill>
                    <a:srgbClr val="A4C2F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Bitrix24</a:t>
            </a:r>
            <a:endParaRPr b="0" i="0" dirty="0">
              <a:ln w="19050" cap="flat" cmpd="sng">
                <a:solidFill>
                  <a:srgbClr val="A4C2F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ays One"/>
            </a:endParaRPr>
          </a:p>
        </p:txBody>
      </p:sp>
      <p:sp>
        <p:nvSpPr>
          <p:cNvPr id="1418" name="Google Shape;1418;p38"/>
          <p:cNvSpPr txBox="1">
            <a:spLocks noGrp="1"/>
          </p:cNvSpPr>
          <p:nvPr>
            <p:ph type="ctrTitle"/>
          </p:nvPr>
        </p:nvSpPr>
        <p:spPr>
          <a:xfrm>
            <a:off x="1539350" y="2123363"/>
            <a:ext cx="6237600" cy="14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&amp; Cara Penggunaan</a:t>
            </a:r>
            <a:endParaRPr dirty="0"/>
          </a:p>
        </p:txBody>
      </p:sp>
      <p:sp>
        <p:nvSpPr>
          <p:cNvPr id="1419" name="Google Shape;1419;p38"/>
          <p:cNvSpPr txBox="1">
            <a:spLocks noGrp="1"/>
          </p:cNvSpPr>
          <p:nvPr>
            <p:ph type="subTitle" idx="1"/>
          </p:nvPr>
        </p:nvSpPr>
        <p:spPr>
          <a:xfrm>
            <a:off x="2478650" y="3799950"/>
            <a:ext cx="4359000" cy="182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Software Management and Development</a:t>
            </a:r>
            <a:endParaRPr dirty="0"/>
          </a:p>
        </p:txBody>
      </p:sp>
      <p:sp>
        <p:nvSpPr>
          <p:cNvPr id="1420" name="Google Shape;1420;p38"/>
          <p:cNvSpPr/>
          <p:nvPr/>
        </p:nvSpPr>
        <p:spPr>
          <a:xfrm>
            <a:off x="7776950" y="3908850"/>
            <a:ext cx="498300" cy="508200"/>
          </a:xfrm>
          <a:prstGeom prst="donut">
            <a:avLst>
              <a:gd name="adj" fmla="val 7080"/>
            </a:avLst>
          </a:prstGeom>
          <a:solidFill>
            <a:schemeClr val="accent5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1" name="Google Shape;1421;p38"/>
          <p:cNvCxnSpPr/>
          <p:nvPr/>
        </p:nvCxnSpPr>
        <p:spPr>
          <a:xfrm>
            <a:off x="2252600" y="3613175"/>
            <a:ext cx="48111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algn="bl" rotWithShape="0">
              <a:schemeClr val="accent2"/>
            </a:outerShdw>
          </a:effectLst>
        </p:spPr>
      </p:cxnSp>
      <p:sp>
        <p:nvSpPr>
          <p:cNvPr id="1422" name="Google Shape;1422;p38"/>
          <p:cNvSpPr/>
          <p:nvPr/>
        </p:nvSpPr>
        <p:spPr>
          <a:xfrm>
            <a:off x="1936933" y="1638775"/>
            <a:ext cx="5484311" cy="432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err="1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Github</a:t>
            </a:r>
            <a:r>
              <a:rPr lang="en-US" dirty="0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 &amp; Bitrix24</a:t>
            </a:r>
            <a:endParaRPr b="0" i="0" dirty="0"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ays One"/>
            </a:endParaRPr>
          </a:p>
        </p:txBody>
      </p:sp>
      <p:grpSp>
        <p:nvGrpSpPr>
          <p:cNvPr id="1423" name="Google Shape;1423;p38"/>
          <p:cNvGrpSpPr/>
          <p:nvPr/>
        </p:nvGrpSpPr>
        <p:grpSpPr>
          <a:xfrm>
            <a:off x="4982976" y="493609"/>
            <a:ext cx="498269" cy="686340"/>
            <a:chOff x="4945851" y="-815791"/>
            <a:chExt cx="498269" cy="686340"/>
          </a:xfrm>
        </p:grpSpPr>
        <p:sp>
          <p:nvSpPr>
            <p:cNvPr id="1424" name="Google Shape;1424;p38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38"/>
          <p:cNvSpPr/>
          <p:nvPr/>
        </p:nvSpPr>
        <p:spPr>
          <a:xfrm>
            <a:off x="2905613" y="6960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8"/>
          <p:cNvSpPr/>
          <p:nvPr/>
        </p:nvSpPr>
        <p:spPr>
          <a:xfrm>
            <a:off x="1374800" y="33488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8"/>
          <p:cNvSpPr/>
          <p:nvPr/>
        </p:nvSpPr>
        <p:spPr>
          <a:xfrm>
            <a:off x="6654638" y="42029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8"/>
          <p:cNvSpPr/>
          <p:nvPr/>
        </p:nvSpPr>
        <p:spPr>
          <a:xfrm>
            <a:off x="7863250" y="26803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38"/>
          <p:cNvGrpSpPr/>
          <p:nvPr/>
        </p:nvGrpSpPr>
        <p:grpSpPr>
          <a:xfrm>
            <a:off x="1708580" y="4069125"/>
            <a:ext cx="451800" cy="450600"/>
            <a:chOff x="2833380" y="4938625"/>
            <a:chExt cx="451800" cy="450600"/>
          </a:xfrm>
        </p:grpSpPr>
        <p:sp>
          <p:nvSpPr>
            <p:cNvPr id="1431" name="Google Shape;1431;p3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38"/>
          <p:cNvGrpSpPr/>
          <p:nvPr/>
        </p:nvGrpSpPr>
        <p:grpSpPr>
          <a:xfrm>
            <a:off x="7217950" y="634531"/>
            <a:ext cx="645300" cy="635400"/>
            <a:chOff x="7207750" y="640431"/>
            <a:chExt cx="645300" cy="635400"/>
          </a:xfrm>
        </p:grpSpPr>
        <p:sp>
          <p:nvSpPr>
            <p:cNvPr id="1434" name="Google Shape;1434;p3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38"/>
          <p:cNvGrpSpPr/>
          <p:nvPr/>
        </p:nvGrpSpPr>
        <p:grpSpPr>
          <a:xfrm>
            <a:off x="1240419" y="801031"/>
            <a:ext cx="451779" cy="508194"/>
            <a:chOff x="1390300" y="-1374400"/>
            <a:chExt cx="430225" cy="484825"/>
          </a:xfrm>
        </p:grpSpPr>
        <p:sp>
          <p:nvSpPr>
            <p:cNvPr id="1437" name="Google Shape;1437;p3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  <p:sp>
          <p:nvSpPr>
            <p:cNvPr id="1438" name="Google Shape;1438;p3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3"/>
          <p:cNvSpPr txBox="1">
            <a:spLocks noGrp="1"/>
          </p:cNvSpPr>
          <p:nvPr>
            <p:ph type="title"/>
          </p:nvPr>
        </p:nvSpPr>
        <p:spPr>
          <a:xfrm>
            <a:off x="3306149" y="1874825"/>
            <a:ext cx="485965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BITRIX 24 ?</a:t>
            </a:r>
            <a:endParaRPr dirty="0"/>
          </a:p>
        </p:txBody>
      </p:sp>
      <p:sp>
        <p:nvSpPr>
          <p:cNvPr id="1527" name="Google Shape;1527;p43"/>
          <p:cNvSpPr txBox="1">
            <a:spLocks noGrp="1"/>
          </p:cNvSpPr>
          <p:nvPr>
            <p:ph type="subTitle" idx="1"/>
          </p:nvPr>
        </p:nvSpPr>
        <p:spPr>
          <a:xfrm>
            <a:off x="3306150" y="2984500"/>
            <a:ext cx="46002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Software Management and Development</a:t>
            </a:r>
            <a:endParaRPr dirty="0"/>
          </a:p>
        </p:txBody>
      </p:sp>
      <p:cxnSp>
        <p:nvCxnSpPr>
          <p:cNvPr id="1528" name="Google Shape;1528;p43"/>
          <p:cNvCxnSpPr/>
          <p:nvPr/>
        </p:nvCxnSpPr>
        <p:spPr>
          <a:xfrm>
            <a:off x="3400700" y="2950550"/>
            <a:ext cx="3646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</p:cxnSp>
      <p:sp>
        <p:nvSpPr>
          <p:cNvPr id="1529" name="Google Shape;1529;p43"/>
          <p:cNvSpPr/>
          <p:nvPr/>
        </p:nvSpPr>
        <p:spPr>
          <a:xfrm>
            <a:off x="1789250" y="1840775"/>
            <a:ext cx="1268200" cy="1109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01</a:t>
            </a:r>
          </a:p>
        </p:txBody>
      </p:sp>
      <p:grpSp>
        <p:nvGrpSpPr>
          <p:cNvPr id="1530" name="Google Shape;1530;p43"/>
          <p:cNvGrpSpPr/>
          <p:nvPr/>
        </p:nvGrpSpPr>
        <p:grpSpPr>
          <a:xfrm>
            <a:off x="1151380" y="3733875"/>
            <a:ext cx="451800" cy="450600"/>
            <a:chOff x="2833380" y="4938625"/>
            <a:chExt cx="451800" cy="450600"/>
          </a:xfrm>
        </p:grpSpPr>
        <p:sp>
          <p:nvSpPr>
            <p:cNvPr id="1531" name="Google Shape;1531;p43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43"/>
          <p:cNvSpPr/>
          <p:nvPr/>
        </p:nvSpPr>
        <p:spPr>
          <a:xfrm>
            <a:off x="3418713" y="39731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43"/>
          <p:cNvGrpSpPr/>
          <p:nvPr/>
        </p:nvGrpSpPr>
        <p:grpSpPr>
          <a:xfrm>
            <a:off x="5752822" y="3973125"/>
            <a:ext cx="548634" cy="537675"/>
            <a:chOff x="7207750" y="640431"/>
            <a:chExt cx="645300" cy="635400"/>
          </a:xfrm>
        </p:grpSpPr>
        <p:sp>
          <p:nvSpPr>
            <p:cNvPr id="1535" name="Google Shape;1535;p43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7" name="Google Shape;1537;p43"/>
          <p:cNvSpPr/>
          <p:nvPr/>
        </p:nvSpPr>
        <p:spPr>
          <a:xfrm>
            <a:off x="7706975" y="36547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5413750" y="99017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3"/>
          <p:cNvSpPr/>
          <p:nvPr/>
        </p:nvSpPr>
        <p:spPr>
          <a:xfrm>
            <a:off x="1008350" y="12461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0" name="Google Shape;1540;p43"/>
          <p:cNvGrpSpPr/>
          <p:nvPr/>
        </p:nvGrpSpPr>
        <p:grpSpPr>
          <a:xfrm>
            <a:off x="2738801" y="609059"/>
            <a:ext cx="498269" cy="686340"/>
            <a:chOff x="4945851" y="-815791"/>
            <a:chExt cx="498269" cy="686340"/>
          </a:xfrm>
        </p:grpSpPr>
        <p:sp>
          <p:nvSpPr>
            <p:cNvPr id="1541" name="Google Shape;1541;p43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43"/>
          <p:cNvGrpSpPr/>
          <p:nvPr/>
        </p:nvGrpSpPr>
        <p:grpSpPr>
          <a:xfrm>
            <a:off x="7404332" y="933793"/>
            <a:ext cx="451779" cy="508194"/>
            <a:chOff x="1390300" y="-1374400"/>
            <a:chExt cx="430225" cy="484825"/>
          </a:xfrm>
        </p:grpSpPr>
        <p:sp>
          <p:nvSpPr>
            <p:cNvPr id="1544" name="Google Shape;1544;p43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  <p:sp>
          <p:nvSpPr>
            <p:cNvPr id="1545" name="Google Shape;1545;p43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2282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9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APA ITU </a:t>
            </a:r>
            <a:r>
              <a:rPr lang="en" dirty="0"/>
              <a:t>BITRIX 24</a:t>
            </a:r>
            <a:r>
              <a:rPr lang="en" b="0" dirty="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?</a:t>
            </a:r>
            <a:endParaRPr b="0" dirty="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444" name="Google Shape;1444;p39"/>
          <p:cNvSpPr txBox="1">
            <a:spLocks noGrp="1"/>
          </p:cNvSpPr>
          <p:nvPr>
            <p:ph type="body" idx="1"/>
          </p:nvPr>
        </p:nvSpPr>
        <p:spPr>
          <a:xfrm>
            <a:off x="914400" y="1211220"/>
            <a:ext cx="7208615" cy="3456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Bitrix24 adalah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layanan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cloud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kerja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tim.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</a:p>
          <a:p>
            <a:pPr marL="152400" indent="0" algn="l">
              <a:buNone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Itu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termasuk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: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Sistem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Manajemen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Hubungan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Pelanggan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(CRM);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Portal intranet;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Obrolan</a:t>
            </a:r>
            <a:endParaRPr lang="en-US" sz="14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Manajer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Tugas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.</a:t>
            </a:r>
          </a:p>
          <a:p>
            <a:pPr marL="152400" indent="0" algn="l">
              <a:buNone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Layanan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ini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memungkinkan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Anda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</a:p>
          <a:p>
            <a:pPr marL="152400" indent="0" algn="l">
              <a:buNone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menghubungkan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penyedia</a:t>
            </a:r>
            <a:r>
              <a:rPr lang="en-US" sz="14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eksternal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telepon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, </a:t>
            </a:r>
          </a:p>
          <a:p>
            <a:pPr marL="152400" indent="0" algn="l">
              <a:buNone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klien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email,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sistem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pengenalan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wajah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dan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kartu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nama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.</a:t>
            </a:r>
          </a:p>
          <a:p>
            <a:pPr marL="152400" indent="0" algn="l">
              <a:buNone/>
            </a:pPr>
            <a:endParaRPr lang="en-US" sz="14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</p:txBody>
      </p:sp>
      <p:grpSp>
        <p:nvGrpSpPr>
          <p:cNvPr id="1445" name="Google Shape;1445;p39"/>
          <p:cNvGrpSpPr/>
          <p:nvPr/>
        </p:nvGrpSpPr>
        <p:grpSpPr>
          <a:xfrm>
            <a:off x="8123026" y="500184"/>
            <a:ext cx="498269" cy="686340"/>
            <a:chOff x="4945851" y="-815791"/>
            <a:chExt cx="498269" cy="686340"/>
          </a:xfrm>
        </p:grpSpPr>
        <p:sp>
          <p:nvSpPr>
            <p:cNvPr id="1446" name="Google Shape;1446;p39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" name="Google Shape;1448;p39"/>
          <p:cNvSpPr/>
          <p:nvPr/>
        </p:nvSpPr>
        <p:spPr>
          <a:xfrm>
            <a:off x="8280650" y="25197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B696-55B1-4163-AAF1-AB5A6D7A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0" y="1072884"/>
            <a:ext cx="2171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8"/>
          <p:cNvSpPr txBox="1">
            <a:spLocks noGrp="1"/>
          </p:cNvSpPr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PENGGUNAAN</a:t>
            </a:r>
            <a:endParaRPr dirty="0"/>
          </a:p>
        </p:txBody>
      </p:sp>
      <p:sp>
        <p:nvSpPr>
          <p:cNvPr id="1652" name="Google Shape;1652;p48"/>
          <p:cNvSpPr txBox="1">
            <a:spLocks noGrp="1"/>
          </p:cNvSpPr>
          <p:nvPr>
            <p:ph type="subTitle" idx="1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Software Management and Development</a:t>
            </a:r>
            <a:endParaRPr dirty="0"/>
          </a:p>
        </p:txBody>
      </p:sp>
      <p:cxnSp>
        <p:nvCxnSpPr>
          <p:cNvPr id="1653" name="Google Shape;1653;p48"/>
          <p:cNvCxnSpPr/>
          <p:nvPr/>
        </p:nvCxnSpPr>
        <p:spPr>
          <a:xfrm>
            <a:off x="2725450" y="3320300"/>
            <a:ext cx="3646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</p:cxnSp>
      <p:sp>
        <p:nvSpPr>
          <p:cNvPr id="1654" name="Google Shape;1654;p48"/>
          <p:cNvSpPr/>
          <p:nvPr/>
        </p:nvSpPr>
        <p:spPr>
          <a:xfrm>
            <a:off x="3733824" y="1224775"/>
            <a:ext cx="1630052" cy="1084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02</a:t>
            </a:r>
          </a:p>
        </p:txBody>
      </p:sp>
      <p:grpSp>
        <p:nvGrpSpPr>
          <p:cNvPr id="1655" name="Google Shape;1655;p48"/>
          <p:cNvGrpSpPr/>
          <p:nvPr/>
        </p:nvGrpSpPr>
        <p:grpSpPr>
          <a:xfrm flipH="1">
            <a:off x="6566195" y="810375"/>
            <a:ext cx="451800" cy="450600"/>
            <a:chOff x="2833380" y="4938625"/>
            <a:chExt cx="451800" cy="450600"/>
          </a:xfrm>
        </p:grpSpPr>
        <p:sp>
          <p:nvSpPr>
            <p:cNvPr id="1656" name="Google Shape;1656;p4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48"/>
          <p:cNvSpPr/>
          <p:nvPr/>
        </p:nvSpPr>
        <p:spPr>
          <a:xfrm flipH="1">
            <a:off x="6189238" y="42597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9" name="Google Shape;1659;p48"/>
          <p:cNvGrpSpPr/>
          <p:nvPr/>
        </p:nvGrpSpPr>
        <p:grpSpPr>
          <a:xfrm flipH="1">
            <a:off x="1384719" y="1323488"/>
            <a:ext cx="548634" cy="537675"/>
            <a:chOff x="7207750" y="640431"/>
            <a:chExt cx="645300" cy="635400"/>
          </a:xfrm>
        </p:grpSpPr>
        <p:sp>
          <p:nvSpPr>
            <p:cNvPr id="1660" name="Google Shape;1660;p4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2" name="Google Shape;1662;p48"/>
          <p:cNvSpPr/>
          <p:nvPr/>
        </p:nvSpPr>
        <p:spPr>
          <a:xfrm flipH="1">
            <a:off x="1008350" y="36547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8"/>
          <p:cNvSpPr/>
          <p:nvPr/>
        </p:nvSpPr>
        <p:spPr>
          <a:xfrm flipH="1">
            <a:off x="7945000" y="16064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7831993" y="3403059"/>
            <a:ext cx="498269" cy="686340"/>
            <a:chOff x="4945851" y="-815791"/>
            <a:chExt cx="498269" cy="686340"/>
          </a:xfrm>
        </p:grpSpPr>
        <p:sp>
          <p:nvSpPr>
            <p:cNvPr id="1665" name="Google Shape;1665;p48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8"/>
          <p:cNvGrpSpPr/>
          <p:nvPr/>
        </p:nvGrpSpPr>
        <p:grpSpPr>
          <a:xfrm>
            <a:off x="2031489" y="3973118"/>
            <a:ext cx="451779" cy="508194"/>
            <a:chOff x="1390300" y="-1374400"/>
            <a:chExt cx="430225" cy="484825"/>
          </a:xfrm>
        </p:grpSpPr>
        <p:sp>
          <p:nvSpPr>
            <p:cNvPr id="1668" name="Google Shape;1668;p4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  <p:sp>
          <p:nvSpPr>
            <p:cNvPr id="1669" name="Google Shape;1669;p4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</p:grpSp>
      <p:sp>
        <p:nvSpPr>
          <p:cNvPr id="1670" name="Google Shape;1670;p48"/>
          <p:cNvSpPr/>
          <p:nvPr/>
        </p:nvSpPr>
        <p:spPr>
          <a:xfrm flipH="1">
            <a:off x="2597288" y="10103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4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9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PENGGUNAAN</a:t>
            </a:r>
            <a:endParaRPr b="0" dirty="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444" name="Google Shape;1444;p39"/>
          <p:cNvSpPr txBox="1">
            <a:spLocks noGrp="1"/>
          </p:cNvSpPr>
          <p:nvPr>
            <p:ph type="body" idx="1"/>
          </p:nvPr>
        </p:nvSpPr>
        <p:spPr>
          <a:xfrm>
            <a:off x="914399" y="1481842"/>
            <a:ext cx="5498433" cy="318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Anaheim" panose="020B0604020202020204" charset="0"/>
              </a:rPr>
              <a:t>Buat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akun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Bitrix24 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Undang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anggota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tim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Anda ke Bitrix24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melalui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email,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pesan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teks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, atau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tautan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langsung</a:t>
            </a:r>
            <a:endParaRPr lang="en-US" sz="14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Buat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tugas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pertama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meluncurkan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proyek</a:t>
            </a:r>
            <a:endParaRPr lang="en-US" sz="14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Kirim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pesan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kepada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salah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satu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anggota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tim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memulai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diskusi</a:t>
            </a:r>
            <a:endParaRPr lang="en-US" sz="14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Jika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ingin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bekerja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dengan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klien</a:t>
            </a:r>
            <a:r>
              <a:rPr lang="en-US" sz="1400" dirty="0">
                <a:solidFill>
                  <a:schemeClr val="bg1"/>
                </a:solidFill>
                <a:latin typeface="Anaheim" panose="020B0604020202020204" charset="0"/>
              </a:rPr>
              <a:t>?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Tambahkan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mereka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ke CRM Bitrix24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melacak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semua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komunikasi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dan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pembayaran</a:t>
            </a:r>
            <a:endParaRPr lang="en-US" sz="14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aheim" panose="020B0604020202020204" charset="0"/>
              </a:rPr>
              <a:t>Jika </a:t>
            </a:r>
            <a:r>
              <a:rPr lang="en-US" sz="1400" dirty="0" err="1">
                <a:solidFill>
                  <a:schemeClr val="bg1"/>
                </a:solidFill>
                <a:latin typeface="Anaheim" panose="020B0604020202020204" charset="0"/>
              </a:rPr>
              <a:t>ingin</a:t>
            </a:r>
            <a:r>
              <a:rPr lang="en-US" sz="14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naheim" panose="020B0604020202020204" charset="0"/>
              </a:rPr>
              <a:t>b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ekerja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dengan file?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Simpan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ke Drive Bitrix24 dan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berikan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akses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kepada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kolega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Anda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Menggunakan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sumber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daya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pemasaran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?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Lacak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efisiensi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kampanye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pemasaran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dan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hitung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ROI di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Intelijen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naheim" panose="020B0604020202020204" charset="0"/>
              </a:rPr>
              <a:t>Penjualan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Bitrix24.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4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grpSp>
        <p:nvGrpSpPr>
          <p:cNvPr id="1445" name="Google Shape;1445;p39"/>
          <p:cNvGrpSpPr/>
          <p:nvPr/>
        </p:nvGrpSpPr>
        <p:grpSpPr>
          <a:xfrm>
            <a:off x="8123026" y="500184"/>
            <a:ext cx="498269" cy="686340"/>
            <a:chOff x="4945851" y="-815791"/>
            <a:chExt cx="498269" cy="686340"/>
          </a:xfrm>
        </p:grpSpPr>
        <p:sp>
          <p:nvSpPr>
            <p:cNvPr id="1446" name="Google Shape;1446;p39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39"/>
          <p:cNvGrpSpPr/>
          <p:nvPr/>
        </p:nvGrpSpPr>
        <p:grpSpPr>
          <a:xfrm>
            <a:off x="933450" y="4151051"/>
            <a:ext cx="525016" cy="516961"/>
            <a:chOff x="7207750" y="640431"/>
            <a:chExt cx="645300" cy="635400"/>
          </a:xfrm>
        </p:grpSpPr>
        <p:sp>
          <p:nvSpPr>
            <p:cNvPr id="1450" name="Google Shape;1450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8A056B4-FE34-46AA-BE7A-1377B58D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enu">
            <a:extLst>
              <a:ext uri="{FF2B5EF4-FFF2-40B4-BE49-F238E27FC236}">
                <a16:creationId xmlns:a16="http://schemas.microsoft.com/office/drawing/2014/main" id="{EBBFA6CB-D880-49E5-B70F-27CD3865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-92075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8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Google Shape;2537;p75"/>
          <p:cNvGrpSpPr/>
          <p:nvPr/>
        </p:nvGrpSpPr>
        <p:grpSpPr>
          <a:xfrm rot="-647153">
            <a:off x="8124749" y="1317562"/>
            <a:ext cx="506418" cy="726910"/>
            <a:chOff x="4945851" y="-815791"/>
            <a:chExt cx="498269" cy="686340"/>
          </a:xfrm>
        </p:grpSpPr>
        <p:sp>
          <p:nvSpPr>
            <p:cNvPr id="2538" name="Google Shape;2538;p75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5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75"/>
          <p:cNvGrpSpPr/>
          <p:nvPr/>
        </p:nvGrpSpPr>
        <p:grpSpPr>
          <a:xfrm flipH="1">
            <a:off x="7363146" y="3764440"/>
            <a:ext cx="548634" cy="537675"/>
            <a:chOff x="7207750" y="640431"/>
            <a:chExt cx="645300" cy="635400"/>
          </a:xfrm>
        </p:grpSpPr>
        <p:sp>
          <p:nvSpPr>
            <p:cNvPr id="2541" name="Google Shape;2541;p75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5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75"/>
          <p:cNvGrpSpPr/>
          <p:nvPr/>
        </p:nvGrpSpPr>
        <p:grpSpPr>
          <a:xfrm flipH="1">
            <a:off x="5502358" y="3764438"/>
            <a:ext cx="451800" cy="450600"/>
            <a:chOff x="2833380" y="4938625"/>
            <a:chExt cx="451800" cy="450600"/>
          </a:xfrm>
        </p:grpSpPr>
        <p:sp>
          <p:nvSpPr>
            <p:cNvPr id="2544" name="Google Shape;2544;p75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5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6" name="Google Shape;2546;p75"/>
          <p:cNvSpPr/>
          <p:nvPr/>
        </p:nvSpPr>
        <p:spPr>
          <a:xfrm flipH="1">
            <a:off x="8118476" y="2923563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75"/>
          <p:cNvSpPr/>
          <p:nvPr/>
        </p:nvSpPr>
        <p:spPr>
          <a:xfrm flipH="1">
            <a:off x="6493026" y="425858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75"/>
          <p:cNvSpPr/>
          <p:nvPr/>
        </p:nvSpPr>
        <p:spPr>
          <a:xfrm flipH="1">
            <a:off x="4602601" y="444158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453;p73">
            <a:extLst>
              <a:ext uri="{FF2B5EF4-FFF2-40B4-BE49-F238E27FC236}">
                <a16:creationId xmlns:a16="http://schemas.microsoft.com/office/drawing/2014/main" id="{1A6E92F5-97A5-4720-B296-138003FFDCD6}"/>
              </a:ext>
            </a:extLst>
          </p:cNvPr>
          <p:cNvSpPr txBox="1">
            <a:spLocks/>
          </p:cNvSpPr>
          <p:nvPr/>
        </p:nvSpPr>
        <p:spPr>
          <a:xfrm>
            <a:off x="1706986" y="1786274"/>
            <a:ext cx="5522711" cy="128631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8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ys One"/>
              <a:buNone/>
              <a:defRPr sz="2800" b="0" i="0" u="none" strike="noStrike" cap="none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/>
              <a:t>THANKS!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"/>
          <p:cNvSpPr txBox="1">
            <a:spLocks noGrp="1"/>
          </p:cNvSpPr>
          <p:nvPr>
            <p:ph type="title"/>
          </p:nvPr>
        </p:nvSpPr>
        <p:spPr>
          <a:xfrm>
            <a:off x="1904509" y="1198681"/>
            <a:ext cx="548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Days One"/>
                <a:ea typeface="Days One"/>
                <a:cs typeface="Days One"/>
                <a:sym typeface="Days One"/>
              </a:rPr>
              <a:t>Bagus Nararya Nanda Raditya</a:t>
            </a:r>
            <a:endParaRPr sz="2000" b="0" dirty="0"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473" name="Google Shape;1473;p41"/>
          <p:cNvSpPr txBox="1">
            <a:spLocks noGrp="1"/>
          </p:cNvSpPr>
          <p:nvPr>
            <p:ph type="subTitle" idx="1"/>
          </p:nvPr>
        </p:nvSpPr>
        <p:spPr>
          <a:xfrm>
            <a:off x="6225103" y="1223259"/>
            <a:ext cx="1210843" cy="32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42030064</a:t>
            </a:r>
            <a:endParaRPr sz="2000" dirty="0"/>
          </a:p>
        </p:txBody>
      </p:sp>
      <p:sp>
        <p:nvSpPr>
          <p:cNvPr id="1484" name="Google Shape;1484;p41"/>
          <p:cNvSpPr txBox="1">
            <a:spLocks noGrp="1"/>
          </p:cNvSpPr>
          <p:nvPr>
            <p:ph type="title" idx="15"/>
          </p:nvPr>
        </p:nvSpPr>
        <p:spPr>
          <a:xfrm>
            <a:off x="914411" y="475488"/>
            <a:ext cx="68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</a:t>
            </a:r>
            <a:endParaRPr dirty="0"/>
          </a:p>
        </p:txBody>
      </p:sp>
      <p:sp>
        <p:nvSpPr>
          <p:cNvPr id="1485" name="Google Shape;1485;p41"/>
          <p:cNvSpPr/>
          <p:nvPr/>
        </p:nvSpPr>
        <p:spPr>
          <a:xfrm>
            <a:off x="975587" y="2038254"/>
            <a:ext cx="603503" cy="367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02</a:t>
            </a:r>
          </a:p>
        </p:txBody>
      </p:sp>
      <p:sp>
        <p:nvSpPr>
          <p:cNvPr id="1486" name="Google Shape;1486;p41"/>
          <p:cNvSpPr/>
          <p:nvPr/>
        </p:nvSpPr>
        <p:spPr>
          <a:xfrm>
            <a:off x="975587" y="3393625"/>
            <a:ext cx="630935" cy="367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04</a:t>
            </a:r>
          </a:p>
        </p:txBody>
      </p:sp>
      <p:grpSp>
        <p:nvGrpSpPr>
          <p:cNvPr id="1489" name="Google Shape;1489;p41"/>
          <p:cNvGrpSpPr/>
          <p:nvPr/>
        </p:nvGrpSpPr>
        <p:grpSpPr>
          <a:xfrm>
            <a:off x="474334" y="631784"/>
            <a:ext cx="411508" cy="411485"/>
            <a:chOff x="7207750" y="640431"/>
            <a:chExt cx="645300" cy="635400"/>
          </a:xfrm>
        </p:grpSpPr>
        <p:sp>
          <p:nvSpPr>
            <p:cNvPr id="1490" name="Google Shape;1490;p4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41"/>
          <p:cNvGrpSpPr/>
          <p:nvPr/>
        </p:nvGrpSpPr>
        <p:grpSpPr>
          <a:xfrm>
            <a:off x="7595230" y="768875"/>
            <a:ext cx="451800" cy="450600"/>
            <a:chOff x="2833380" y="4938625"/>
            <a:chExt cx="451800" cy="450600"/>
          </a:xfrm>
        </p:grpSpPr>
        <p:sp>
          <p:nvSpPr>
            <p:cNvPr id="1493" name="Google Shape;1493;p4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41"/>
          <p:cNvSpPr/>
          <p:nvPr/>
        </p:nvSpPr>
        <p:spPr>
          <a:xfrm>
            <a:off x="1721509" y="2802472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41"/>
          <p:cNvSpPr/>
          <p:nvPr/>
        </p:nvSpPr>
        <p:spPr>
          <a:xfrm>
            <a:off x="1722088" y="2102629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41"/>
          <p:cNvSpPr/>
          <p:nvPr/>
        </p:nvSpPr>
        <p:spPr>
          <a:xfrm>
            <a:off x="1708054" y="145266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1715062" y="34857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41"/>
          <p:cNvSpPr/>
          <p:nvPr/>
        </p:nvSpPr>
        <p:spPr>
          <a:xfrm>
            <a:off x="975587" y="1380883"/>
            <a:ext cx="603503" cy="37455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01</a:t>
            </a:r>
          </a:p>
        </p:txBody>
      </p:sp>
      <p:sp>
        <p:nvSpPr>
          <p:cNvPr id="1502" name="Google Shape;1502;p41"/>
          <p:cNvSpPr/>
          <p:nvPr/>
        </p:nvSpPr>
        <p:spPr>
          <a:xfrm>
            <a:off x="975587" y="2738097"/>
            <a:ext cx="612317" cy="367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03</a:t>
            </a:r>
          </a:p>
        </p:txBody>
      </p:sp>
      <p:sp>
        <p:nvSpPr>
          <p:cNvPr id="54" name="Google Shape;1472;p41">
            <a:extLst>
              <a:ext uri="{FF2B5EF4-FFF2-40B4-BE49-F238E27FC236}">
                <a16:creationId xmlns:a16="http://schemas.microsoft.com/office/drawing/2014/main" id="{B682F003-9120-41F7-A4DA-7539AB993A18}"/>
              </a:ext>
            </a:extLst>
          </p:cNvPr>
          <p:cNvSpPr txBox="1">
            <a:spLocks/>
          </p:cNvSpPr>
          <p:nvPr/>
        </p:nvSpPr>
        <p:spPr>
          <a:xfrm>
            <a:off x="1918682" y="1946510"/>
            <a:ext cx="2653318" cy="527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Sovia Damayanti</a:t>
            </a:r>
          </a:p>
        </p:txBody>
      </p:sp>
      <p:sp>
        <p:nvSpPr>
          <p:cNvPr id="55" name="Google Shape;1473;p41">
            <a:extLst>
              <a:ext uri="{FF2B5EF4-FFF2-40B4-BE49-F238E27FC236}">
                <a16:creationId xmlns:a16="http://schemas.microsoft.com/office/drawing/2014/main" id="{62AC8861-B39D-4E25-A0F1-5629FD144805}"/>
              </a:ext>
            </a:extLst>
          </p:cNvPr>
          <p:cNvSpPr txBox="1">
            <a:spLocks/>
          </p:cNvSpPr>
          <p:nvPr/>
        </p:nvSpPr>
        <p:spPr>
          <a:xfrm>
            <a:off x="4410472" y="1978017"/>
            <a:ext cx="1210843" cy="32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" sz="2000" dirty="0"/>
              <a:t>42030068</a:t>
            </a:r>
          </a:p>
        </p:txBody>
      </p:sp>
      <p:sp>
        <p:nvSpPr>
          <p:cNvPr id="56" name="Google Shape;1472;p41">
            <a:extLst>
              <a:ext uri="{FF2B5EF4-FFF2-40B4-BE49-F238E27FC236}">
                <a16:creationId xmlns:a16="http://schemas.microsoft.com/office/drawing/2014/main" id="{00B0212D-FCC6-410A-863F-51D5C17F0323}"/>
              </a:ext>
            </a:extLst>
          </p:cNvPr>
          <p:cNvSpPr txBox="1">
            <a:spLocks/>
          </p:cNvSpPr>
          <p:nvPr/>
        </p:nvSpPr>
        <p:spPr>
          <a:xfrm>
            <a:off x="1918683" y="2648249"/>
            <a:ext cx="2491789" cy="527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 err="1"/>
              <a:t>Faiqotul</a:t>
            </a:r>
            <a:r>
              <a:rPr lang="en-US" sz="2000" dirty="0"/>
              <a:t> </a:t>
            </a:r>
            <a:r>
              <a:rPr lang="en-US" sz="2000" dirty="0" err="1"/>
              <a:t>Himma</a:t>
            </a:r>
            <a:endParaRPr lang="en-US" sz="2000" dirty="0"/>
          </a:p>
        </p:txBody>
      </p:sp>
      <p:sp>
        <p:nvSpPr>
          <p:cNvPr id="57" name="Google Shape;1473;p41">
            <a:extLst>
              <a:ext uri="{FF2B5EF4-FFF2-40B4-BE49-F238E27FC236}">
                <a16:creationId xmlns:a16="http://schemas.microsoft.com/office/drawing/2014/main" id="{38471B15-2B1C-457A-BAC2-6258549E2633}"/>
              </a:ext>
            </a:extLst>
          </p:cNvPr>
          <p:cNvSpPr txBox="1">
            <a:spLocks/>
          </p:cNvSpPr>
          <p:nvPr/>
        </p:nvSpPr>
        <p:spPr>
          <a:xfrm>
            <a:off x="4240347" y="2690389"/>
            <a:ext cx="1217935" cy="32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" sz="2000" dirty="0"/>
              <a:t>42030070</a:t>
            </a:r>
          </a:p>
        </p:txBody>
      </p:sp>
      <p:sp>
        <p:nvSpPr>
          <p:cNvPr id="58" name="Google Shape;1472;p41">
            <a:extLst>
              <a:ext uri="{FF2B5EF4-FFF2-40B4-BE49-F238E27FC236}">
                <a16:creationId xmlns:a16="http://schemas.microsoft.com/office/drawing/2014/main" id="{427826AB-D384-4203-AF3A-FBDA4C15FEE3}"/>
              </a:ext>
            </a:extLst>
          </p:cNvPr>
          <p:cNvSpPr txBox="1">
            <a:spLocks/>
          </p:cNvSpPr>
          <p:nvPr/>
        </p:nvSpPr>
        <p:spPr>
          <a:xfrm>
            <a:off x="1897414" y="3339376"/>
            <a:ext cx="4320594" cy="527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I </a:t>
            </a:r>
            <a:r>
              <a:rPr lang="en-US" sz="2000" dirty="0" err="1"/>
              <a:t>Komang</a:t>
            </a:r>
            <a:r>
              <a:rPr lang="en-US" sz="2000" dirty="0"/>
              <a:t> </a:t>
            </a:r>
            <a:r>
              <a:rPr lang="en-US" sz="2000" dirty="0" err="1"/>
              <a:t>Basudewa</a:t>
            </a:r>
            <a:r>
              <a:rPr lang="en-US" sz="2000" dirty="0"/>
              <a:t> </a:t>
            </a:r>
            <a:r>
              <a:rPr lang="en-US" sz="2000" dirty="0" err="1"/>
              <a:t>Suputra</a:t>
            </a:r>
            <a:endParaRPr lang="en-US" sz="2000" dirty="0"/>
          </a:p>
        </p:txBody>
      </p:sp>
      <p:sp>
        <p:nvSpPr>
          <p:cNvPr id="59" name="Google Shape;1473;p41">
            <a:extLst>
              <a:ext uri="{FF2B5EF4-FFF2-40B4-BE49-F238E27FC236}">
                <a16:creationId xmlns:a16="http://schemas.microsoft.com/office/drawing/2014/main" id="{4F0ED738-EED6-455A-AD4D-405EF38941FB}"/>
              </a:ext>
            </a:extLst>
          </p:cNvPr>
          <p:cNvSpPr txBox="1">
            <a:spLocks/>
          </p:cNvSpPr>
          <p:nvPr/>
        </p:nvSpPr>
        <p:spPr>
          <a:xfrm>
            <a:off x="6047884" y="3370883"/>
            <a:ext cx="1210843" cy="32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" sz="2000" dirty="0"/>
              <a:t>42030071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2"/>
          <p:cNvSpPr/>
          <p:nvPr/>
        </p:nvSpPr>
        <p:spPr>
          <a:xfrm>
            <a:off x="1095138" y="285600"/>
            <a:ext cx="742342" cy="3797775"/>
          </a:xfrm>
          <a:custGeom>
            <a:avLst/>
            <a:gdLst/>
            <a:ahLst/>
            <a:cxnLst/>
            <a:rect l="l" t="t" r="r" b="b"/>
            <a:pathLst>
              <a:path w="37313" h="151911" extrusionOk="0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4"/>
            </a:outerShdw>
          </a:effectLst>
        </p:spPr>
      </p:sp>
      <p:sp>
        <p:nvSpPr>
          <p:cNvPr id="1508" name="Google Shape;1508;p42"/>
          <p:cNvSpPr txBox="1">
            <a:spLocks noGrp="1"/>
          </p:cNvSpPr>
          <p:nvPr>
            <p:ph type="title" idx="4294967295"/>
          </p:nvPr>
        </p:nvSpPr>
        <p:spPr>
          <a:xfrm>
            <a:off x="9333225" y="1068025"/>
            <a:ext cx="197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509" name="Google Shape;1509;p42"/>
          <p:cNvSpPr txBox="1">
            <a:spLocks noGrp="1"/>
          </p:cNvSpPr>
          <p:nvPr>
            <p:ph type="subTitle" idx="1"/>
          </p:nvPr>
        </p:nvSpPr>
        <p:spPr>
          <a:xfrm>
            <a:off x="2642375" y="2952125"/>
            <a:ext cx="41778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Software Management and Development</a:t>
            </a:r>
            <a:endParaRPr dirty="0"/>
          </a:p>
        </p:txBody>
      </p:sp>
      <p:grpSp>
        <p:nvGrpSpPr>
          <p:cNvPr id="1510" name="Google Shape;1510;p42"/>
          <p:cNvGrpSpPr/>
          <p:nvPr/>
        </p:nvGrpSpPr>
        <p:grpSpPr>
          <a:xfrm>
            <a:off x="7126055" y="891150"/>
            <a:ext cx="451800" cy="450600"/>
            <a:chOff x="2833380" y="4938625"/>
            <a:chExt cx="451800" cy="450600"/>
          </a:xfrm>
        </p:grpSpPr>
        <p:sp>
          <p:nvSpPr>
            <p:cNvPr id="1511" name="Google Shape;1511;p42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3" name="Google Shape;1513;p42"/>
          <p:cNvSpPr/>
          <p:nvPr/>
        </p:nvSpPr>
        <p:spPr>
          <a:xfrm>
            <a:off x="8088938" y="23897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3730175" y="8607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2261950" y="408337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42"/>
          <p:cNvGrpSpPr/>
          <p:nvPr/>
        </p:nvGrpSpPr>
        <p:grpSpPr>
          <a:xfrm>
            <a:off x="7355600" y="3650656"/>
            <a:ext cx="645300" cy="635400"/>
            <a:chOff x="7207750" y="640431"/>
            <a:chExt cx="645300" cy="635400"/>
          </a:xfrm>
        </p:grpSpPr>
        <p:sp>
          <p:nvSpPr>
            <p:cNvPr id="1517" name="Google Shape;1517;p42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9" name="Google Shape;1519;p42"/>
          <p:cNvSpPr/>
          <p:nvPr/>
        </p:nvSpPr>
        <p:spPr>
          <a:xfrm>
            <a:off x="1095138" y="285600"/>
            <a:ext cx="742342" cy="3797775"/>
          </a:xfrm>
          <a:custGeom>
            <a:avLst/>
            <a:gdLst/>
            <a:ahLst/>
            <a:cxnLst/>
            <a:rect l="l" t="t" r="r" b="b"/>
            <a:pathLst>
              <a:path w="37313" h="151911" extrusionOk="0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4"/>
            </a:outerShdw>
          </a:effectLst>
        </p:spPr>
      </p:sp>
      <p:sp>
        <p:nvSpPr>
          <p:cNvPr id="1520" name="Google Shape;1520;p42"/>
          <p:cNvSpPr/>
          <p:nvPr/>
        </p:nvSpPr>
        <p:spPr>
          <a:xfrm>
            <a:off x="2445275" y="1923025"/>
            <a:ext cx="4571998" cy="8201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19050" cap="flat" cmpd="sng">
                  <a:solidFill>
                    <a:srgbClr val="A4C2F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GITHUB</a:t>
            </a:r>
            <a:endParaRPr b="0" i="0" dirty="0">
              <a:ln w="19050" cap="flat" cmpd="sng">
                <a:solidFill>
                  <a:srgbClr val="A4C2F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ays One"/>
            </a:endParaRPr>
          </a:p>
        </p:txBody>
      </p:sp>
      <p:sp>
        <p:nvSpPr>
          <p:cNvPr id="1521" name="Google Shape;1521;p42"/>
          <p:cNvSpPr/>
          <p:nvPr/>
        </p:nvSpPr>
        <p:spPr>
          <a:xfrm>
            <a:off x="2445275" y="1933662"/>
            <a:ext cx="4571998" cy="8201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GITHUB</a:t>
            </a:r>
            <a:endParaRPr b="0" i="0" dirty="0"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ays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3"/>
          <p:cNvSpPr txBox="1">
            <a:spLocks noGrp="1"/>
          </p:cNvSpPr>
          <p:nvPr>
            <p:ph type="title"/>
          </p:nvPr>
        </p:nvSpPr>
        <p:spPr>
          <a:xfrm>
            <a:off x="3306150" y="1874825"/>
            <a:ext cx="397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GITHUB ?</a:t>
            </a:r>
            <a:endParaRPr dirty="0"/>
          </a:p>
        </p:txBody>
      </p:sp>
      <p:sp>
        <p:nvSpPr>
          <p:cNvPr id="1527" name="Google Shape;1527;p43"/>
          <p:cNvSpPr txBox="1">
            <a:spLocks noGrp="1"/>
          </p:cNvSpPr>
          <p:nvPr>
            <p:ph type="subTitle" idx="1"/>
          </p:nvPr>
        </p:nvSpPr>
        <p:spPr>
          <a:xfrm>
            <a:off x="3306150" y="2984500"/>
            <a:ext cx="46002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Software Management and Development</a:t>
            </a:r>
            <a:endParaRPr dirty="0"/>
          </a:p>
        </p:txBody>
      </p:sp>
      <p:cxnSp>
        <p:nvCxnSpPr>
          <p:cNvPr id="1528" name="Google Shape;1528;p43"/>
          <p:cNvCxnSpPr/>
          <p:nvPr/>
        </p:nvCxnSpPr>
        <p:spPr>
          <a:xfrm>
            <a:off x="3400700" y="2950550"/>
            <a:ext cx="3646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</p:cxnSp>
      <p:sp>
        <p:nvSpPr>
          <p:cNvPr id="1529" name="Google Shape;1529;p43"/>
          <p:cNvSpPr/>
          <p:nvPr/>
        </p:nvSpPr>
        <p:spPr>
          <a:xfrm>
            <a:off x="1789250" y="1840775"/>
            <a:ext cx="1268200" cy="1109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01</a:t>
            </a:r>
          </a:p>
        </p:txBody>
      </p:sp>
      <p:grpSp>
        <p:nvGrpSpPr>
          <p:cNvPr id="1530" name="Google Shape;1530;p43"/>
          <p:cNvGrpSpPr/>
          <p:nvPr/>
        </p:nvGrpSpPr>
        <p:grpSpPr>
          <a:xfrm>
            <a:off x="1151380" y="3733875"/>
            <a:ext cx="451800" cy="450600"/>
            <a:chOff x="2833380" y="4938625"/>
            <a:chExt cx="451800" cy="450600"/>
          </a:xfrm>
        </p:grpSpPr>
        <p:sp>
          <p:nvSpPr>
            <p:cNvPr id="1531" name="Google Shape;1531;p43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43"/>
          <p:cNvSpPr/>
          <p:nvPr/>
        </p:nvSpPr>
        <p:spPr>
          <a:xfrm>
            <a:off x="3418713" y="39731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43"/>
          <p:cNvGrpSpPr/>
          <p:nvPr/>
        </p:nvGrpSpPr>
        <p:grpSpPr>
          <a:xfrm>
            <a:off x="5752822" y="3973125"/>
            <a:ext cx="548634" cy="537675"/>
            <a:chOff x="7207750" y="640431"/>
            <a:chExt cx="645300" cy="635400"/>
          </a:xfrm>
        </p:grpSpPr>
        <p:sp>
          <p:nvSpPr>
            <p:cNvPr id="1535" name="Google Shape;1535;p43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7" name="Google Shape;1537;p43"/>
          <p:cNvSpPr/>
          <p:nvPr/>
        </p:nvSpPr>
        <p:spPr>
          <a:xfrm>
            <a:off x="7706975" y="36547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5413750" y="99017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3"/>
          <p:cNvSpPr/>
          <p:nvPr/>
        </p:nvSpPr>
        <p:spPr>
          <a:xfrm>
            <a:off x="1008350" y="12461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0" name="Google Shape;1540;p43"/>
          <p:cNvGrpSpPr/>
          <p:nvPr/>
        </p:nvGrpSpPr>
        <p:grpSpPr>
          <a:xfrm>
            <a:off x="2738801" y="609059"/>
            <a:ext cx="498269" cy="686340"/>
            <a:chOff x="4945851" y="-815791"/>
            <a:chExt cx="498269" cy="686340"/>
          </a:xfrm>
        </p:grpSpPr>
        <p:sp>
          <p:nvSpPr>
            <p:cNvPr id="1541" name="Google Shape;1541;p43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43"/>
          <p:cNvGrpSpPr/>
          <p:nvPr/>
        </p:nvGrpSpPr>
        <p:grpSpPr>
          <a:xfrm>
            <a:off x="7404332" y="933793"/>
            <a:ext cx="451779" cy="508194"/>
            <a:chOff x="1390300" y="-1374400"/>
            <a:chExt cx="430225" cy="484825"/>
          </a:xfrm>
        </p:grpSpPr>
        <p:sp>
          <p:nvSpPr>
            <p:cNvPr id="1544" name="Google Shape;1544;p43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  <p:sp>
          <p:nvSpPr>
            <p:cNvPr id="1545" name="Google Shape;1545;p43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9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GITHUB ?</a:t>
            </a:r>
            <a:endParaRPr b="0" dirty="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444" name="Google Shape;1444;p39"/>
          <p:cNvSpPr txBox="1">
            <a:spLocks noGrp="1"/>
          </p:cNvSpPr>
          <p:nvPr>
            <p:ph type="body" idx="1"/>
          </p:nvPr>
        </p:nvSpPr>
        <p:spPr>
          <a:xfrm>
            <a:off x="914399" y="1562986"/>
            <a:ext cx="4711169" cy="2817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Pada homepage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 </a:t>
            </a:r>
            <a:r>
              <a:rPr lang="en-US" sz="1400" dirty="0" err="1"/>
              <a:t>disebutkan</a:t>
            </a:r>
            <a:r>
              <a:rPr lang="en-US" sz="1400" dirty="0"/>
              <a:t>, </a:t>
            </a:r>
            <a:r>
              <a:rPr lang="en-US" sz="1400" dirty="0" err="1"/>
              <a:t>bahwa</a:t>
            </a:r>
            <a:r>
              <a:rPr lang="en-US" sz="1400" dirty="0"/>
              <a:t> GitHub </a:t>
            </a:r>
            <a:r>
              <a:rPr lang="en-US" sz="1400" dirty="0" err="1"/>
              <a:t>adalah</a:t>
            </a:r>
            <a:r>
              <a:rPr lang="en-US" sz="1400" dirty="0"/>
              <a:t> platform </a:t>
            </a:r>
            <a:r>
              <a:rPr lang="en-US" sz="1400" dirty="0" err="1"/>
              <a:t>khusus</a:t>
            </a:r>
            <a:r>
              <a:rPr lang="en-US" sz="1400" dirty="0"/>
              <a:t> developer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terinspirasi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bekerja</a:t>
            </a:r>
            <a:r>
              <a:rPr lang="en-US" sz="1400" dirty="0"/>
              <a:t> para programmer.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open source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meng-host dan </a:t>
            </a:r>
            <a:r>
              <a:rPr lang="en-US" sz="1400" dirty="0" err="1"/>
              <a:t>meninjau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, </a:t>
            </a:r>
            <a:r>
              <a:rPr lang="en-US" sz="1400" dirty="0" err="1"/>
              <a:t>mengelola</a:t>
            </a:r>
            <a:r>
              <a:rPr lang="en-US" sz="1400" dirty="0"/>
              <a:t> project, dan </a:t>
            </a:r>
            <a:r>
              <a:rPr lang="en-US" sz="1400" dirty="0" err="1"/>
              <a:t>membangun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</a:t>
            </a:r>
            <a:r>
              <a:rPr lang="en-US" sz="1400" dirty="0" err="1"/>
              <a:t>bersama</a:t>
            </a:r>
            <a:r>
              <a:rPr lang="en-US" sz="1400" dirty="0"/>
              <a:t> 56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di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dunia.Pada</a:t>
            </a:r>
            <a:r>
              <a:rPr lang="en-US" sz="1400" dirty="0"/>
              <a:t> </a:t>
            </a:r>
            <a:r>
              <a:rPr lang="en-US" sz="1400" dirty="0" err="1"/>
              <a:t>Intinya</a:t>
            </a:r>
            <a:r>
              <a:rPr lang="en-US" sz="1400" dirty="0"/>
              <a:t>, GitHub </a:t>
            </a:r>
            <a:r>
              <a:rPr lang="en-US" sz="1400" dirty="0" err="1"/>
              <a:t>ini</a:t>
            </a:r>
            <a:r>
              <a:rPr lang="en-US" sz="1400" dirty="0"/>
              <a:t> 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manajemen</a:t>
            </a:r>
            <a:r>
              <a:rPr lang="en-US" sz="1400" dirty="0"/>
              <a:t> project, </a:t>
            </a:r>
            <a:r>
              <a:rPr lang="en-US" sz="1400" dirty="0" err="1"/>
              <a:t>sistem</a:t>
            </a:r>
            <a:r>
              <a:rPr lang="en-US" sz="1400" dirty="0"/>
              <a:t> versioning code, </a:t>
            </a:r>
            <a:r>
              <a:rPr lang="en-US" sz="1400" dirty="0" err="1"/>
              <a:t>sekaligus</a:t>
            </a:r>
            <a:r>
              <a:rPr lang="en-US" sz="1400" dirty="0"/>
              <a:t> platform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sosial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para developer </a:t>
            </a:r>
            <a:r>
              <a:rPr lang="en-US" sz="1400" dirty="0" err="1"/>
              <a:t>seluruh</a:t>
            </a:r>
            <a:r>
              <a:rPr lang="en-US" sz="1400" dirty="0"/>
              <a:t> dunia.</a:t>
            </a:r>
            <a:endParaRPr sz="1400" dirty="0"/>
          </a:p>
        </p:txBody>
      </p:sp>
      <p:grpSp>
        <p:nvGrpSpPr>
          <p:cNvPr id="1445" name="Google Shape;1445;p39"/>
          <p:cNvGrpSpPr/>
          <p:nvPr/>
        </p:nvGrpSpPr>
        <p:grpSpPr>
          <a:xfrm>
            <a:off x="8123026" y="500184"/>
            <a:ext cx="498269" cy="686340"/>
            <a:chOff x="4945851" y="-815791"/>
            <a:chExt cx="498269" cy="686340"/>
          </a:xfrm>
        </p:grpSpPr>
        <p:sp>
          <p:nvSpPr>
            <p:cNvPr id="1446" name="Google Shape;1446;p39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" name="Google Shape;1448;p39"/>
          <p:cNvSpPr/>
          <p:nvPr/>
        </p:nvSpPr>
        <p:spPr>
          <a:xfrm>
            <a:off x="8280650" y="25197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39"/>
          <p:cNvGrpSpPr/>
          <p:nvPr/>
        </p:nvGrpSpPr>
        <p:grpSpPr>
          <a:xfrm>
            <a:off x="914391" y="3502236"/>
            <a:ext cx="525016" cy="516961"/>
            <a:chOff x="7207750" y="640431"/>
            <a:chExt cx="645300" cy="635400"/>
          </a:xfrm>
        </p:grpSpPr>
        <p:sp>
          <p:nvSpPr>
            <p:cNvPr id="1450" name="Google Shape;1450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A5A6675-77FE-46DD-8AA5-A627DFB8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10" y="1362527"/>
            <a:ext cx="2497446" cy="24974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8"/>
          <p:cNvSpPr txBox="1">
            <a:spLocks noGrp="1"/>
          </p:cNvSpPr>
          <p:nvPr>
            <p:ph type="title"/>
          </p:nvPr>
        </p:nvSpPr>
        <p:spPr>
          <a:xfrm>
            <a:off x="1191400" y="2408225"/>
            <a:ext cx="671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PENGGUNAAN</a:t>
            </a:r>
            <a:endParaRPr dirty="0"/>
          </a:p>
        </p:txBody>
      </p:sp>
      <p:sp>
        <p:nvSpPr>
          <p:cNvPr id="1652" name="Google Shape;1652;p48"/>
          <p:cNvSpPr txBox="1">
            <a:spLocks noGrp="1"/>
          </p:cNvSpPr>
          <p:nvPr>
            <p:ph type="subTitle" idx="1"/>
          </p:nvPr>
        </p:nvSpPr>
        <p:spPr>
          <a:xfrm>
            <a:off x="2248750" y="3365500"/>
            <a:ext cx="46002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Software Management and Development</a:t>
            </a:r>
            <a:endParaRPr dirty="0"/>
          </a:p>
        </p:txBody>
      </p:sp>
      <p:cxnSp>
        <p:nvCxnSpPr>
          <p:cNvPr id="1653" name="Google Shape;1653;p48"/>
          <p:cNvCxnSpPr/>
          <p:nvPr/>
        </p:nvCxnSpPr>
        <p:spPr>
          <a:xfrm>
            <a:off x="2725450" y="3320300"/>
            <a:ext cx="3646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</p:cxnSp>
      <p:sp>
        <p:nvSpPr>
          <p:cNvPr id="1654" name="Google Shape;1654;p48"/>
          <p:cNvSpPr/>
          <p:nvPr/>
        </p:nvSpPr>
        <p:spPr>
          <a:xfrm>
            <a:off x="3733824" y="1224775"/>
            <a:ext cx="1630052" cy="1084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02</a:t>
            </a:r>
          </a:p>
        </p:txBody>
      </p:sp>
      <p:grpSp>
        <p:nvGrpSpPr>
          <p:cNvPr id="1655" name="Google Shape;1655;p48"/>
          <p:cNvGrpSpPr/>
          <p:nvPr/>
        </p:nvGrpSpPr>
        <p:grpSpPr>
          <a:xfrm flipH="1">
            <a:off x="6566195" y="810375"/>
            <a:ext cx="451800" cy="450600"/>
            <a:chOff x="2833380" y="4938625"/>
            <a:chExt cx="451800" cy="450600"/>
          </a:xfrm>
        </p:grpSpPr>
        <p:sp>
          <p:nvSpPr>
            <p:cNvPr id="1656" name="Google Shape;1656;p4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48"/>
          <p:cNvSpPr/>
          <p:nvPr/>
        </p:nvSpPr>
        <p:spPr>
          <a:xfrm flipH="1">
            <a:off x="6189238" y="42597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9" name="Google Shape;1659;p48"/>
          <p:cNvGrpSpPr/>
          <p:nvPr/>
        </p:nvGrpSpPr>
        <p:grpSpPr>
          <a:xfrm flipH="1">
            <a:off x="1384719" y="1323488"/>
            <a:ext cx="548634" cy="537675"/>
            <a:chOff x="7207750" y="640431"/>
            <a:chExt cx="645300" cy="635400"/>
          </a:xfrm>
        </p:grpSpPr>
        <p:sp>
          <p:nvSpPr>
            <p:cNvPr id="1660" name="Google Shape;1660;p4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2" name="Google Shape;1662;p48"/>
          <p:cNvSpPr/>
          <p:nvPr/>
        </p:nvSpPr>
        <p:spPr>
          <a:xfrm flipH="1">
            <a:off x="1008350" y="36547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8"/>
          <p:cNvSpPr/>
          <p:nvPr/>
        </p:nvSpPr>
        <p:spPr>
          <a:xfrm flipH="1">
            <a:off x="7945000" y="16064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7831993" y="3403059"/>
            <a:ext cx="498269" cy="686340"/>
            <a:chOff x="4945851" y="-815791"/>
            <a:chExt cx="498269" cy="686340"/>
          </a:xfrm>
        </p:grpSpPr>
        <p:sp>
          <p:nvSpPr>
            <p:cNvPr id="1665" name="Google Shape;1665;p48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8"/>
          <p:cNvGrpSpPr/>
          <p:nvPr/>
        </p:nvGrpSpPr>
        <p:grpSpPr>
          <a:xfrm>
            <a:off x="2031489" y="3973118"/>
            <a:ext cx="451779" cy="508194"/>
            <a:chOff x="1390300" y="-1374400"/>
            <a:chExt cx="430225" cy="484825"/>
          </a:xfrm>
        </p:grpSpPr>
        <p:sp>
          <p:nvSpPr>
            <p:cNvPr id="1668" name="Google Shape;1668;p4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  <p:sp>
          <p:nvSpPr>
            <p:cNvPr id="1669" name="Google Shape;1669;p4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</p:grpSp>
      <p:sp>
        <p:nvSpPr>
          <p:cNvPr id="1670" name="Google Shape;1670;p48"/>
          <p:cNvSpPr/>
          <p:nvPr/>
        </p:nvSpPr>
        <p:spPr>
          <a:xfrm flipH="1">
            <a:off x="2597288" y="10103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9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PENGGUNAAN</a:t>
            </a:r>
            <a:endParaRPr b="0" dirty="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444" name="Google Shape;1444;p39"/>
          <p:cNvSpPr txBox="1">
            <a:spLocks noGrp="1"/>
          </p:cNvSpPr>
          <p:nvPr>
            <p:ph type="body" idx="1"/>
          </p:nvPr>
        </p:nvSpPr>
        <p:spPr>
          <a:xfrm>
            <a:off x="914399" y="1562986"/>
            <a:ext cx="3391787" cy="2817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Pastikan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mendaftarkan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 (Create </a:t>
            </a:r>
            <a:r>
              <a:rPr lang="en-US" sz="1400" dirty="0" err="1"/>
              <a:t>akun</a:t>
            </a:r>
            <a:r>
              <a:rPr lang="en-US" sz="1400" dirty="0"/>
              <a:t>, </a:t>
            </a:r>
            <a:r>
              <a:rPr lang="en-US" sz="1400" dirty="0" err="1"/>
              <a:t>Verifikasi</a:t>
            </a:r>
            <a:r>
              <a:rPr lang="en-US" sz="1400" dirty="0"/>
              <a:t> E-mail, </a:t>
            </a:r>
            <a:r>
              <a:rPr lang="en-US" sz="1400" dirty="0" err="1"/>
              <a:t>Lengkapi</a:t>
            </a:r>
            <a:r>
              <a:rPr lang="en-US" sz="1400" dirty="0"/>
              <a:t> </a:t>
            </a:r>
            <a:r>
              <a:rPr lang="en-US" sz="1400" dirty="0" err="1"/>
              <a:t>Profil</a:t>
            </a:r>
            <a:r>
              <a:rPr lang="en-US" sz="1400" dirty="0"/>
              <a:t>)</a:t>
            </a:r>
            <a:r>
              <a:rPr lang="en-US" sz="1400" dirty="0" err="1"/>
              <a:t>Setelahnya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start a project Halaman yang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menekan</a:t>
            </a:r>
            <a:r>
              <a:rPr lang="en-US" sz="1400" dirty="0"/>
              <a:t> </a:t>
            </a:r>
            <a:r>
              <a:rPr lang="en-US" sz="1400" dirty="0" err="1"/>
              <a:t>tombol</a:t>
            </a:r>
            <a:r>
              <a:rPr lang="en-US" sz="1400" dirty="0"/>
              <a:t> “start a project”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formulir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repository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gambar</a:t>
            </a:r>
            <a:r>
              <a:rPr lang="en-US" sz="1400" dirty="0"/>
              <a:t> di </a:t>
            </a:r>
            <a:r>
              <a:rPr lang="en-US" sz="1400" dirty="0" err="1"/>
              <a:t>samping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</a:t>
            </a:r>
            <a:endParaRPr sz="1400" dirty="0"/>
          </a:p>
        </p:txBody>
      </p:sp>
      <p:grpSp>
        <p:nvGrpSpPr>
          <p:cNvPr id="1445" name="Google Shape;1445;p39"/>
          <p:cNvGrpSpPr/>
          <p:nvPr/>
        </p:nvGrpSpPr>
        <p:grpSpPr>
          <a:xfrm>
            <a:off x="8123026" y="500184"/>
            <a:ext cx="498269" cy="686340"/>
            <a:chOff x="4945851" y="-815791"/>
            <a:chExt cx="498269" cy="686340"/>
          </a:xfrm>
        </p:grpSpPr>
        <p:sp>
          <p:nvSpPr>
            <p:cNvPr id="1446" name="Google Shape;1446;p39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" name="Google Shape;1448;p39"/>
          <p:cNvSpPr/>
          <p:nvPr/>
        </p:nvSpPr>
        <p:spPr>
          <a:xfrm>
            <a:off x="8280650" y="25197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39"/>
          <p:cNvGrpSpPr/>
          <p:nvPr/>
        </p:nvGrpSpPr>
        <p:grpSpPr>
          <a:xfrm>
            <a:off x="914391" y="3502236"/>
            <a:ext cx="525016" cy="516961"/>
            <a:chOff x="7207750" y="640431"/>
            <a:chExt cx="645300" cy="635400"/>
          </a:xfrm>
        </p:grpSpPr>
        <p:sp>
          <p:nvSpPr>
            <p:cNvPr id="1450" name="Google Shape;1450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5532FD-3C24-4DC6-A77C-41E2F62B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92" y="1071311"/>
            <a:ext cx="3281202" cy="35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9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74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PENGGUNAAN</a:t>
            </a:r>
            <a:endParaRPr b="0" dirty="0">
              <a:solidFill>
                <a:schemeClr val="lt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444" name="Google Shape;1444;p39"/>
          <p:cNvSpPr txBox="1">
            <a:spLocks noGrp="1"/>
          </p:cNvSpPr>
          <p:nvPr>
            <p:ph type="body" idx="1"/>
          </p:nvPr>
        </p:nvSpPr>
        <p:spPr>
          <a:xfrm>
            <a:off x="914400" y="1488558"/>
            <a:ext cx="7208615" cy="3179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Setelah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repository,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memulai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file </a:t>
            </a:r>
            <a:r>
              <a:rPr lang="en-US" sz="1400" dirty="0" err="1"/>
              <a:t>baru</a:t>
            </a:r>
            <a:r>
              <a:rPr lang="en-US" sz="1400" dirty="0"/>
              <a:t> pada link “create a new </a:t>
            </a:r>
            <a:r>
              <a:rPr lang="en-US" sz="1400" dirty="0" err="1"/>
              <a:t>file”.Nama</a:t>
            </a:r>
            <a:r>
              <a:rPr lang="en-US" sz="1400" dirty="0"/>
              <a:t> file </a:t>
            </a:r>
            <a:r>
              <a:rPr lang="en-US" sz="1400" dirty="0" err="1"/>
              <a:t>bisa</a:t>
            </a:r>
            <a:r>
              <a:rPr lang="en-US" sz="1400" dirty="0"/>
              <a:t> di </a:t>
            </a:r>
            <a:r>
              <a:rPr lang="en-US" sz="1400" dirty="0" err="1"/>
              <a:t>isi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file </a:t>
            </a:r>
            <a:r>
              <a:rPr lang="en-US" sz="1400" dirty="0" err="1"/>
              <a:t>seperti</a:t>
            </a:r>
            <a:r>
              <a:rPr lang="en-US" sz="1400" dirty="0"/>
              <a:t> php, </a:t>
            </a:r>
            <a:r>
              <a:rPr lang="en-US" sz="1400" dirty="0" err="1"/>
              <a:t>javascript</a:t>
            </a:r>
            <a:r>
              <a:rPr lang="en-US" sz="1400" dirty="0"/>
              <a:t>, html, dan </a:t>
            </a:r>
            <a:r>
              <a:rPr lang="en-US" sz="1400" dirty="0" err="1"/>
              <a:t>lainnya</a:t>
            </a:r>
            <a:r>
              <a:rPr lang="en-US" sz="1400" dirty="0"/>
              <a:t>. </a:t>
            </a:r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lembar</a:t>
            </a:r>
            <a:r>
              <a:rPr lang="en-US" sz="1400" dirty="0"/>
              <a:t> </a:t>
            </a:r>
            <a:r>
              <a:rPr lang="en-US" sz="1400" dirty="0" err="1"/>
              <a:t>ketik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dan preview </a:t>
            </a:r>
            <a:r>
              <a:rPr lang="en-US" sz="1400" dirty="0" err="1"/>
              <a:t>kode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diketik.Jika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file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“commit a new file”. </a:t>
            </a:r>
            <a:r>
              <a:rPr lang="en-US" sz="1400" dirty="0" err="1"/>
              <a:t>Fungsinya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merekam</a:t>
            </a:r>
            <a:r>
              <a:rPr lang="en-US" sz="1400" dirty="0"/>
              <a:t>/</a:t>
            </a:r>
            <a:r>
              <a:rPr lang="en-US" sz="1400" dirty="0" err="1"/>
              <a:t>melacak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kedepannya</a:t>
            </a:r>
            <a:r>
              <a:rPr lang="en-US" sz="1400" dirty="0"/>
              <a:t>. </a:t>
            </a:r>
            <a:r>
              <a:rPr lang="en-US" sz="1400" dirty="0" err="1"/>
              <a:t>Rekaman</a:t>
            </a:r>
            <a:r>
              <a:rPr lang="en-US" sz="1400" dirty="0"/>
              <a:t> file yang </a:t>
            </a:r>
            <a:r>
              <a:rPr lang="en-US" sz="1400" dirty="0" err="1"/>
              <a:t>sudah</a:t>
            </a:r>
            <a:r>
              <a:rPr lang="en-US" sz="1400" dirty="0"/>
              <a:t> di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di </a:t>
            </a:r>
            <a:r>
              <a:rPr lang="en-US" sz="1400" dirty="0" err="1"/>
              <a:t>lihat</a:t>
            </a:r>
            <a:r>
              <a:rPr lang="en-US" sz="1400" dirty="0"/>
              <a:t>  pada menu history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commit.Di</a:t>
            </a: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juga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memposting</a:t>
            </a:r>
            <a:r>
              <a:rPr lang="en-US" sz="1400" dirty="0"/>
              <a:t> </a:t>
            </a:r>
            <a:r>
              <a:rPr lang="en-US" sz="1400" dirty="0" err="1"/>
              <a:t>segala</a:t>
            </a:r>
            <a:r>
              <a:rPr lang="en-US" sz="1400" dirty="0"/>
              <a:t> </a:t>
            </a:r>
            <a:r>
              <a:rPr lang="en-US" sz="1400" dirty="0" err="1"/>
              <a:t>sesuatu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public.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mengeksplorasi</a:t>
            </a:r>
            <a:r>
              <a:rPr lang="en-US" sz="1400" dirty="0"/>
              <a:t> </a:t>
            </a:r>
            <a:r>
              <a:rPr lang="en-US" sz="1400" dirty="0" err="1"/>
              <a:t>segala</a:t>
            </a:r>
            <a:r>
              <a:rPr lang="en-US" sz="1400" dirty="0"/>
              <a:t> </a:t>
            </a:r>
            <a:r>
              <a:rPr lang="en-US" sz="1400" dirty="0" err="1"/>
              <a:t>postingan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feed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diatur</a:t>
            </a:r>
            <a:r>
              <a:rPr lang="en-US" sz="1400" dirty="0"/>
              <a:t> oleh GitHub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ketertarikan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.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like, </a:t>
            </a:r>
            <a:r>
              <a:rPr lang="en-US" sz="1400" dirty="0" err="1"/>
              <a:t>berkomentar</a:t>
            </a:r>
            <a:r>
              <a:rPr lang="en-US" sz="1400" dirty="0"/>
              <a:t>, </a:t>
            </a:r>
            <a:r>
              <a:rPr lang="en-US" sz="1400" dirty="0" err="1"/>
              <a:t>berkenalan</a:t>
            </a:r>
            <a:r>
              <a:rPr lang="en-US" sz="1400" dirty="0"/>
              <a:t>, dan </a:t>
            </a:r>
            <a:r>
              <a:rPr lang="en-US" sz="1400" dirty="0" err="1"/>
              <a:t>berdiskusi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</a:t>
            </a:r>
            <a:r>
              <a:rPr lang="en-US" sz="1400" dirty="0" err="1"/>
              <a:t>misalnya</a:t>
            </a:r>
            <a:r>
              <a:rPr lang="en-US" sz="1400" dirty="0"/>
              <a:t>.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bosan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menu explore yang </a:t>
            </a:r>
            <a:r>
              <a:rPr lang="en-US" sz="1400" dirty="0" err="1"/>
              <a:t>disediakan</a:t>
            </a:r>
            <a:r>
              <a:rPr lang="en-US" sz="1400" dirty="0"/>
              <a:t> GitHub,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membaca</a:t>
            </a:r>
            <a:r>
              <a:rPr lang="en-US" sz="1400" dirty="0"/>
              <a:t> blog yang </a:t>
            </a:r>
            <a:r>
              <a:rPr lang="en-US" sz="1400" dirty="0" err="1"/>
              <a:t>ada</a:t>
            </a:r>
            <a:r>
              <a:rPr lang="en-US" sz="1400" dirty="0"/>
              <a:t> pada GitHub. </a:t>
            </a:r>
          </a:p>
        </p:txBody>
      </p:sp>
      <p:grpSp>
        <p:nvGrpSpPr>
          <p:cNvPr id="1445" name="Google Shape;1445;p39"/>
          <p:cNvGrpSpPr/>
          <p:nvPr/>
        </p:nvGrpSpPr>
        <p:grpSpPr>
          <a:xfrm>
            <a:off x="8123026" y="500184"/>
            <a:ext cx="498269" cy="686340"/>
            <a:chOff x="4945851" y="-815791"/>
            <a:chExt cx="498269" cy="686340"/>
          </a:xfrm>
        </p:grpSpPr>
        <p:sp>
          <p:nvSpPr>
            <p:cNvPr id="1446" name="Google Shape;1446;p39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" name="Google Shape;1448;p39"/>
          <p:cNvSpPr/>
          <p:nvPr/>
        </p:nvSpPr>
        <p:spPr>
          <a:xfrm>
            <a:off x="8280650" y="25197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3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2"/>
          <p:cNvSpPr/>
          <p:nvPr/>
        </p:nvSpPr>
        <p:spPr>
          <a:xfrm>
            <a:off x="1095138" y="285600"/>
            <a:ext cx="742342" cy="3797775"/>
          </a:xfrm>
          <a:custGeom>
            <a:avLst/>
            <a:gdLst/>
            <a:ahLst/>
            <a:cxnLst/>
            <a:rect l="l" t="t" r="r" b="b"/>
            <a:pathLst>
              <a:path w="37313" h="151911" extrusionOk="0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4"/>
            </a:outerShdw>
          </a:effectLst>
        </p:spPr>
      </p:sp>
      <p:sp>
        <p:nvSpPr>
          <p:cNvPr id="1508" name="Google Shape;1508;p42"/>
          <p:cNvSpPr txBox="1">
            <a:spLocks noGrp="1"/>
          </p:cNvSpPr>
          <p:nvPr>
            <p:ph type="title" idx="4294967295"/>
          </p:nvPr>
        </p:nvSpPr>
        <p:spPr>
          <a:xfrm>
            <a:off x="9333225" y="1068025"/>
            <a:ext cx="197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509" name="Google Shape;1509;p42"/>
          <p:cNvSpPr txBox="1">
            <a:spLocks noGrp="1"/>
          </p:cNvSpPr>
          <p:nvPr>
            <p:ph type="subTitle" idx="1"/>
          </p:nvPr>
        </p:nvSpPr>
        <p:spPr>
          <a:xfrm>
            <a:off x="2812500" y="2803264"/>
            <a:ext cx="41778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Software Management and Development</a:t>
            </a:r>
            <a:endParaRPr dirty="0"/>
          </a:p>
        </p:txBody>
      </p:sp>
      <p:grpSp>
        <p:nvGrpSpPr>
          <p:cNvPr id="1510" name="Google Shape;1510;p42"/>
          <p:cNvGrpSpPr/>
          <p:nvPr/>
        </p:nvGrpSpPr>
        <p:grpSpPr>
          <a:xfrm>
            <a:off x="7126055" y="891150"/>
            <a:ext cx="451800" cy="450600"/>
            <a:chOff x="2833380" y="4938625"/>
            <a:chExt cx="451800" cy="450600"/>
          </a:xfrm>
        </p:grpSpPr>
        <p:sp>
          <p:nvSpPr>
            <p:cNvPr id="1511" name="Google Shape;1511;p42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3" name="Google Shape;1513;p42"/>
          <p:cNvSpPr/>
          <p:nvPr/>
        </p:nvSpPr>
        <p:spPr>
          <a:xfrm>
            <a:off x="8088938" y="23897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3730175" y="8607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2261950" y="408337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42"/>
          <p:cNvGrpSpPr/>
          <p:nvPr/>
        </p:nvGrpSpPr>
        <p:grpSpPr>
          <a:xfrm>
            <a:off x="7355600" y="3650656"/>
            <a:ext cx="645300" cy="635400"/>
            <a:chOff x="7207750" y="640431"/>
            <a:chExt cx="645300" cy="635400"/>
          </a:xfrm>
        </p:grpSpPr>
        <p:sp>
          <p:nvSpPr>
            <p:cNvPr id="1517" name="Google Shape;1517;p42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9" name="Google Shape;1519;p42"/>
          <p:cNvSpPr/>
          <p:nvPr/>
        </p:nvSpPr>
        <p:spPr>
          <a:xfrm>
            <a:off x="1095138" y="285600"/>
            <a:ext cx="742342" cy="3797775"/>
          </a:xfrm>
          <a:custGeom>
            <a:avLst/>
            <a:gdLst/>
            <a:ahLst/>
            <a:cxnLst/>
            <a:rect l="l" t="t" r="r" b="b"/>
            <a:pathLst>
              <a:path w="37313" h="151911" extrusionOk="0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4"/>
            </a:outerShdw>
          </a:effectLst>
        </p:spPr>
      </p:sp>
      <p:sp>
        <p:nvSpPr>
          <p:cNvPr id="1520" name="Google Shape;1520;p42"/>
          <p:cNvSpPr/>
          <p:nvPr/>
        </p:nvSpPr>
        <p:spPr>
          <a:xfrm>
            <a:off x="2445275" y="1837155"/>
            <a:ext cx="5050678" cy="9060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19050" cap="flat" cmpd="sng">
                  <a:solidFill>
                    <a:srgbClr val="A4C2F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Bitrix</a:t>
            </a:r>
            <a:r>
              <a:rPr lang="en-US" b="0" i="0" dirty="0">
                <a:ln w="19050" cap="flat" cmpd="sng">
                  <a:solidFill>
                    <a:srgbClr val="A4C2F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 24</a:t>
            </a:r>
            <a:endParaRPr b="0" i="0" dirty="0">
              <a:ln w="19050" cap="flat" cmpd="sng">
                <a:solidFill>
                  <a:srgbClr val="A4C2F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ays One"/>
            </a:endParaRPr>
          </a:p>
        </p:txBody>
      </p:sp>
      <p:sp>
        <p:nvSpPr>
          <p:cNvPr id="1521" name="Google Shape;1521;p42"/>
          <p:cNvSpPr/>
          <p:nvPr/>
        </p:nvSpPr>
        <p:spPr>
          <a:xfrm>
            <a:off x="2445275" y="1847787"/>
            <a:ext cx="5050678" cy="9060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ays One"/>
            </a:endParaRPr>
          </a:p>
        </p:txBody>
      </p:sp>
    </p:spTree>
    <p:extLst>
      <p:ext uri="{BB962C8B-B14F-4D97-AF65-F5344CB8AC3E}">
        <p14:creationId xmlns:p14="http://schemas.microsoft.com/office/powerpoint/2010/main" val="40641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on Palette Book Slideshow for Marketing by Slidesgo">
  <a:themeElements>
    <a:clrScheme name="Simple Light">
      <a:dk1>
        <a:srgbClr val="140538"/>
      </a:dk1>
      <a:lt1>
        <a:srgbClr val="FFFFFF"/>
      </a:lt1>
      <a:dk2>
        <a:srgbClr val="4E29AA"/>
      </a:dk2>
      <a:lt2>
        <a:srgbClr val="FF00FF"/>
      </a:lt2>
      <a:accent1>
        <a:srgbClr val="FEAFFE"/>
      </a:accent1>
      <a:accent2>
        <a:srgbClr val="52F0FE"/>
      </a:accent2>
      <a:accent3>
        <a:srgbClr val="C2F4FF"/>
      </a:accent3>
      <a:accent4>
        <a:srgbClr val="FF0000"/>
      </a:accent4>
      <a:accent5>
        <a:srgbClr val="FDCDE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512</Words>
  <Application>Microsoft Office PowerPoint</Application>
  <PresentationFormat>On-screen Show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Days One</vt:lpstr>
      <vt:lpstr>Roboto Condensed Light</vt:lpstr>
      <vt:lpstr>Anaheim</vt:lpstr>
      <vt:lpstr>Arial</vt:lpstr>
      <vt:lpstr>Google Sans</vt:lpstr>
      <vt:lpstr>Bebas Neue</vt:lpstr>
      <vt:lpstr>Neon Palette Book Slideshow for Marketing by Slidesgo</vt:lpstr>
      <vt:lpstr>Pengertian &amp; Cara Penggunaan</vt:lpstr>
      <vt:lpstr>Bagus Nararya Nanda Raditya</vt:lpstr>
      <vt:lpstr>WHOA!</vt:lpstr>
      <vt:lpstr>APA ITU GITHUB ?</vt:lpstr>
      <vt:lpstr>APA ITU GITHUB ?</vt:lpstr>
      <vt:lpstr>CARA PENGGUNAAN</vt:lpstr>
      <vt:lpstr>CARA PENGGUNAAN</vt:lpstr>
      <vt:lpstr>CARA PENGGUNAAN</vt:lpstr>
      <vt:lpstr>WHOA!</vt:lpstr>
      <vt:lpstr>APA ITU BITRIX 24 ?</vt:lpstr>
      <vt:lpstr>APA ITU BITRIX 24?</vt:lpstr>
      <vt:lpstr>CARA PENGGUNAAN</vt:lpstr>
      <vt:lpstr>CARA PENGGUNAAN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&amp; Cara Penggunaan</dc:title>
  <dc:creator>sovia damayanti</dc:creator>
  <cp:lastModifiedBy>sovia damayanti</cp:lastModifiedBy>
  <cp:revision>3</cp:revision>
  <dcterms:modified xsi:type="dcterms:W3CDTF">2021-12-30T18:04:08Z</dcterms:modified>
</cp:coreProperties>
</file>