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8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96FDA-FC76-F64D-91D0-0B4181F7B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F11818-E29B-144E-8B1F-D4F4BBC96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EE587-95EC-7B4A-A8E1-ACABA427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D4A-B784-D844-AA27-B51FFACE3979}" type="datetimeFigureOut">
              <a:rPr kumimoji="1" lang="zh-CN" altLang="en-US" smtClean="0"/>
              <a:t>2021/3/20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55DB4-893A-A242-ABF2-4EED7CA5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2D4BA-2FDC-024F-A41F-E2A9A969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4B17-D84B-4E47-8665-0F7A1664D3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60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7E5D9-E0EE-4D4F-90FB-1C3E1168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D63289-11DD-574E-A768-F39DAC22C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0A9800-ADA7-F144-96B3-FF0D24DB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D4A-B784-D844-AA27-B51FFACE3979}" type="datetimeFigureOut">
              <a:rPr kumimoji="1" lang="zh-CN" altLang="en-US" smtClean="0"/>
              <a:t>2021/3/20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3007B-1992-9447-88EC-236582E6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49BCC-32E0-E04F-BDFB-B2E9DB6B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4B17-D84B-4E47-8665-0F7A1664D3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681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AA7609-51ED-B84D-965C-38307BB58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AA9D36-766C-994E-BD31-C8831B4B8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B44347-E652-F848-AB12-61E0C48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D4A-B784-D844-AA27-B51FFACE3979}" type="datetimeFigureOut">
              <a:rPr kumimoji="1" lang="zh-CN" altLang="en-US" smtClean="0"/>
              <a:t>2021/3/20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290CB4-661D-D948-A77A-28DC5C2E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37510-BB53-4D40-BBDE-F7F9AFD3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4B17-D84B-4E47-8665-0F7A1664D3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202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B0012-46CE-5241-96B1-DA601B9B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D2689C-B723-E547-A755-3AD681E9D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A8AF2-E730-3345-A546-FB660C26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D4A-B784-D844-AA27-B51FFACE3979}" type="datetimeFigureOut">
              <a:rPr kumimoji="1" lang="zh-CN" altLang="en-US" smtClean="0"/>
              <a:t>2021/3/20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24986A-EF14-F344-99C0-856B3C3E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9B9FB-8877-7D47-A962-75A82299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4B17-D84B-4E47-8665-0F7A1664D3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228F7-914D-FC4E-839B-76FC34FC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926443-66AA-F442-A5B3-DC50FC04F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7261C8-D606-9241-B4BE-CEB0176C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D4A-B784-D844-AA27-B51FFACE3979}" type="datetimeFigureOut">
              <a:rPr kumimoji="1" lang="zh-CN" altLang="en-US" smtClean="0"/>
              <a:t>2021/3/20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E44568-7EF8-A54E-B64A-FD0D46CC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35980-80E8-394A-A634-AE51A577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4B17-D84B-4E47-8665-0F7A1664D3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00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2666C-DF85-E146-9E14-FB590309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ABE17-8088-464C-8F68-BD369C906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91ACAB-1804-D549-A662-EA6EB39A4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EC9E0C-7584-2641-93DE-92B812CE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D4A-B784-D844-AA27-B51FFACE3979}" type="datetimeFigureOut">
              <a:rPr kumimoji="1" lang="zh-CN" altLang="en-US" smtClean="0"/>
              <a:t>2021/3/20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987F4E-02D8-2844-ADE0-EAD9F3D6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97F9E2-E86F-E540-B132-0390078A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4B17-D84B-4E47-8665-0F7A1664D3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795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BA09E-559B-9D47-8791-76447044F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BAFFF-B740-DA49-9160-29EF895A8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F68A01-D011-6E4C-8E59-0257038CA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5E6FB4-B636-A545-B523-1F7367DCD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FF7704-3B17-5B4C-BC73-2773B6E17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F98149-2EFD-9741-B640-A4CD6E32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D4A-B784-D844-AA27-B51FFACE3979}" type="datetimeFigureOut">
              <a:rPr kumimoji="1" lang="zh-CN" altLang="en-US" smtClean="0"/>
              <a:t>2021/3/20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049036-18AA-104D-B84A-F28E364C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00E37A-F9FA-D74E-98E4-85A9EF5A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4B17-D84B-4E47-8665-0F7A1664D3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953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F0508-447D-0D45-912B-ACC71224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9AB622-9A78-6C4A-8778-B93CF386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D4A-B784-D844-AA27-B51FFACE3979}" type="datetimeFigureOut">
              <a:rPr kumimoji="1" lang="zh-CN" altLang="en-US" smtClean="0"/>
              <a:t>2021/3/20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B3212F-90AB-9941-9753-1623A14C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EF12E9-E7C5-DD43-B1A7-34A195D0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4B17-D84B-4E47-8665-0F7A1664D3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505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9A3873-EEA9-6147-8441-CA60DA8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D4A-B784-D844-AA27-B51FFACE3979}" type="datetimeFigureOut">
              <a:rPr kumimoji="1" lang="zh-CN" altLang="en-US" smtClean="0"/>
              <a:t>2021/3/20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BAD7B3-8DFA-874C-8288-D1FA383C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EDEF18-E891-9949-B02D-25DA5DBD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4B17-D84B-4E47-8665-0F7A1664D3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13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26BE8-DAD7-7A44-A2EF-AAF78F9E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03D3C7-95EA-9041-850B-6D8D2371C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E5E972-3726-2046-89BF-7E5BD559B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1BF932-5208-344E-8293-D40C2136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D4A-B784-D844-AA27-B51FFACE3979}" type="datetimeFigureOut">
              <a:rPr kumimoji="1" lang="zh-CN" altLang="en-US" smtClean="0"/>
              <a:t>2021/3/20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B0B4CF-06C2-374C-A25B-E509324B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C0D75E-5EF2-794B-9960-55D8272F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4B17-D84B-4E47-8665-0F7A1664D3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405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682A8-4AFA-214A-B42E-22084E6C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0642A6-7684-9447-9738-49BFCF16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EB17EC-D1DE-8848-B30F-FCC4FCF6E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806E48-2C54-2E4B-864C-99DE1904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D4A-B784-D844-AA27-B51FFACE3979}" type="datetimeFigureOut">
              <a:rPr kumimoji="1" lang="zh-CN" altLang="en-US" smtClean="0"/>
              <a:t>2021/3/20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496E9C-58B2-9A4D-A4E4-7C2563CF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2D61E5-90CF-674C-82B4-44F0DA4A8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4B17-D84B-4E47-8665-0F7A1664D3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64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AF724F-0D01-CD46-BC9E-94C6F5EF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0DB909-C88E-DC40-99EB-E77931CF2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DF47A-D804-F246-9ADF-42A72C241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21D4A-B784-D844-AA27-B51FFACE3979}" type="datetimeFigureOut">
              <a:rPr kumimoji="1" lang="zh-CN" altLang="en-US" smtClean="0"/>
              <a:t>2021/3/20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8C2DE-1F72-3D4C-B974-380A09EF1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C7C33-65E9-2144-AF96-A38BDF1C6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F4B17-D84B-4E47-8665-0F7A1664D3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772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av61692380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52D88-D768-5146-9E81-F73DA534C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排序算法</a:t>
            </a:r>
          </a:p>
        </p:txBody>
      </p:sp>
    </p:spTree>
    <p:extLst>
      <p:ext uri="{BB962C8B-B14F-4D97-AF65-F5344CB8AC3E}">
        <p14:creationId xmlns:p14="http://schemas.microsoft.com/office/powerpoint/2010/main" val="35356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2A7C4-AB6C-2D47-8922-85D2E954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递归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5002C-FD2C-0042-9750-4EFD627B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递归</a:t>
            </a:r>
            <a:r>
              <a:rPr lang="en-US" altLang="zh-CN" dirty="0"/>
              <a:t>(</a:t>
            </a:r>
            <a:r>
              <a:rPr lang="en" altLang="zh-CN" dirty="0"/>
              <a:t>Recursion)</a:t>
            </a:r>
            <a:r>
              <a:rPr lang="zh-CN" altLang="en-US" dirty="0"/>
              <a:t>是指在函数的定义中使用函数自身的方法。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AB2A82-2528-DC4E-A4EC-031C0E5BAB79}"/>
              </a:ext>
            </a:extLst>
          </p:cNvPr>
          <p:cNvSpPr/>
          <p:nvPr/>
        </p:nvSpPr>
        <p:spPr>
          <a:xfrm>
            <a:off x="996460" y="3429000"/>
            <a:ext cx="80185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递归的关键有两个：</a:t>
            </a:r>
          </a:p>
          <a:p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（</a:t>
            </a:r>
            <a:r>
              <a:rPr lang="en-US" altLang="zh-C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1</a:t>
            </a: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）递归的结束条件（不写会死循环，</a:t>
            </a:r>
            <a:r>
              <a:rPr lang="en" altLang="zh-C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TLE</a:t>
            </a:r>
            <a:r>
              <a:rPr lang="zh-CN" altLang="e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</a:p>
          <a:p>
            <a:r>
              <a:rPr lang="zh-CN" altLang="e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（</a:t>
            </a:r>
            <a:r>
              <a:rPr lang="en" altLang="zh-C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2</a:t>
            </a:r>
            <a:r>
              <a:rPr lang="zh-CN" altLang="e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递归最后一层和其他有关系的层的关系怎样用非递归函数来表达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48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7F971-F90D-C743-A3A3-5D959D1C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斐波那契数列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9C46B8-C298-8A43-9EA8-715A9D064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从第三项开始，为前两项的和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Eg</a:t>
            </a:r>
            <a:r>
              <a:rPr kumimoji="1" lang="zh-CN" altLang="en-US" dirty="0"/>
              <a:t>：</a:t>
            </a:r>
            <a:r>
              <a:rPr lang="zh-CN" altLang="en-US" dirty="0"/>
              <a:t>  </a:t>
            </a:r>
            <a:r>
              <a:rPr lang="en-US" altLang="zh-CN" dirty="0"/>
              <a:t>1, 1, 2, 3, 5, 8, 13, 21, 34, 55, 89, 144, 233</a:t>
            </a:r>
            <a:r>
              <a:rPr lang="zh-CN" altLang="en-US" dirty="0"/>
              <a:t>，</a:t>
            </a:r>
            <a:r>
              <a:rPr lang="en-US" altLang="zh-CN" dirty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037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C742E-C5C1-5A49-BB77-1C0DD4BF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顾名思义，把一组数据按照从小到大的顺序进行排列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9FE4E-105A-3343-8F75-31AB2B0A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冒泡排序</a:t>
            </a:r>
            <a:endParaRPr kumimoji="1" lang="en-US" altLang="zh-CN" dirty="0"/>
          </a:p>
          <a:p>
            <a:r>
              <a:rPr kumimoji="1" lang="zh-CN" altLang="en-US" dirty="0"/>
              <a:t>插入排序</a:t>
            </a:r>
            <a:endParaRPr kumimoji="1" lang="en-US" altLang="zh-CN" dirty="0"/>
          </a:p>
          <a:p>
            <a:r>
              <a:rPr kumimoji="1" lang="zh-CN" altLang="en-US" dirty="0"/>
              <a:t>快速排序</a:t>
            </a:r>
            <a:endParaRPr kumimoji="1" lang="en-US" altLang="zh-CN" dirty="0"/>
          </a:p>
          <a:p>
            <a:r>
              <a:rPr kumimoji="1" lang="zh-CN" altLang="en-US" dirty="0"/>
              <a:t>归并排序</a:t>
            </a:r>
            <a:endParaRPr kumimoji="1" lang="en-US" altLang="zh-CN" dirty="0"/>
          </a:p>
          <a:p>
            <a:r>
              <a:rPr kumimoji="1" lang="zh-CN" altLang="en-US" dirty="0"/>
              <a:t>选择排序</a:t>
            </a:r>
            <a:endParaRPr kumimoji="1" lang="en-US" altLang="zh-CN" dirty="0"/>
          </a:p>
          <a:p>
            <a:r>
              <a:rPr kumimoji="1" lang="zh-CN" altLang="en-US" dirty="0"/>
              <a:t>希尔排序</a:t>
            </a:r>
            <a:endParaRPr kumimoji="1" lang="en-US" altLang="zh-CN" dirty="0"/>
          </a:p>
          <a:p>
            <a:r>
              <a:rPr kumimoji="1" lang="zh-CN" altLang="en-US" dirty="0"/>
              <a:t>计数排序</a:t>
            </a:r>
            <a:endParaRPr kumimoji="1" lang="en-US" altLang="zh-CN" dirty="0"/>
          </a:p>
          <a:p>
            <a:r>
              <a:rPr kumimoji="1" lang="zh-CN" altLang="en-US" dirty="0"/>
              <a:t>基数排序</a:t>
            </a:r>
            <a:endParaRPr kumimoji="1" lang="en-US" altLang="zh-CN" dirty="0"/>
          </a:p>
          <a:p>
            <a:r>
              <a:rPr kumimoji="1" lang="zh-CN" altLang="en-US" dirty="0"/>
              <a:t>堆排序</a:t>
            </a:r>
            <a:endParaRPr kumimoji="1" lang="en-US" altLang="zh-CN" dirty="0"/>
          </a:p>
          <a:p>
            <a:r>
              <a:rPr kumimoji="1" lang="zh-CN" altLang="en-US" dirty="0"/>
              <a:t>桶排序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51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9E060-FAC2-024E-902F-39F1164D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冒泡排序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33653-AC3D-5F4C-B928-80C5DF1E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  </a:t>
            </a:r>
            <a:r>
              <a:rPr lang="zh-CN" altLang="en-US" b="1" dirty="0"/>
              <a:t>冒泡排序</a:t>
            </a:r>
            <a:r>
              <a:rPr lang="zh-CN" altLang="en-US" dirty="0"/>
              <a:t> 是一种简单的排序算法。它重复地走访过要排序的数列，一次比较两个元素，如果它们的顺序错误就把它们交换过来。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走访数列的工作是重复地进行直到没有再需要交换，也就是说该数列已经排序完成。这个算法的名字由来是因为越小的元素会经由交换慢慢“浮”到数列的顶端。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072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75428F38-8FBC-D142-BFD1-911D81305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35046"/>
            <a:ext cx="8152424" cy="253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44015FF-812F-7840-9DAE-219C8074003C}"/>
              </a:ext>
            </a:extLst>
          </p:cNvPr>
          <p:cNvSpPr txBox="1"/>
          <p:nvPr/>
        </p:nvSpPr>
        <p:spPr>
          <a:xfrm>
            <a:off x="1828800" y="737631"/>
            <a:ext cx="8152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步骤</a:t>
            </a:r>
            <a:r>
              <a:rPr kumimoji="1" lang="en-US" altLang="zh-CN" dirty="0"/>
              <a:t>1: </a:t>
            </a:r>
            <a:r>
              <a:rPr kumimoji="1" lang="zh-CN" altLang="en-US" dirty="0"/>
              <a:t>比较相邻的元素。如果第一个比第二个大，就交换它们两个；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2: </a:t>
            </a:r>
            <a:r>
              <a:rPr kumimoji="1" lang="zh-CN" altLang="en-US" dirty="0"/>
              <a:t>对每一对相邻元素作同样的工作，从开始第一对到结尾的最后一对，这样在最后的元素应该会是最大的数；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3: </a:t>
            </a:r>
            <a:r>
              <a:rPr kumimoji="1" lang="zh-CN" altLang="en-US" dirty="0"/>
              <a:t>针对所有的元素重复以上的步骤，除了最后一个；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4: </a:t>
            </a:r>
            <a:r>
              <a:rPr kumimoji="1" lang="zh-CN" altLang="en-US" dirty="0"/>
              <a:t>重复步骤</a:t>
            </a:r>
            <a:r>
              <a:rPr kumimoji="1" lang="en-US" altLang="zh-CN" dirty="0"/>
              <a:t>1~3</a:t>
            </a:r>
            <a:r>
              <a:rPr kumimoji="1" lang="zh-CN" altLang="en-US" dirty="0"/>
              <a:t>，直到排序完成。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79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D95DD01-8AF0-F848-9A78-0F96DADE1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1739900"/>
            <a:ext cx="6972300" cy="3378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824F78D-D103-944C-A4BB-DBD1780DE13B}"/>
              </a:ext>
            </a:extLst>
          </p:cNvPr>
          <p:cNvSpPr txBox="1"/>
          <p:nvPr/>
        </p:nvSpPr>
        <p:spPr>
          <a:xfrm>
            <a:off x="586154" y="656492"/>
            <a:ext cx="467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代码：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3B1015-CC90-4143-A0DE-B6ECECDF17B7}"/>
              </a:ext>
            </a:extLst>
          </p:cNvPr>
          <p:cNvSpPr txBox="1"/>
          <p:nvPr/>
        </p:nvSpPr>
        <p:spPr>
          <a:xfrm>
            <a:off x="2590800" y="5556739"/>
            <a:ext cx="5345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练习：以上为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代码，试着改成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代码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hint</a:t>
            </a:r>
            <a:r>
              <a:rPr kumimoji="1" lang="zh-CN" altLang="en-US" dirty="0"/>
              <a:t>： </a:t>
            </a:r>
            <a:r>
              <a:rPr kumimoji="1" lang="en-US" altLang="zh-CN" dirty="0"/>
              <a:t>def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bubbleSort</a:t>
            </a:r>
            <a:r>
              <a:rPr kumimoji="1" lang="en-US" altLang="zh-CN" dirty="0"/>
              <a:t>(array):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704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9E060-FAC2-024E-902F-39F1164D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插入排序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33653-AC3D-5F4C-B928-80C5DF1E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 插入排序（</a:t>
            </a:r>
            <a:r>
              <a:rPr lang="en" altLang="zh-CN" dirty="0"/>
              <a:t>Insertion-Sort</a:t>
            </a:r>
            <a:r>
              <a:rPr lang="zh-CN" altLang="en" dirty="0"/>
              <a:t>） </a:t>
            </a:r>
            <a:r>
              <a:rPr lang="zh-CN" altLang="en-US" dirty="0"/>
              <a:t>的算法描述是一种简单直观的排序算法。它的工作原理是通过构建有序序列，对于未排序数据，在已排序序列中从后向前扫描，找到相应位置并插入。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插入排序在实现上，通常采用</a:t>
            </a:r>
            <a:r>
              <a:rPr lang="en" altLang="zh-CN" dirty="0"/>
              <a:t>in-place</a:t>
            </a:r>
            <a:r>
              <a:rPr lang="zh-CN" altLang="en-US" dirty="0"/>
              <a:t>排序（即只需用到</a:t>
            </a:r>
            <a:r>
              <a:rPr lang="en" altLang="zh-CN" dirty="0"/>
              <a:t>O(1)</a:t>
            </a:r>
            <a:r>
              <a:rPr lang="zh-CN" altLang="en-US" dirty="0"/>
              <a:t>的额外空间的排序），因而在从后向前扫描过程中，需要反复把已排序元素逐步向后挪位，为最新元素提供插入空间。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21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44015FF-812F-7840-9DAE-219C8074003C}"/>
              </a:ext>
            </a:extLst>
          </p:cNvPr>
          <p:cNvSpPr txBox="1"/>
          <p:nvPr/>
        </p:nvSpPr>
        <p:spPr>
          <a:xfrm>
            <a:off x="1828800" y="737631"/>
            <a:ext cx="8152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步骤</a:t>
            </a:r>
            <a:r>
              <a:rPr kumimoji="1" lang="en-US" altLang="zh-CN" dirty="0"/>
              <a:t>1: </a:t>
            </a:r>
            <a:r>
              <a:rPr kumimoji="1" lang="zh-CN" altLang="en-US" dirty="0"/>
              <a:t>从第一个元素开始，该元素可以认为已经被排序；</a:t>
            </a:r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2: </a:t>
            </a:r>
            <a:r>
              <a:rPr kumimoji="1" lang="zh-CN" altLang="en-US" dirty="0"/>
              <a:t>取出下一个元素，在已经排序的元素序列中从后向前扫描；</a:t>
            </a:r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3: </a:t>
            </a:r>
            <a:r>
              <a:rPr kumimoji="1" lang="zh-CN" altLang="en-US" dirty="0"/>
              <a:t>如果该元素（已排序）大于新元素，将该元素移到下一位置；</a:t>
            </a:r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4: </a:t>
            </a:r>
            <a:r>
              <a:rPr kumimoji="1" lang="zh-CN" altLang="en-US" dirty="0"/>
              <a:t>重复步骤</a:t>
            </a:r>
            <a:r>
              <a:rPr kumimoji="1" lang="en-US" altLang="zh-CN" dirty="0"/>
              <a:t>3</a:t>
            </a:r>
            <a:r>
              <a:rPr kumimoji="1" lang="zh-CN" altLang="en-US" dirty="0"/>
              <a:t>，直到找到已排序的元素小于或者等于新元素的位置；</a:t>
            </a:r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5: </a:t>
            </a:r>
            <a:r>
              <a:rPr kumimoji="1" lang="zh-CN" altLang="en-US" dirty="0"/>
              <a:t>将新元素插入到该位置后；</a:t>
            </a:r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6: </a:t>
            </a:r>
            <a:r>
              <a:rPr kumimoji="1" lang="zh-CN" altLang="en-US" dirty="0"/>
              <a:t>重复步骤</a:t>
            </a:r>
            <a:r>
              <a:rPr kumimoji="1" lang="en-US" altLang="zh-CN" dirty="0"/>
              <a:t>2~5</a:t>
            </a:r>
            <a:r>
              <a:rPr kumimoji="1" lang="zh-CN" altLang="en-US" dirty="0"/>
              <a:t>。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5F2D0CF4-3152-C140-899C-6793C7787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426" y="2841487"/>
            <a:ext cx="5829788" cy="36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784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824F78D-D103-944C-A4BB-DBD1780DE13B}"/>
              </a:ext>
            </a:extLst>
          </p:cNvPr>
          <p:cNvSpPr txBox="1"/>
          <p:nvPr/>
        </p:nvSpPr>
        <p:spPr>
          <a:xfrm>
            <a:off x="586154" y="656492"/>
            <a:ext cx="467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代码：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3B1015-CC90-4143-A0DE-B6ECECDF17B7}"/>
              </a:ext>
            </a:extLst>
          </p:cNvPr>
          <p:cNvSpPr txBox="1"/>
          <p:nvPr/>
        </p:nvSpPr>
        <p:spPr>
          <a:xfrm>
            <a:off x="2590800" y="5556739"/>
            <a:ext cx="5345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练习：以上为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代码，试着改成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代码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hint</a:t>
            </a:r>
            <a:r>
              <a:rPr kumimoji="1" lang="zh-CN" altLang="en-US" dirty="0"/>
              <a:t>： </a:t>
            </a:r>
            <a:r>
              <a:rPr kumimoji="1" lang="en-US" altLang="zh-CN" dirty="0" err="1"/>
              <a:t>insertSort</a:t>
            </a:r>
            <a:r>
              <a:rPr kumimoji="1" lang="en-US" altLang="zh-CN" dirty="0"/>
              <a:t>(array):</a:t>
            </a: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54E66B5-662C-AD45-9069-682F04F93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1025824"/>
            <a:ext cx="74930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4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9E060-FAC2-024E-902F-39F1164D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快速排序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33653-AC3D-5F4C-B928-80C5DF1E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  </a:t>
            </a:r>
            <a:r>
              <a:rPr lang="zh-CN" altLang="en-US" b="1" dirty="0"/>
              <a:t>快速排序</a:t>
            </a:r>
            <a:r>
              <a:rPr lang="zh-CN" altLang="en-US" dirty="0"/>
              <a:t> 的基本思想：通过一趟排序将待排记录分隔成独立的两部分，其中一部分记录的关键字均比另一部分的关键字小，则可分别对这两部分记录继续进行排序，以达到整个序列有序。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在这个算法中会用到递归 </a:t>
            </a:r>
          </a:p>
        </p:txBody>
      </p:sp>
    </p:spTree>
    <p:extLst>
      <p:ext uri="{BB962C8B-B14F-4D97-AF65-F5344CB8AC3E}">
        <p14:creationId xmlns:p14="http://schemas.microsoft.com/office/powerpoint/2010/main" val="41003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639</Words>
  <Application>Microsoft Macintosh PowerPoint</Application>
  <PresentationFormat>宽屏</PresentationFormat>
  <Paragraphs>55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-apple-system</vt:lpstr>
      <vt:lpstr>等线</vt:lpstr>
      <vt:lpstr>等线 Light</vt:lpstr>
      <vt:lpstr>Arial</vt:lpstr>
      <vt:lpstr>Office 主题​​</vt:lpstr>
      <vt:lpstr>排序算法</vt:lpstr>
      <vt:lpstr>顾名思义，把一组数据按照从小到大的顺序进行排列</vt:lpstr>
      <vt:lpstr>冒泡排序</vt:lpstr>
      <vt:lpstr>PowerPoint 演示文稿</vt:lpstr>
      <vt:lpstr>PowerPoint 演示文稿</vt:lpstr>
      <vt:lpstr>插入排序</vt:lpstr>
      <vt:lpstr>PowerPoint 演示文稿</vt:lpstr>
      <vt:lpstr>PowerPoint 演示文稿</vt:lpstr>
      <vt:lpstr>快速排序</vt:lpstr>
      <vt:lpstr>递归</vt:lpstr>
      <vt:lpstr>斐波那契数列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排序算法</dc:title>
  <dc:creator>杨范</dc:creator>
  <cp:lastModifiedBy>杨范</cp:lastModifiedBy>
  <cp:revision>4</cp:revision>
  <dcterms:created xsi:type="dcterms:W3CDTF">2021-03-19T16:24:34Z</dcterms:created>
  <dcterms:modified xsi:type="dcterms:W3CDTF">2021-03-19T17:30:58Z</dcterms:modified>
</cp:coreProperties>
</file>