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91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AD9F9-5C91-845F-0203-8295B0B99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BA337-5B9D-BB33-3E48-738B2D6B5F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FCE3E-B5DD-DFA8-C845-866E691C1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6A28-930F-41B6-83ED-6E1E19AF3221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D7FED-C67A-38FC-A519-E61B0CCC4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98D68-DA6A-5C03-3453-59E377376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B9D85-7219-4F58-B623-05FF41C15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866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4EB32-F2BF-0BFA-108D-A44E9F86B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5D94A6-BD59-2B15-5D3D-65006A691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FBAF2-0C76-61BA-1DFE-8DAF5B12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6A28-930F-41B6-83ED-6E1E19AF3221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D8519-1460-9CF3-4680-80417599C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BC529-C6C2-DE04-69D8-72D9682DB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B9D85-7219-4F58-B623-05FF41C15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71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99277C-E2A4-1C83-F44D-6CC81DD27C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D86380-3DF2-C912-7EBE-67E26EC64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BDFFF-28B8-FE78-3B7D-B2B70CC02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6A28-930F-41B6-83ED-6E1E19AF3221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04EAF-754A-1FF6-B225-5270E1E38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90A93-A7BF-326B-0F24-FC916E714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B9D85-7219-4F58-B623-05FF41C15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337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EBBC5-A32D-C3AE-D1AA-EEC0269C4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084F0-E5CD-9F5E-A3E8-FA6D0C8CC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3B1B9-1ADC-7229-432E-0980F525E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6A28-930F-41B6-83ED-6E1E19AF3221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6B504-4A4D-7F08-15FB-68116E3F0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C1612-1CEF-B854-3099-6542F0DBA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B9D85-7219-4F58-B623-05FF41C15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057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19A84-F8F3-FB38-CAC6-0F9A93BF2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CECD7B-5A00-6592-46DA-DD1D32164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2485B-B5BF-D28D-D6D3-C9C6F548D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6A28-930F-41B6-83ED-6E1E19AF3221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59E76-C37A-F64B-1A6B-193507F64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99999-4E35-4D4A-E497-48BDBC033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B9D85-7219-4F58-B623-05FF41C15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221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F8BEA-1BB1-0032-0CB1-350F03DDB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45530-0F6F-E9DB-0D58-E2920314BA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DB92B1-F532-8E3D-82B3-1613954D6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7ED41-7207-6341-DFB7-77491D186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6A28-930F-41B6-83ED-6E1E19AF3221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811383-56B3-F071-E376-0A1EE36C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C82BC-5557-A50E-8412-8F52D4EEB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B9D85-7219-4F58-B623-05FF41C15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776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5412F-13D4-F38E-A5C3-73758A3B1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26617-FC85-42B3-97BE-4251D5C9E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430BC6-AC1D-8B53-ACF2-732421C30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A541D-BC00-6F8B-E017-B720E3C42E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ACFE9B-9E13-3E68-700D-3257FA452C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9C5439-F2B6-1D37-CCAE-C97AC81EE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6A28-930F-41B6-83ED-6E1E19AF3221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4F86B3-851D-3894-F1CB-1C8F7638F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C4E7A4-45B6-59BF-C2DA-DAC905693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B9D85-7219-4F58-B623-05FF41C15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269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89CE2-C637-EBDE-59CC-12280534E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4240D8-6B97-C1B4-3360-937AB602D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6A28-930F-41B6-83ED-6E1E19AF3221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B29158-1583-703D-BDF6-B2160FD4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0F9B62-25DE-B20F-E397-2773D2DC1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B9D85-7219-4F58-B623-05FF41C15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55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577DFD-C78C-5779-FB51-419F3CCC2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6A28-930F-41B6-83ED-6E1E19AF3221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C19B55-2E8E-908A-668A-5691D7939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79041F-AF70-670E-01D4-93CF2CF22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B9D85-7219-4F58-B623-05FF41C15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342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C779B-5192-54EA-55E1-C2F929598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DF0E4-82A1-1D46-00DD-3EF03953B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0DE546-CEA6-981D-531B-67C4ECA6A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FA30F-EB9E-9D5E-7346-0812024B6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6A28-930F-41B6-83ED-6E1E19AF3221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5F97B-6B29-E723-6785-A36F7CE6C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C84EF1-CC27-C34C-4F05-D6B42296C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B9D85-7219-4F58-B623-05FF41C15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15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34131-D8EB-69F3-25EA-DB2845473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D59C56-A994-7E4A-7604-19D7C3453D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A8DE61-CA92-5B50-7C70-F3AB68B75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06769B-1906-AF8B-7369-D956F999B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26A28-930F-41B6-83ED-6E1E19AF3221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81DED-7A02-B1E6-03C6-4659AA1BD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80C2E-B103-67FB-D591-81089AA35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B9D85-7219-4F58-B623-05FF41C15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375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78408F-6B91-F5B0-FC8B-19ED65C67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D28B1-51F2-EBCB-DB08-187E0DD52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D0D09-5621-80D6-C62E-F0C812BDB4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D26A28-930F-41B6-83ED-6E1E19AF3221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146A3-32A1-A981-BBC5-4CA7CD6C57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25F47-F477-8E01-B7D8-F6820E0459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2B9D85-7219-4F58-B623-05FF41C15C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997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E78947-F6FA-E84C-ACF0-1F6252ACB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126E05-51B0-3481-48FF-493FBAC2B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273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21BA261-5405-90EE-FF26-E6FBCA5F2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688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51B130-029A-A0F9-6A06-437D2A6D1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B51381-FD4A-F3E0-DFEA-77B9740FE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041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8E958E-F2A8-2A9D-2249-920D83A5E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90C014-5EAA-3361-C9C0-8A54E0AF6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844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CDCED0-D216-3B32-91F3-B723D3774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9F8412-5FDA-3E2E-CBF6-701FF9ECF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049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2BB35C-1060-2466-3532-A197A34AF1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FA6BE7-1832-5059-8EED-74F87A506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62046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606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C75EF-D465-31BC-A86B-ACE77418E2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DE59EA-C74F-A285-1BCB-1C3E313E3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672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C50AA2-1110-15AA-5FBD-B8B6FF50B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94A113-DD6B-898C-4CBA-F8F661320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50446"/>
            <a:ext cx="12192000" cy="700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748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9DF417-ACC8-7943-03AF-24F78E95A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FD6107-2107-7756-F16F-588E229E8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00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95BE90-C900-C83E-F207-D03F9B483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225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Manoharan Gurumurthy</dc:creator>
  <cp:lastModifiedBy>Manoharan Gurumurthy</cp:lastModifiedBy>
  <cp:revision>1</cp:revision>
  <dcterms:created xsi:type="dcterms:W3CDTF">2025-06-15T05:42:15Z</dcterms:created>
  <dcterms:modified xsi:type="dcterms:W3CDTF">2025-06-15T06:13:43Z</dcterms:modified>
</cp:coreProperties>
</file>