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Relationship Id="rId12" Type="http://schemas.openxmlformats.org/officeDocument/2006/relationships/slide" Target="slide13.xml" /><Relationship Id="rId13" Type="http://schemas.openxmlformats.org/officeDocument/2006/relationships/slide" Target="slide1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PredmiRNA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Bo</a:t>
            </a:r>
            <a:r>
              <a:rPr/>
              <a:t> </a:t>
            </a:r>
            <a:r>
              <a:rPr/>
              <a:t>Zheng,</a:t>
            </a:r>
            <a:r>
              <a:rPr/>
              <a:t> </a:t>
            </a:r>
            <a:r>
              <a:rPr/>
              <a:t>Marius</a:t>
            </a:r>
            <a:r>
              <a:rPr/>
              <a:t> </a:t>
            </a:r>
            <a:r>
              <a:rPr/>
              <a:t>Rüve,</a:t>
            </a:r>
            <a:r>
              <a:rPr/>
              <a:t> </a:t>
            </a:r>
            <a:r>
              <a:rPr/>
              <a:t>Filip</a:t>
            </a:r>
            <a:r>
              <a:rPr/>
              <a:t> </a:t>
            </a:r>
            <a:r>
              <a:rPr/>
              <a:t>Mazug,</a:t>
            </a:r>
            <a:r>
              <a:rPr/>
              <a:t> </a:t>
            </a:r>
            <a:r>
              <a:rPr/>
              <a:t>Lukas</a:t>
            </a:r>
            <a:r>
              <a:rPr/>
              <a:t> </a:t>
            </a:r>
            <a:r>
              <a:rPr/>
              <a:t>Jansen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2019-03-01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Java/ R/ Python Programm, welches in WEKA verschiedenen Modelle trainiert und auswertet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Erklärung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Vorgehensweise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Snakemake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Snakemake ist ein auf Python basierendes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WeKa</a:t>
            </a:r>
          </a:p>
        </p:txBody>
      </p:sp>
      <p:pic>
        <p:nvPicPr>
          <p:cNvPr descr="project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914400"/>
            <a:ext cx="6273800" cy="501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descr="project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914400"/>
            <a:ext cx="6273800" cy="501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toy</a:t>
            </a:r>
          </a:p>
        </p:txBody>
      </p:sp>
      <p:pic>
        <p:nvPicPr>
          <p:cNvPr descr="https://i.imgur.com/DktJUwl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800100"/>
            <a:ext cx="5524500" cy="473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18100" y="5537200"/>
            <a:ext cx="6273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this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Einleitung</a:t>
            </a:r>
          </a:p>
          <a:p>
            <a:pPr lvl="2"/>
            <a:r>
              <a:rPr>
                <a:hlinkClick r:id="rId3" action="ppaction://hlinksldjump"/>
              </a:rPr>
              <a:t>Micro RNA</a:t>
            </a:r>
          </a:p>
          <a:p>
            <a:pPr lvl="2"/>
            <a:r>
              <a:rPr>
                <a:hlinkClick r:id="rId4" action="ppaction://hlinksldjump"/>
              </a:rPr>
              <a:t>Motivation</a:t>
            </a:r>
          </a:p>
          <a:p>
            <a:pPr lvl="2"/>
            <a:r>
              <a:rPr>
                <a:hlinkClick r:id="rId5" action="ppaction://hlinksldjump"/>
              </a:rPr>
              <a:t>Machine Learning</a:t>
            </a:r>
          </a:p>
          <a:p>
            <a:pPr lvl="1"/>
            <a:r>
              <a:rPr>
                <a:hlinkClick r:id="rId6" action="ppaction://hlinksldjump"/>
              </a:rPr>
              <a:t>Phasen</a:t>
            </a:r>
          </a:p>
          <a:p>
            <a:pPr lvl="2"/>
            <a:r>
              <a:rPr>
                <a:hlinkClick r:id="rId7" action="ppaction://hlinksldjump"/>
              </a:rPr>
              <a:t>Phase 1</a:t>
            </a:r>
          </a:p>
          <a:p>
            <a:pPr lvl="2"/>
            <a:r>
              <a:rPr>
                <a:hlinkClick r:id="rId8" action="ppaction://hlinksldjump"/>
              </a:rPr>
              <a:t>Phase 2</a:t>
            </a:r>
          </a:p>
          <a:p>
            <a:pPr lvl="2"/>
            <a:r>
              <a:rPr>
                <a:hlinkClick r:id="rId9" action="ppaction://hlinksldjump"/>
              </a:rPr>
              <a:t>Phase 3</a:t>
            </a:r>
          </a:p>
          <a:p>
            <a:pPr lvl="1"/>
            <a:r>
              <a:rPr>
                <a:hlinkClick r:id="rId10" action="ppaction://hlinksldjump"/>
              </a:rPr>
              <a:t>Erklärung der Tools und Vorgehensweise</a:t>
            </a:r>
          </a:p>
          <a:p>
            <a:pPr lvl="2"/>
            <a:r>
              <a:rPr>
                <a:hlinkClick r:id="rId11" action="ppaction://hlinksldjump"/>
              </a:rPr>
              <a:t>Snakemake</a:t>
            </a:r>
          </a:p>
          <a:p>
            <a:pPr lvl="2"/>
            <a:r>
              <a:rPr>
                <a:hlinkClick r:id="rId12" action="ppaction://hlinksldjump"/>
              </a:rPr>
              <a:t>WeKa</a:t>
            </a:r>
          </a:p>
          <a:p>
            <a:pPr lvl="2"/>
            <a:r>
              <a:rPr>
                <a:hlinkClick r:id="rId13" action="ppaction://hlinksldjump"/>
              </a:rPr>
              <a:t>I found my new favourite toy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Einleitung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Kleines, nicht codierendes RNA Molekül, welches man in</a:t>
            </a:r>
          </a:p>
          <a:p>
            <a:pPr lvl="1"/>
            <a:r>
              <a:rPr/>
              <a:t>In Pflanzen, Tieren oder Viren vorzufinden</a:t>
            </a:r>
          </a:p>
          <a:p>
            <a:pPr lvl="1"/>
            <a:r>
              <a:rPr/>
              <a:t>Ca. 22 Nukleotide groß</a:t>
            </a:r>
          </a:p>
          <a:p>
            <a:pPr lvl="1"/>
            <a:r>
              <a:rPr/>
              <a:t>Lagert sich an komplementäre messenger RNA –&gt; posttranskriptionale Regulation der Genexpression</a:t>
            </a:r>
          </a:p>
          <a:p>
            <a:pPr lvl="2"/>
            <a:r>
              <a:rPr/>
              <a:t>Verhindert die Anlagerung an die Ribosomen –&gt; keine Proteinbiosynthese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RNA Bedeutung und Wichtigkeit; Medizinische Zwecke</a:t>
            </a:r>
          </a:p>
          <a:p>
            <a:pPr lvl="1"/>
            <a:r>
              <a:rPr/>
              <a:t>Daher ML als Ansatz zur vorhersage von miRNA</a:t>
            </a:r>
          </a:p>
          <a:p>
            <a:pPr lvl="1"/>
            <a:r>
              <a:rPr/>
              <a:t>Ziel: Feature Kombination, Machine Learining verstehen, Berührung mir versch. Prog.sprachen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Anwendung von künstlicher Intelligenz</a:t>
            </a:r>
          </a:p>
          <a:p>
            <a:pPr lvl="2"/>
            <a:r>
              <a:rPr/>
              <a:t>Möglichkeit des Lernens anhand von Testdaten</a:t>
            </a:r>
          </a:p>
          <a:p>
            <a:pPr lvl="1"/>
            <a:r>
              <a:rPr/>
              <a:t>Verschiedene Machine Learning (ML) Mathoden:</a:t>
            </a:r>
          </a:p>
          <a:p>
            <a:pPr lvl="2"/>
            <a:r>
              <a:rPr/>
              <a:t>Supervised ML:</a:t>
            </a:r>
          </a:p>
          <a:p>
            <a:pPr lvl="3"/>
            <a:r>
              <a:rPr/>
              <a:t>Alle Ergebnisse der Daten eines Testdatensatzes sind gegeben, basierend auf diesen lernt der Algorithmus die Ergebnisse für unbekannte Daten vorherzusagen</a:t>
            </a:r>
          </a:p>
          <a:p>
            <a:pPr lvl="2"/>
            <a:r>
              <a:rPr/>
              <a:t>Unsupervised ML:</a:t>
            </a:r>
          </a:p>
          <a:p>
            <a:pPr lvl="3"/>
            <a:r>
              <a:rPr/>
              <a:t>Hier sind die Ergebnisse für die Testdaten nich gegeben und der Algorithmus muss selber eine Struktur erkennen/ lernen, wodurch er neue Daten bewerten kann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Phasen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Vorbereitung der Features</a:t>
            </a:r>
          </a:p>
          <a:p>
            <a:pPr lvl="2"/>
            <a:r>
              <a:rPr/>
              <a:t>Inhalt/ Aussage der einzelnen Features</a:t>
            </a:r>
          </a:p>
          <a:p>
            <a:pPr lvl="2"/>
            <a:r>
              <a:rPr/>
              <a:t>Verstehen der Berechnung</a:t>
            </a:r>
          </a:p>
          <a:p>
            <a:pPr lvl="2"/>
            <a:r>
              <a:rPr/>
              <a:t>Planung des Outputs</a:t>
            </a:r>
          </a:p>
          <a:p>
            <a:pPr lvl="2"/>
            <a:r>
              <a:rPr/>
              <a:t>Mögliche Tools zur Vereinfachung</a:t>
            </a:r>
          </a:p>
          <a:p>
            <a:pPr lvl="1"/>
            <a:r>
              <a:rPr/>
              <a:t>Schreiben der einzelnen Skripte für die Features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Einbindung der Skripte in den Workflow (Snakemake)</a:t>
            </a:r>
          </a:p>
          <a:p>
            <a:pPr lvl="2"/>
            <a:r>
              <a:rPr/>
              <a:t>Testdaten –&gt; Ergebnisse der einzelnen Features</a:t>
            </a:r>
          </a:p>
          <a:p>
            <a:pPr lvl="1"/>
            <a:r>
              <a:rPr/>
              <a:t>Visualisierung der Daten</a:t>
            </a:r>
          </a:p>
        </p:txBody>
      </p:sp>
    </p:spTree>
  </p:cSld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PredmiRNA</dc:title>
  <dc:creator>Bo Zheng, Marius Rüve, Filip Mazug, Lukas Jansen</dc:creator>
  <cp:keywords/>
  <dcterms:created xsi:type="dcterms:W3CDTF">2019-03-01T16:00:58Z</dcterms:created>
  <dcterms:modified xsi:type="dcterms:W3CDTF">2019-03-01T16:00:58Z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2019-03-01</vt:lpwstr>
  </property>
  <property fmtid="{D5CDD505-2E9C-101B-9397-08002B2CF9AE}" pid="3" name="output">
    <vt:lpwstr/>
  </property>
</Properties>
</file>