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9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ECA4F-5D83-7944-ACED-C1E36F9C2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D05B29-5E68-FF44-8BBF-E343FB81C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56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F1ED3F-9095-4948-8293-4AD3B61D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4726CC-54C1-6B4A-96ED-2DE8471AA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40281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0</Words>
  <Application>Microsoft Macintosh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Calibri Light</vt:lpstr>
      <vt:lpstr>Rockwell</vt:lpstr>
      <vt:lpstr>Wingdings</vt:lpstr>
      <vt:lpstr>Atlas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 Jansen</dc:creator>
  <cp:lastModifiedBy>Lukas  Jansen</cp:lastModifiedBy>
  <cp:revision>2</cp:revision>
  <dcterms:created xsi:type="dcterms:W3CDTF">2019-02-01T12:56:48Z</dcterms:created>
  <dcterms:modified xsi:type="dcterms:W3CDTF">2019-02-01T12:57:09Z</dcterms:modified>
</cp:coreProperties>
</file>