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7" Type="http://schemas.openxmlformats.org/officeDocument/2006/relationships/theme" Target="theme/theme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Relationship Id="rId10" Type="http://schemas.openxmlformats.org/officeDocument/2006/relationships/slide" Target="slide11.xml" /><Relationship Id="rId11" Type="http://schemas.openxmlformats.org/officeDocument/2006/relationships/slide" Target="slide12.xml" /><Relationship Id="rId12" Type="http://schemas.openxmlformats.org/officeDocument/2006/relationships/slide" Target="slide13.xml" /><Relationship Id="rId13" Type="http://schemas.openxmlformats.org/officeDocument/2006/relationships/slide" Target="slide14.xml" /><Relationship Id="rId14" Type="http://schemas.openxmlformats.org/officeDocument/2006/relationships/slide" Target="slide15.xml" /><Relationship Id="rId15" Type="http://schemas.openxmlformats.org/officeDocument/2006/relationships/slide" Target="slide16.xml" /><Relationship Id="rId16" Type="http://schemas.openxmlformats.org/officeDocument/2006/relationships/slide" Target="slide17.xml" /><Relationship Id="rId17" Type="http://schemas.openxmlformats.org/officeDocument/2006/relationships/slide" Target="slide18.xml" /><Relationship Id="rId18" Type="http://schemas.openxmlformats.org/officeDocument/2006/relationships/slide" Target="slide19.xml" /><Relationship Id="rId19" Type="http://schemas.openxmlformats.org/officeDocument/2006/relationships/slide" Target="slide20.xml" /><Relationship Id="rId20" Type="http://schemas.openxmlformats.org/officeDocument/2006/relationships/slide" Target="slide21.xml" /><Relationship Id="rId21" Type="http://schemas.openxmlformats.org/officeDocument/2006/relationships/slide" Target="slide22.xml" /><Relationship Id="rId22" Type="http://schemas.openxmlformats.org/officeDocument/2006/relationships/slide" Target="slide2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gif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PredmiRNA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Bo</a:t>
            </a:r>
            <a:r>
              <a:rPr/>
              <a:t> </a:t>
            </a:r>
            <a:r>
              <a:rPr/>
              <a:t>Zheng,</a:t>
            </a:r>
            <a:r>
              <a:rPr/>
              <a:t> </a:t>
            </a:r>
            <a:r>
              <a:rPr/>
              <a:t>Marius</a:t>
            </a:r>
            <a:r>
              <a:rPr/>
              <a:t> </a:t>
            </a:r>
            <a:r>
              <a:rPr/>
              <a:t>Rüve,</a:t>
            </a:r>
            <a:r>
              <a:rPr/>
              <a:t> </a:t>
            </a:r>
            <a:r>
              <a:rPr/>
              <a:t>Filip</a:t>
            </a:r>
            <a:r>
              <a:rPr/>
              <a:t> </a:t>
            </a:r>
            <a:r>
              <a:rPr/>
              <a:t>Mazug,</a:t>
            </a:r>
            <a:r>
              <a:rPr/>
              <a:t> </a:t>
            </a:r>
            <a:r>
              <a:rPr/>
              <a:t>Lukas</a:t>
            </a:r>
            <a:r>
              <a:rPr/>
              <a:t> </a:t>
            </a:r>
            <a:r>
              <a:rPr/>
              <a:t>Jansen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pPr lvl="0" marL="0" indent="0">
              <a:buNone/>
            </a:pPr>
            <a:r>
              <a:rPr/>
              <a:t>2019-03-01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Phase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Java/ R/ Python Programm, welches in WEKA verschiedenen Modelle trainiert und auswertet</a:t>
            </a:r>
          </a:p>
          <a:p>
            <a:pPr lvl="1"/>
            <a:r>
              <a:rPr/>
              <a:t>Lulu hilf uns ! plz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RNAFold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Beispiele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RNAFold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Bsp1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Erklärung + Bilder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Bsp2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Bsp3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Erklärung</a:t>
            </a:r>
            <a:r>
              <a:rPr/>
              <a:t> </a:t>
            </a:r>
            <a:r>
              <a:rPr/>
              <a:t>der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und</a:t>
            </a:r>
            <a:r>
              <a:rPr/>
              <a:t> </a:t>
            </a:r>
            <a:r>
              <a:rPr/>
              <a:t>Vorgehensweise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Snakemake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Snakemake ist ein auf Python basierendes Workflow-Management-Tool</a:t>
            </a:r>
          </a:p>
          <a:p>
            <a:pPr lvl="1"/>
            <a:r>
              <a:rPr/>
              <a:t>Ein Workflow beinhaltet ein Satz an Regeln</a:t>
            </a:r>
          </a:p>
          <a:p>
            <a:pPr lvl="1"/>
            <a:r>
              <a:rPr/>
              <a:t>Eine Regel ist eine Beschreibung, wie aus einem Input-File ein Output-File zu erzeugen ist</a:t>
            </a:r>
          </a:p>
          <a:p>
            <a:pPr lvl="1"/>
            <a:r>
              <a:rPr/>
              <a:t>Dadurch können Ergebnisse von einem Skript an ein anderes weitergegeben werden BILD ZU VISUALISIERUNG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Sammlung von ML Algorithmen für Data Mining Augaben</a:t>
            </a:r>
          </a:p>
          <a:p>
            <a:pPr lvl="1"/>
            <a:r>
              <a:rPr/>
              <a:t>Die Algorithmen können entweder direkt auf die Daten angewendet werden oder in einem Java Programm aufgrufen werden</a:t>
            </a:r>
          </a:p>
          <a:p>
            <a:pPr lvl="1"/>
            <a:r>
              <a:rPr/>
              <a:t>Weka beinhaltet Tools zur Daten-Vorbereitung, Klassifizierung, Regression, Clustering und Visualisierung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Intepretierte, High-Level, Allzweck-Programmiersprache</a:t>
            </a:r>
          </a:p>
          <a:p>
            <a:pPr lvl="1"/>
            <a:r>
              <a:rPr/>
              <a:t>Readability</a:t>
            </a:r>
          </a:p>
          <a:p>
            <a:pPr lvl="1"/>
            <a:r>
              <a:rPr/>
              <a:t>Genutzt für: Web development, software development, mathematics, system scripting</a:t>
            </a:r>
          </a:p>
          <a:p>
            <a:pPr lvl="1"/>
            <a:r>
              <a:rPr/>
              <a:t>Einfache Syntax ähnlich zur englischen Sprache</a:t>
            </a:r>
          </a:p>
          <a:p>
            <a:pPr lvl="1"/>
            <a:r>
              <a:rPr/>
              <a:t>Benutzt neue Linien anstelle von z.B. Semikolons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Einleitung</a:t>
            </a:r>
          </a:p>
          <a:p>
            <a:pPr lvl="2"/>
            <a:r>
              <a:rPr>
                <a:hlinkClick r:id="rId3" action="ppaction://hlinksldjump"/>
              </a:rPr>
              <a:t>Micro RNA</a:t>
            </a:r>
          </a:p>
          <a:p>
            <a:pPr lvl="2"/>
            <a:r>
              <a:rPr>
                <a:hlinkClick r:id="rId4" action="ppaction://hlinksldjump"/>
              </a:rPr>
              <a:t>Motivation</a:t>
            </a:r>
          </a:p>
          <a:p>
            <a:pPr lvl="2"/>
            <a:r>
              <a:rPr>
                <a:hlinkClick r:id="rId5" action="ppaction://hlinksldjump"/>
              </a:rPr>
              <a:t>Machine Learning</a:t>
            </a:r>
          </a:p>
          <a:p>
            <a:pPr lvl="1"/>
            <a:r>
              <a:rPr>
                <a:hlinkClick r:id="rId6" action="ppaction://hlinksldjump"/>
              </a:rPr>
              <a:t>Phasen</a:t>
            </a:r>
          </a:p>
          <a:p>
            <a:pPr lvl="2"/>
            <a:r>
              <a:rPr>
                <a:hlinkClick r:id="rId7" action="ppaction://hlinksldjump"/>
              </a:rPr>
              <a:t>Phase 1</a:t>
            </a:r>
          </a:p>
          <a:p>
            <a:pPr lvl="2"/>
            <a:r>
              <a:rPr>
                <a:hlinkClick r:id="rId8" action="ppaction://hlinksldjump"/>
              </a:rPr>
              <a:t>Phase 2</a:t>
            </a:r>
          </a:p>
          <a:p>
            <a:pPr lvl="2"/>
            <a:r>
              <a:rPr>
                <a:hlinkClick r:id="rId9" action="ppaction://hlinksldjump"/>
              </a:rPr>
              <a:t>Phase 3</a:t>
            </a:r>
          </a:p>
          <a:p>
            <a:pPr lvl="1"/>
            <a:r>
              <a:rPr>
                <a:hlinkClick r:id="rId10" action="ppaction://hlinksldjump"/>
              </a:rPr>
              <a:t>RNAFold &amp; Feature Beispiele</a:t>
            </a:r>
          </a:p>
          <a:p>
            <a:pPr lvl="2"/>
            <a:r>
              <a:rPr>
                <a:hlinkClick r:id="rId11" action="ppaction://hlinksldjump"/>
              </a:rPr>
              <a:t>RNAFold</a:t>
            </a:r>
          </a:p>
          <a:p>
            <a:pPr lvl="2"/>
            <a:r>
              <a:rPr>
                <a:hlinkClick r:id="rId12" action="ppaction://hlinksldjump"/>
              </a:rPr>
              <a:t>Bsp1</a:t>
            </a:r>
          </a:p>
          <a:p>
            <a:pPr lvl="2"/>
            <a:r>
              <a:rPr>
                <a:hlinkClick r:id="rId13" action="ppaction://hlinksldjump"/>
              </a:rPr>
              <a:t>Bsp2</a:t>
            </a:r>
          </a:p>
          <a:p>
            <a:pPr lvl="2"/>
            <a:r>
              <a:rPr>
                <a:hlinkClick r:id="rId14" action="ppaction://hlinksldjump"/>
              </a:rPr>
              <a:t>Bsp3</a:t>
            </a:r>
          </a:p>
          <a:p>
            <a:pPr lvl="1"/>
            <a:r>
              <a:rPr>
                <a:hlinkClick r:id="rId15" action="ppaction://hlinksldjump"/>
              </a:rPr>
              <a:t>Erklärung der Tools und Vorgehensweise</a:t>
            </a:r>
          </a:p>
          <a:p>
            <a:pPr lvl="2"/>
            <a:r>
              <a:rPr>
                <a:hlinkClick r:id="rId16" action="ppaction://hlinksldjump"/>
              </a:rPr>
              <a:t>Snakemake</a:t>
            </a:r>
          </a:p>
          <a:p>
            <a:pPr lvl="2"/>
            <a:r>
              <a:rPr>
                <a:hlinkClick r:id="rId17" action="ppaction://hlinksldjump"/>
              </a:rPr>
              <a:t>WeKa</a:t>
            </a:r>
          </a:p>
          <a:p>
            <a:pPr lvl="2"/>
            <a:r>
              <a:rPr>
                <a:hlinkClick r:id="rId18" action="ppaction://hlinksldjump"/>
              </a:rPr>
              <a:t>Python</a:t>
            </a:r>
          </a:p>
          <a:p>
            <a:pPr lvl="2"/>
            <a:r>
              <a:rPr>
                <a:hlinkClick r:id="rId19" action="ppaction://hlinksldjump"/>
              </a:rPr>
              <a:t>R</a:t>
            </a:r>
          </a:p>
          <a:p>
            <a:pPr lvl="2"/>
            <a:r>
              <a:rPr>
                <a:hlinkClick r:id="rId20" action="ppaction://hlinksldjump"/>
              </a:rPr>
              <a:t>Perl</a:t>
            </a:r>
          </a:p>
          <a:p>
            <a:pPr lvl="2"/>
            <a:r>
              <a:rPr>
                <a:hlinkClick r:id="rId21" action="ppaction://hlinksldjump"/>
              </a:rPr>
              <a:t>Vorgehensweise</a:t>
            </a:r>
          </a:p>
          <a:p>
            <a:pPr lvl="2"/>
            <a:r>
              <a:rPr>
                <a:hlinkClick r:id="rId22" action="ppaction://hlinksldjump"/>
              </a:rPr>
              <a:t>I found my new favourite toy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Programmiersprache und kostenlose Software Enviroment für statistische Berechnungen und Grafiken</a:t>
            </a:r>
          </a:p>
          <a:p>
            <a:pPr lvl="1"/>
            <a:r>
              <a:rPr/>
              <a:t>Wird benutzt von Statistiker und Data Miner um statistische Software und Daten Analysen zu entwickeln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Perl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Vorgehensweise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favourite</a:t>
            </a:r>
            <a:r>
              <a:rPr/>
              <a:t> </a:t>
            </a:r>
            <a:r>
              <a:rPr/>
              <a:t>toy</a:t>
            </a:r>
          </a:p>
        </p:txBody>
      </p:sp>
      <p:pic>
        <p:nvPicPr>
          <p:cNvPr descr="https://i.imgur.com/DktJUwl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800100"/>
            <a:ext cx="5524500" cy="473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18100" y="5537200"/>
            <a:ext cx="6273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this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Einleitung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Kleines, nicht codierendes RNA Molekül, welches man in</a:t>
            </a:r>
          </a:p>
          <a:p>
            <a:pPr lvl="1"/>
            <a:r>
              <a:rPr/>
              <a:t>In Pflanzen, Tieren oder Viren vorzufinden</a:t>
            </a:r>
          </a:p>
          <a:p>
            <a:pPr lvl="1"/>
            <a:r>
              <a:rPr/>
              <a:t>Ca. 22 Nukleotide groß</a:t>
            </a:r>
          </a:p>
          <a:p>
            <a:pPr lvl="1"/>
            <a:r>
              <a:rPr/>
              <a:t>Lagert sich an komplementäre messenger RNA –&gt; posttranskriptionale Regulation der Genexpression</a:t>
            </a:r>
          </a:p>
          <a:p>
            <a:pPr lvl="2"/>
            <a:r>
              <a:rPr/>
              <a:t>Verhindert die Anlagerung an die Ribosomen –&gt; keine Proteinbiosynthese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Micro RNA Bedeutung und Wichtigkeit; Medizinische Zwecke</a:t>
            </a:r>
          </a:p>
          <a:p>
            <a:pPr lvl="1"/>
            <a:r>
              <a:rPr/>
              <a:t>Daher ML als Ansatz zur vorhersage von miRNA</a:t>
            </a:r>
          </a:p>
          <a:p>
            <a:pPr lvl="1"/>
            <a:r>
              <a:rPr/>
              <a:t>Ziel: Feature Kombination, Machine Learining verstehen, Berührung mir versch. Prog.sprachen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Machine</a:t>
            </a:r>
            <a:r>
              <a:rPr/>
              <a:t> </a:t>
            </a:r>
            <a:r>
              <a:rPr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Anwendung von künstlicher Intelligenz</a:t>
            </a:r>
          </a:p>
          <a:p>
            <a:pPr lvl="2"/>
            <a:r>
              <a:rPr/>
              <a:t>Möglichkeit des Lernens anhand von Testdaten</a:t>
            </a:r>
          </a:p>
          <a:p>
            <a:pPr lvl="1"/>
            <a:r>
              <a:rPr/>
              <a:t>Verschiedene Machine Learning (ML) Mathoden:</a:t>
            </a:r>
          </a:p>
          <a:p>
            <a:pPr lvl="2"/>
            <a:r>
              <a:rPr/>
              <a:t>Supervised ML:</a:t>
            </a:r>
          </a:p>
          <a:p>
            <a:pPr lvl="3"/>
            <a:r>
              <a:rPr/>
              <a:t>Alle Ergebnisse der Daten eines Testdatensatzes sind gegeben, basierend auf diesen lernt der Algorithmus die Ergebnisse für unbekannte Daten vorherzusagen</a:t>
            </a:r>
          </a:p>
          <a:p>
            <a:pPr lvl="2"/>
            <a:r>
              <a:rPr/>
              <a:t>Unsupervised ML:</a:t>
            </a:r>
          </a:p>
          <a:p>
            <a:pPr lvl="3"/>
            <a:r>
              <a:rPr/>
              <a:t>Hier sind die Ergebnisse für die Testdaten nich gegeben und der Algorithmus muss selber eine Struktur erkennen/ lernen, wodurch er neue Daten bewerten kann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Phasen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Phase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Vorbereitung der Features</a:t>
            </a:r>
          </a:p>
          <a:p>
            <a:pPr lvl="2"/>
            <a:r>
              <a:rPr/>
              <a:t>Inhalt/ Aussage der einzelnen Features</a:t>
            </a:r>
          </a:p>
          <a:p>
            <a:pPr lvl="2"/>
            <a:r>
              <a:rPr/>
              <a:t>Verstehen der Berechnung</a:t>
            </a:r>
          </a:p>
          <a:p>
            <a:pPr lvl="2"/>
            <a:r>
              <a:rPr/>
              <a:t>Planung des Outputs</a:t>
            </a:r>
          </a:p>
          <a:p>
            <a:pPr lvl="2"/>
            <a:r>
              <a:rPr/>
              <a:t>Mögliche Tools zur Vereinfachung</a:t>
            </a:r>
          </a:p>
          <a:p>
            <a:pPr lvl="1"/>
            <a:r>
              <a:rPr/>
              <a:t>Schreiben der einzelnen Skripte für die Features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Phase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Einbindung der Skripte in den Workflow (Snakemake)</a:t>
            </a:r>
          </a:p>
          <a:p>
            <a:pPr lvl="2"/>
            <a:r>
              <a:rPr/>
              <a:t>Testdaten –&gt; Ergebnisse der einzelnen Features</a:t>
            </a:r>
          </a:p>
          <a:p>
            <a:pPr lvl="1"/>
            <a:r>
              <a:rPr/>
              <a:t>Visualisierung der Daten</a:t>
            </a:r>
          </a:p>
        </p:txBody>
      </p:sp>
    </p:spTree>
  </p:cSld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 Light</vt:lpstr>
      <vt:lpstr>Rockwell</vt:lpstr>
      <vt:lpstr>Wingdings</vt:lpstr>
      <vt:lpstr>Atlas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PredmiRNA</dc:title>
  <dc:creator>Bo Zheng, Marius Rüve, Filip Mazug, Lukas Jansen</dc:creator>
  <cp:keywords/>
  <dcterms:created xsi:type="dcterms:W3CDTF">2019-03-01T20:52:08Z</dcterms:created>
  <dcterms:modified xsi:type="dcterms:W3CDTF">2019-03-01T20:52:08Z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2019-03-01</vt:lpwstr>
  </property>
  <property fmtid="{D5CDD505-2E9C-101B-9397-08002B2CF9AE}" pid="3" name="output">
    <vt:lpwstr/>
  </property>
</Properties>
</file>