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5" r:id="rId8"/>
    <p:sldId id="266" r:id="rId9"/>
    <p:sldId id="267" r:id="rId10"/>
    <p:sldId id="270" r:id="rId11"/>
    <p:sldId id="271" r:id="rId12"/>
    <p:sldId id="272" r:id="rId13"/>
    <p:sldId id="273" r:id="rId14"/>
    <p:sldId id="268" r:id="rId15"/>
    <p:sldId id="269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без заголовка" id="{F2D1A830-4FF0-400E-BBC8-FD70F8DB5C3D}">
          <p14:sldIdLst>
            <p14:sldId id="256"/>
            <p14:sldId id="259"/>
            <p14:sldId id="260"/>
            <p14:sldId id="261"/>
            <p14:sldId id="262"/>
            <p14:sldId id="263"/>
            <p14:sldId id="265"/>
            <p14:sldId id="266"/>
            <p14:sldId id="267"/>
            <p14:sldId id="270"/>
            <p14:sldId id="271"/>
            <p14:sldId id="272"/>
            <p14:sldId id="273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30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43CEFDD-BBDE-4D6E-8E44-BA68FCB2DA79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DDED72B-A6C1-47E1-AA2C-542B05F6DF2C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736092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CEFDD-BBDE-4D6E-8E44-BA68FCB2DA79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ED72B-A6C1-47E1-AA2C-542B05F6D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7442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CEFDD-BBDE-4D6E-8E44-BA68FCB2DA79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ED72B-A6C1-47E1-AA2C-542B05F6D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637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CEFDD-BBDE-4D6E-8E44-BA68FCB2DA79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ED72B-A6C1-47E1-AA2C-542B05F6D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7108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3CEFDD-BBDE-4D6E-8E44-BA68FCB2DA79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DED72B-A6C1-47E1-AA2C-542B05F6DF2C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7868282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CEFDD-BBDE-4D6E-8E44-BA68FCB2DA79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ED72B-A6C1-47E1-AA2C-542B05F6D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857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CEFDD-BBDE-4D6E-8E44-BA68FCB2DA79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ED72B-A6C1-47E1-AA2C-542B05F6D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5765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CEFDD-BBDE-4D6E-8E44-BA68FCB2DA79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ED72B-A6C1-47E1-AA2C-542B05F6D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648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CEFDD-BBDE-4D6E-8E44-BA68FCB2DA79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ED72B-A6C1-47E1-AA2C-542B05F6D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1181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3CEFDD-BBDE-4D6E-8E44-BA68FCB2DA79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DED72B-A6C1-47E1-AA2C-542B05F6DF2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98210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3CEFDD-BBDE-4D6E-8E44-BA68FCB2DA79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DED72B-A6C1-47E1-AA2C-542B05F6DF2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0362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43CEFDD-BBDE-4D6E-8E44-BA68FCB2DA79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DDED72B-A6C1-47E1-AA2C-542B05F6DF2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65417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97280" y="758951"/>
            <a:ext cx="10058400" cy="2393551"/>
          </a:xfrm>
        </p:spPr>
        <p:txBody>
          <a:bodyPr/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Составление расписания для университетов</a:t>
            </a:r>
            <a:b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USchedule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66949" y="3640183"/>
            <a:ext cx="6975564" cy="2621282"/>
          </a:xfrm>
        </p:spPr>
        <p:txBody>
          <a:bodyPr>
            <a:normAutofit/>
          </a:bodyPr>
          <a:lstStyle/>
          <a:p>
            <a:pPr algn="l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Тарасов В.С.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Зенин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К.В</a:t>
            </a:r>
          </a:p>
          <a:p>
            <a:pPr algn="l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Исполнители:</a:t>
            </a:r>
          </a:p>
          <a:p>
            <a:pPr algn="l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Хрипунов В.А.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@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TNL_love_silence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Егорова Е.А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@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elenka_enot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</a:p>
          <a:p>
            <a:pPr algn="l"/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Астанина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Д.А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@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tekkon_kinkreet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Гермоненко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Е.А                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egermone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90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8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 нас </a:t>
            </a:r>
            <a:endParaRPr lang="ru-RU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698" y="2361363"/>
            <a:ext cx="11187267" cy="259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72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8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Главная страница </a:t>
            </a:r>
            <a:endParaRPr lang="ru-RU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7800" y="2171700"/>
            <a:ext cx="10768800" cy="313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42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Личный кабинет</a:t>
            </a:r>
            <a:endParaRPr lang="ru-RU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1908" y="1820635"/>
            <a:ext cx="9403228" cy="431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47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068" y="173334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ru-RU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Расписание</a:t>
            </a:r>
            <a:endParaRPr lang="ru-RU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6240" y="1375954"/>
            <a:ext cx="9286028" cy="524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68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828800"/>
            <a:ext cx="9601200" cy="4038600"/>
          </a:xfrm>
        </p:spPr>
        <p:txBody>
          <a:bodyPr>
            <a:normAutofit fontScale="62500" lnSpcReduction="20000"/>
          </a:bodyPr>
          <a:lstStyle/>
          <a:p>
            <a:r>
              <a:rPr lang="ru-RU" sz="4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Произведен анализ предметной области</a:t>
            </a:r>
            <a:r>
              <a:rPr lang="en-US" sz="4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4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4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Выявлены достоинства и недостатки аналогов</a:t>
            </a:r>
            <a:r>
              <a:rPr lang="en-US" sz="4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4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4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Разработана </a:t>
            </a:r>
            <a:r>
              <a:rPr lang="en-US" sz="4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beck-end </a:t>
            </a:r>
            <a:r>
              <a:rPr lang="ru-RU" sz="4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часть находящаяся на удалённом сервере</a:t>
            </a:r>
            <a:r>
              <a:rPr lang="en-US" sz="4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sz="4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ru-RU" sz="4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Разработана </a:t>
            </a:r>
            <a:r>
              <a:rPr lang="en-US" sz="4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</a:t>
            </a:r>
            <a:r>
              <a:rPr lang="ru-RU" sz="4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часть </a:t>
            </a:r>
            <a:r>
              <a:rPr lang="en-US" sz="4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4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4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Создана связь между </a:t>
            </a:r>
            <a:r>
              <a:rPr lang="en-US" sz="4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 </a:t>
            </a:r>
            <a:r>
              <a:rPr lang="ru-RU" sz="4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US" sz="4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beck-end ;</a:t>
            </a:r>
          </a:p>
          <a:p>
            <a:r>
              <a:rPr lang="ru-RU" sz="4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Произведена </a:t>
            </a:r>
            <a:r>
              <a:rPr lang="ru-RU" sz="4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тестировка</a:t>
            </a:r>
            <a:r>
              <a:rPr lang="ru-RU" sz="4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программного продукта</a:t>
            </a:r>
            <a:r>
              <a:rPr lang="en-US" sz="4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sz="4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ru-RU" sz="4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 дальнейшее развитие программного проекта</a:t>
            </a:r>
            <a:r>
              <a:rPr lang="en-US" sz="4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4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326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66948" y="758951"/>
            <a:ext cx="9858103" cy="2393551"/>
          </a:xfrm>
        </p:spPr>
        <p:txBody>
          <a:bodyPr/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Составление расписани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для университетов</a:t>
            </a:r>
            <a:b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USchedule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66949" y="3640183"/>
            <a:ext cx="6975564" cy="2621282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Хрипунов В.А.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@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TNL_love_silence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Егорова Е.А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@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elenka_enot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</a:p>
          <a:p>
            <a:pPr algn="l"/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Астанина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Д.А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@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tekkon_kinkreet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Гермоненко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Е.А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egermone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418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271305"/>
            <a:ext cx="9601200" cy="1900395"/>
          </a:xfrm>
        </p:spPr>
        <p:txBody>
          <a:bodyPr>
            <a:normAutofit/>
          </a:bodyPr>
          <a:lstStyle/>
          <a:p>
            <a:pPr algn="ctr"/>
            <a:r>
              <a:rPr lang="ru-RU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Распределение</a:t>
            </a:r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обязанностей: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1256045"/>
            <a:ext cx="4443984" cy="19895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Хрипунов В.А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Написание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back-end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Swfgger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Развертывание веб-приложение на сервер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371600" y="3798277"/>
            <a:ext cx="4219303" cy="2245471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5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Астанина</a:t>
            </a:r>
            <a:r>
              <a:rPr lang="ru-RU" sz="5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Д.А.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предметной области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Аналитика проекта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Написание курсового проекта </a:t>
            </a:r>
            <a:endParaRPr lang="ru-RU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525014" y="1155561"/>
            <a:ext cx="4443984" cy="2491991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Егорова Е.А.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Написание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Составление презентации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Написание ТЗ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525014" y="3798277"/>
            <a:ext cx="4443984" cy="206912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Германенко Е.А.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проекта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Проработка сценариев пользования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07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482321"/>
            <a:ext cx="9601200" cy="1689379"/>
          </a:xfrm>
        </p:spPr>
        <p:txBody>
          <a:bodyPr>
            <a:normAutofit/>
          </a:bodyPr>
          <a:lstStyle/>
          <a:p>
            <a:pPr algn="ctr"/>
            <a:r>
              <a:rPr lang="ru-RU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  <a:endParaRPr lang="ru-RU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547446"/>
            <a:ext cx="9601200" cy="4319954"/>
          </a:xfrm>
        </p:spPr>
        <p:txBody>
          <a:bodyPr>
            <a:no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многих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вузах изменения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расписании публикуются на бумажном носителе, из-за чего могут возникать непреднамеренные пропуски и опоздания на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дисциплину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Удобство просмотра своего собственного расписания с наличием аудиторий, названием дисциплин и расшифрованными инициалами преподавателей.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18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0246" y="283866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ru-RU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endParaRPr lang="ru-RU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62035" y="1652954"/>
            <a:ext cx="9601200" cy="3581400"/>
          </a:xfrm>
        </p:spPr>
        <p:txBody>
          <a:bodyPr>
            <a:normAutofit fontScale="25000" lnSpcReduction="20000"/>
          </a:bodyPr>
          <a:lstStyle/>
          <a:p>
            <a:r>
              <a:rPr lang="ru-RU" sz="1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ru-RU" sz="1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пределить </a:t>
            </a:r>
            <a:r>
              <a:rPr lang="ru-RU" sz="1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платформу, которая наиболее распространена на мобильных устройствах учащихся и учителей нашего образовательного учреждения;</a:t>
            </a:r>
          </a:p>
          <a:p>
            <a:r>
              <a:rPr lang="ru-RU" sz="1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1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оставить </a:t>
            </a:r>
            <a:r>
              <a:rPr lang="ru-RU" sz="1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схему обмена данными между </a:t>
            </a:r>
            <a:r>
              <a:rPr lang="ru-RU" sz="1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1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-сервисами и мобильным приложением;</a:t>
            </a:r>
          </a:p>
          <a:p>
            <a:r>
              <a:rPr lang="ru-RU" sz="1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1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оздать </a:t>
            </a:r>
            <a:r>
              <a:rPr lang="ru-RU" sz="1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1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-сервисы для административного работника, который будет вносить изменения в расписании и для участников образовательного процесса, которые будут являться потенциальными пользователями этого приложения;</a:t>
            </a:r>
          </a:p>
          <a:p>
            <a:r>
              <a:rPr lang="ru-RU" sz="1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sz="1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азработать </a:t>
            </a:r>
            <a:r>
              <a:rPr lang="en-US" sz="1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1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-приложение </a:t>
            </a:r>
            <a:r>
              <a:rPr lang="ru-RU" sz="1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наиболее распространенной платформы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58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51986" y="203479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ru-RU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</a:t>
            </a:r>
            <a:r>
              <a:rPr lang="ru-RU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задачи:</a:t>
            </a:r>
            <a:endParaRPr lang="ru-RU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80681" y="1103310"/>
            <a:ext cx="9601200" cy="4090851"/>
          </a:xfrm>
        </p:spPr>
        <p:txBody>
          <a:bodyPr>
            <a:no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Авторизация </a:t>
            </a: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ролей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32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</a:t>
            </a:r>
            <a:endParaRPr lang="en-US" sz="3200" i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32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Преподаватель</a:t>
            </a:r>
            <a:endParaRPr lang="en-US" sz="3200" i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32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Администратор</a:t>
            </a:r>
            <a:endParaRPr lang="ru-RU" sz="3200" i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полей для учёта аудиторий, времени, преподавателей и дисциплин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добавления новых студентов и </a:t>
            </a:r>
            <a:r>
              <a:rPr 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преподователей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а также дополнительных дисциплин 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33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30923" y="203479"/>
            <a:ext cx="9601200" cy="1485900"/>
          </a:xfrm>
        </p:spPr>
        <p:txBody>
          <a:bodyPr>
            <a:noAutofit/>
          </a:bodyPr>
          <a:lstStyle/>
          <a:p>
            <a:pPr algn="ctr"/>
            <a:r>
              <a:rPr lang="ru-RU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реализации задач:</a:t>
            </a:r>
            <a:endParaRPr lang="ru-RU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51503" y="1689379"/>
            <a:ext cx="9601200" cy="4370196"/>
          </a:xfrm>
        </p:spPr>
        <p:txBody>
          <a:bodyPr>
            <a:normAutofit fontScale="40000" lnSpcReduction="20000"/>
          </a:bodyPr>
          <a:lstStyle/>
          <a:p>
            <a:r>
              <a:rPr lang="en-US" sz="11100" dirty="0" smtClean="0"/>
              <a:t>Front-end</a:t>
            </a:r>
            <a:r>
              <a:rPr lang="ru-RU" sz="11100" dirty="0" smtClean="0"/>
              <a:t>: система должна иметь простой понятный дизайн, выполненный в неброских цветах</a:t>
            </a:r>
            <a:r>
              <a:rPr lang="en-US" sz="11100" dirty="0" smtClean="0"/>
              <a:t>;</a:t>
            </a:r>
          </a:p>
          <a:p>
            <a:r>
              <a:rPr lang="ru-RU" sz="11100" dirty="0" smtClean="0"/>
              <a:t>Разработанная база данных находится на удалённом сервере</a:t>
            </a:r>
            <a:r>
              <a:rPr lang="en-US" sz="11100" dirty="0" smtClean="0"/>
              <a:t>;</a:t>
            </a:r>
            <a:endParaRPr lang="ru-RU" sz="11100" dirty="0" smtClean="0"/>
          </a:p>
          <a:p>
            <a:r>
              <a:rPr lang="ru-RU" sz="11100" dirty="0" smtClean="0"/>
              <a:t>Связь между </a:t>
            </a:r>
            <a:r>
              <a:rPr lang="en-US" sz="11100" dirty="0" smtClean="0"/>
              <a:t>front-end </a:t>
            </a:r>
            <a:r>
              <a:rPr lang="ru-RU" sz="11100" dirty="0" smtClean="0"/>
              <a:t>и </a:t>
            </a:r>
            <a:r>
              <a:rPr lang="en-US" sz="11100" dirty="0" smtClean="0"/>
              <a:t>back-end </a:t>
            </a:r>
            <a:r>
              <a:rPr lang="ru-RU" sz="11100" dirty="0" smtClean="0"/>
              <a:t>частями приложения</a:t>
            </a:r>
            <a:r>
              <a:rPr lang="en-US" sz="11100" dirty="0" smtClean="0"/>
              <a:t>.</a:t>
            </a:r>
            <a:endParaRPr lang="ru-RU" sz="111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896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41938" y="123092"/>
            <a:ext cx="9601200" cy="1195250"/>
          </a:xfrm>
        </p:spPr>
        <p:txBody>
          <a:bodyPr>
            <a:noAutofit/>
          </a:bodyPr>
          <a:lstStyle/>
          <a:p>
            <a:pPr algn="ctr"/>
            <a:r>
              <a:rPr lang="ru-RU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предметной области:</a:t>
            </a:r>
            <a:endParaRPr lang="ru-RU" sz="60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2750" y="2252479"/>
            <a:ext cx="5031813" cy="4605521"/>
          </a:xfrm>
        </p:spPr>
        <p:txBody>
          <a:bodyPr/>
          <a:lstStyle/>
          <a:p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dirty="0"/>
          </a:p>
          <a:p>
            <a:pPr marL="342900" indent="-342900">
              <a:buFont typeface="Times New Roman" panose="02020603050405020304" pitchFamily="18" charset="0"/>
              <a:buChar char="+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Простота использования</a:t>
            </a:r>
          </a:p>
          <a:p>
            <a:pPr marL="342900" indent="-342900">
              <a:buFont typeface="Times New Roman" panose="02020603050405020304" pitchFamily="18" charset="0"/>
              <a:buChar char="+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Наличие бесплатных шаблонов страниц, изображений и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т.п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Times New Roman" panose="02020603050405020304" pitchFamily="18" charset="0"/>
              <a:buChar char="+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«Защита от дурака»: система не позволяет сохранить изображение, если вы не завершили работу или допустили серьезную ошибку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Times New Roman" panose="02020603050405020304" pitchFamily="18" charset="0"/>
              <a:buChar char="-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Зависимость от интернета. Без подключения к Сети ничего не работает</a:t>
            </a:r>
          </a:p>
          <a:p>
            <a:pPr marL="457200" indent="-457200">
              <a:buFont typeface="Times New Roman" panose="02020603050405020304" pitchFamily="18" charset="0"/>
              <a:buChar char="-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Проблемы со шрифтами. Периодически встречаются кириллические гарнитуры с плохим отображением</a:t>
            </a:r>
          </a:p>
          <a:p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 flipH="1">
            <a:off x="6105529" y="2532185"/>
            <a:ext cx="5058190" cy="3737985"/>
          </a:xfrm>
        </p:spPr>
        <p:txBody>
          <a:bodyPr/>
          <a:lstStyle/>
          <a:p>
            <a:pPr marL="342900" indent="-342900">
              <a:buFont typeface="Times New Roman" panose="02020603050405020304" pitchFamily="18" charset="0"/>
              <a:buChar char="+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Мобильную версию расписания, которая работает на любом мобильном телефоне с доступом в Интернет</a:t>
            </a:r>
          </a:p>
          <a:p>
            <a:pPr marL="342900" indent="-342900">
              <a:buFont typeface="Times New Roman" panose="02020603050405020304" pitchFamily="18" charset="0"/>
              <a:buChar char="+"/>
            </a:pPr>
            <a:r>
              <a:rPr lang="ru-RU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Виджет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расписания для установки на свой сайт или блог (достаточно установить код на сайт).</a:t>
            </a:r>
          </a:p>
          <a:p>
            <a:pPr marL="342900" indent="-342900">
              <a:buFont typeface="Times New Roman" panose="02020603050405020304" pitchFamily="18" charset="0"/>
              <a:buChar char="+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Ну и самым важным моментом является то, что использование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Schoodle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абсолютно бесплатно 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Times New Roman" panose="02020603050405020304" pitchFamily="18" charset="0"/>
              <a:buChar char="-"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Реклама в бесплатной версии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77208" y="1229915"/>
            <a:ext cx="4364964" cy="1122713"/>
          </a:xfrm>
          <a:prstGeom prst="rect">
            <a:avLst/>
          </a:prstGeom>
        </p:spPr>
      </p:pic>
      <p:pic>
        <p:nvPicPr>
          <p:cNvPr id="1026" name="Picture 2" descr="https://dobro24.ru/foto/ck/canva_logo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396" y="1229915"/>
            <a:ext cx="2745021" cy="1122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407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предметной области</a:t>
            </a:r>
            <a:b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Сценарии воронок конверсии: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Добавление задач менеджера</a:t>
            </a:r>
            <a:r>
              <a:rPr lang="en-US" sz="3600" dirty="0" smtClean="0"/>
              <a:t>;</a:t>
            </a:r>
            <a:endParaRPr lang="ru-RU" sz="3600" dirty="0" smtClean="0"/>
          </a:p>
          <a:p>
            <a:r>
              <a:rPr lang="ru-RU" sz="3600" dirty="0" smtClean="0"/>
              <a:t>Ввод данных для создания таблицы расписания</a:t>
            </a:r>
            <a:r>
              <a:rPr lang="en-US" sz="3600" dirty="0" smtClean="0"/>
              <a:t>;</a:t>
            </a:r>
            <a:r>
              <a:rPr lang="ru-RU" sz="3600" dirty="0" smtClean="0"/>
              <a:t> </a:t>
            </a:r>
          </a:p>
          <a:p>
            <a:r>
              <a:rPr lang="ru-RU" sz="3600" dirty="0" smtClean="0"/>
              <a:t>Изменения расписания</a:t>
            </a:r>
            <a:r>
              <a:rPr lang="en-US" sz="3600" dirty="0"/>
              <a:t>.</a:t>
            </a:r>
            <a:endParaRPr lang="ru-RU" sz="36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254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реализации:</a:t>
            </a:r>
            <a:endParaRPr lang="ru-RU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/>
              <a:t>Front-end: Vue.js  Bootstrap</a:t>
            </a:r>
          </a:p>
          <a:p>
            <a:pPr marL="0" indent="0">
              <a:buNone/>
            </a:pPr>
            <a:r>
              <a:rPr lang="en-US" sz="4400" dirty="0" smtClean="0"/>
              <a:t>Back-end: PHP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61188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418</TotalTime>
  <Words>432</Words>
  <Application>Microsoft Office PowerPoint</Application>
  <PresentationFormat>Широкоэкранный</PresentationFormat>
  <Paragraphs>81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Courier New</vt:lpstr>
      <vt:lpstr>Franklin Gothic Book</vt:lpstr>
      <vt:lpstr>Times New Roman</vt:lpstr>
      <vt:lpstr>Wingdings</vt:lpstr>
      <vt:lpstr>Crop</vt:lpstr>
      <vt:lpstr>Составление расписания для университетов   USchedule</vt:lpstr>
      <vt:lpstr>Распределение обязанностей:</vt:lpstr>
      <vt:lpstr>Актуальность</vt:lpstr>
      <vt:lpstr>Задачи</vt:lpstr>
      <vt:lpstr>Постановка задачи:</vt:lpstr>
      <vt:lpstr>Для реализации задач:</vt:lpstr>
      <vt:lpstr>Анализ предметной области:</vt:lpstr>
      <vt:lpstr>Анализ предметной области Сценарии воронок конверсии:</vt:lpstr>
      <vt:lpstr>Средства реализации:</vt:lpstr>
      <vt:lpstr>О нас </vt:lpstr>
      <vt:lpstr>Главная страница </vt:lpstr>
      <vt:lpstr>Личный кабинет</vt:lpstr>
      <vt:lpstr>Расписание</vt:lpstr>
      <vt:lpstr>Заключение </vt:lpstr>
      <vt:lpstr>Составление расписания для университетов   USchedule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USchedule</dc:title>
  <dc:creator>Елена</dc:creator>
  <cp:lastModifiedBy>Елена</cp:lastModifiedBy>
  <cp:revision>36</cp:revision>
  <dcterms:created xsi:type="dcterms:W3CDTF">2022-06-08T12:09:13Z</dcterms:created>
  <dcterms:modified xsi:type="dcterms:W3CDTF">2022-06-08T20:17:22Z</dcterms:modified>
</cp:coreProperties>
</file>