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1454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2E76-1628-2B13-3CE0-68F3F57B1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25D49-CD05-BEF4-7FBB-9AFC20B33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B1C49-EC21-17AA-D8D0-8A4059B4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1F16-0ED4-4A64-B41F-A1753472C27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B083A-45F4-200F-6EBF-539F4729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627EA-33BD-D0A9-D1D9-C0D104AA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0E9-8B40-4BAA-A207-FFF74254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1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3C60-74E9-8987-1310-576C4CCF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28A97-5220-0134-0DD9-E06C54279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7AB2-B408-255A-FAE5-7DAE06E3D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1F16-0ED4-4A64-B41F-A1753472C27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C52BE-FD06-7F2E-D967-FC7B7CA5C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EE254-A74A-D93E-C85E-B285A22F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0E9-8B40-4BAA-A207-FFF74254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1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798A2E-BA3C-E117-6F5E-6326CFC0E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7D4DC-3F5B-05DA-5AD5-EF3FD4142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57533-C20A-8A0B-C4C6-CC5FAF70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1F16-0ED4-4A64-B41F-A1753472C27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F920A-263B-CA52-12B1-A4BF2A9CC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41AEC-0D4F-33E3-48A9-9F58024E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0E9-8B40-4BAA-A207-FFF74254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6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F6EE6-14D3-2444-F140-112CC1556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4477-0B69-D837-E96A-3A189C112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BF61C-73DF-584D-80DA-3C87C88F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1F16-0ED4-4A64-B41F-A1753472C27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D889C-8032-E6D2-D8CA-FD5973D5A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EE081-C2AC-7D08-E77D-6738F935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0E9-8B40-4BAA-A207-FFF74254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2F34-1ABF-7AFE-AD8D-445FE31A8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309F5-1628-6B64-9D90-D39A482DC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7A741-2DDC-1FC0-FD49-F4116DE87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1F16-0ED4-4A64-B41F-A1753472C27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31FEC-E1CD-B27B-5FFD-67AD4C29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2EDFA-4252-E022-DB18-3E95C546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0E9-8B40-4BAA-A207-FFF74254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1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971F-4D77-C04C-EE34-62DF7EC3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C6DB4-2F45-007A-D0B2-B88CDD130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A5B6D-6C1D-F52C-E080-2E71CA06C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2F042-C2F8-BFE9-4A34-95B10221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1F16-0ED4-4A64-B41F-A1753472C27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24EDC-495C-8B63-DC87-8C4F4917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4D83B-5813-C5D0-B8ED-6FDCF68A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0E9-8B40-4BAA-A207-FFF74254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2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07741-A22F-37D8-0E57-810C5175F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E42E1-6EC7-C389-E564-EAB23874D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6998F-B90E-020F-A771-E23168851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C20D7-F1CB-8334-22EA-0C83208DC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B25C8-0C7C-6B63-91FB-F8361ECBF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31084-A1FF-A93A-C73C-A5A75D9A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1F16-0ED4-4A64-B41F-A1753472C27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ACBD3-AD8F-EC7F-3BD8-548E9387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35149E-5A7A-0470-6BF4-938A7230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0E9-8B40-4BAA-A207-FFF74254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0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5DB6A-AD28-AE0E-111E-8775100B4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9D9B5-F621-F28F-45EF-43F75CB8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1F16-0ED4-4A64-B41F-A1753472C27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6C867-9D1D-A48F-D841-F52ABC13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08B9A-1E19-42E6-B8C0-998A264F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0E9-8B40-4BAA-A207-FFF74254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0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54D4EA-C056-DC57-B33A-E45E4A72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1F16-0ED4-4A64-B41F-A1753472C27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9AF00F-4336-1E52-95A1-20342D08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AFDE1-7FDB-E34A-A65A-3ECF1F38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0E9-8B40-4BAA-A207-FFF74254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6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E0D0B-096B-C5E7-2357-C1E6B7BC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0C235-18BA-8E7D-FD38-518562780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76DFD-089E-6668-EA7C-CA3BA69CC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027AB-BCB2-C4C2-BB50-D1B36663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1F16-0ED4-4A64-B41F-A1753472C27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EA156-6768-8A5D-5D98-39347F60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BEAE4-4B14-C428-E0F1-0B3AB94A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0E9-8B40-4BAA-A207-FFF74254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3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804D-A62B-4CEE-54D1-80D2971E0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E720AD-D8C2-85F9-9752-CB15084C8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58595-7701-C108-BF47-F027576C3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07BC6-C735-F525-F26E-DA53E94F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1F16-0ED4-4A64-B41F-A1753472C27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C7969-9AB6-9136-71F4-AF596883B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7E753-1F4D-AE1F-F97C-D7EF3440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390E9-8B40-4BAA-A207-FFF74254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9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CDCD88-EA23-3B2F-53DA-915F2DE8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6A351-B9B5-80D0-0D76-C45B54160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8BD62-FF49-1C3D-F967-0219713A6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0F1F16-0ED4-4A64-B41F-A1753472C27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43EFA-3CC5-B49C-BACB-19C261077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9C577-4A46-320A-FA38-DA961A62F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7390E9-8B40-4BAA-A207-FFF74254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9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4BC815-60FC-4594-D3C5-5D969E2FDD60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start the website design process for "The Home Salon," I'll need the following information and materials: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Business Information: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A detailed description of The Home Salon (e.g., mission, vision, and values).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Information about the target audience (e.g., types of clients, preferred demographics).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Service Details: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A list of all services offered, along with descriptions, pricing, and any special offers.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Duration estimates for each service (if applicable).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Branding Materials: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Logo (in high resolution).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Preferred brand </a:t>
            </a:r>
            <a:r>
              <a:rPr lang="en-GB" dirty="0" err="1"/>
              <a:t>colors</a:t>
            </a:r>
            <a:r>
              <a:rPr lang="en-GB" dirty="0"/>
              <a:t> and fonts (if they have a specific palette or branding guidelines).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Any existing marketing materials that can give insight into the company’s style and tone.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Images and Media: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High-quality images or videos of services, staff, or satisfied clients.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Stock images can also be discussed if custom photos are not available.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Testimonials: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Client reviews or testimonials to include on the website.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Contact Information: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Company phone number, email, and address.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Social media handles to link on the website.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Booking Preferences: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Information on how the booking system should work (e.g., preferred booking platform, scheduling policies, or specific time slots).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Payment options (whether they want to integrate online payments).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9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D71F68-4CED-5375-1685-EBAB65A7F6A6}"/>
              </a:ext>
            </a:extLst>
          </p:cNvPr>
          <p:cNvSpPr txBox="1"/>
          <p:nvPr/>
        </p:nvSpPr>
        <p:spPr>
          <a:xfrm>
            <a:off x="108155" y="245806"/>
            <a:ext cx="102671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8. Domain and Hosting:</a:t>
            </a:r>
            <a:endParaRPr lang="en-GB" dirty="0"/>
          </a:p>
          <a:p>
            <a:pPr lvl="1"/>
            <a:r>
              <a:rPr lang="en-GB" dirty="0"/>
              <a:t>If they already have a domain name or hosting provider, share the credentials.</a:t>
            </a:r>
          </a:p>
          <a:p>
            <a:pPr lvl="1"/>
            <a:r>
              <a:rPr lang="en-GB" dirty="0"/>
              <a:t>If not, discuss purchasing one and who will handle the domain registration.</a:t>
            </a:r>
          </a:p>
          <a:p>
            <a:r>
              <a:rPr lang="en-GB" b="1" dirty="0"/>
              <a:t>9. Additional Features or Preferences:</a:t>
            </a:r>
            <a:endParaRPr lang="en-GB" dirty="0"/>
          </a:p>
          <a:p>
            <a:pPr lvl="1"/>
            <a:r>
              <a:rPr lang="en-GB" dirty="0"/>
              <a:t>Any specific features or functionality they want (e.g., online chat, FAQs, blog).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Examples of websites they like for inspiration (design, layout, style).</a:t>
            </a:r>
          </a:p>
          <a:p>
            <a:r>
              <a:rPr lang="en-GB" dirty="0"/>
              <a:t>This information will help you create a site that aligns with their brand and meets their business needs.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54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325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Melane Msipa</dc:creator>
  <cp:lastModifiedBy>Melane Msipa</cp:lastModifiedBy>
  <cp:revision>1</cp:revision>
  <dcterms:created xsi:type="dcterms:W3CDTF">2024-09-09T18:15:06Z</dcterms:created>
  <dcterms:modified xsi:type="dcterms:W3CDTF">2024-09-09T19:10:15Z</dcterms:modified>
</cp:coreProperties>
</file>