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Titlu test783</c:v>
                </c:pt>
              </c:strCache>
            </c:strRef>
          </c:tx>
          <c:spPr>
            <a:solidFill>
              <a:srgbClr val="928d8d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1H 08</c:v>
                </c:pt>
                <c:pt idx="1">
                  <c:v>2H 08</c:v>
                </c:pt>
                <c:pt idx="2">
                  <c:v>1H 09</c:v>
                </c:pt>
                <c:pt idx="3">
                  <c:v>2H 09</c:v>
                </c:pt>
                <c:pt idx="4">
                  <c:v>1H 10</c:v>
                </c:pt>
                <c:pt idx="5">
                  <c:v>2H 10</c:v>
                </c:pt>
                <c:pt idx="6">
                  <c:v>1H 11YTD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3043.95</c:v>
                </c:pt>
                <c:pt idx="1">
                  <c:v>2034.78</c:v>
                </c:pt>
                <c:pt idx="2">
                  <c:v>3124.18</c:v>
                </c:pt>
                <c:pt idx="3">
                  <c:v>2038.73</c:v>
                </c:pt>
                <c:pt idx="4">
                  <c:v>1958.97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970368"/>
        <c:axId val="42299904"/>
      </c:barChart>
      <c:catAx>
        <c:axId val="78970368"/>
        <c:scaling>
          <c:orientation val="minMax"/>
        </c:scaling>
        <c:delete val="0"/>
        <c:axPos val="b"/>
        <c:majorTickMark val="out"/>
        <c:minorTickMark val="none"/>
        <c:tickLblPos val="nextTo"/>
        <c:crossAx val="42299904"/>
        <c:crosses val="autoZero"/>
        <c:auto val="1"/>
        <c:lblAlgn val="ctr"/>
        <c:lblOffset val="100"/>
        <c:noMultiLvlLbl val="0"/>
      </c:catAx>
      <c:valAx>
        <c:axId val="4229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970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30787378"/>
              </p:ext>
            </p:extLst>
          </p:nvPr>
        </p:nvGraphicFramePr>
        <p:xfrm>
          <a:off x="990600" y="762000"/>
          <a:ext cx="71628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33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Microsoft</cp:lastModifiedBy>
  <cp:revision>6</cp:revision>
  <dcterms:created xsi:type="dcterms:W3CDTF">2006-08-16T00:00:00Z</dcterms:created>
  <dcterms:modified xsi:type="dcterms:W3CDTF">2011-01-20T06:28:07Z</dcterms:modified>
</cp:coreProperties>
</file>