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2_image_rId2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624591963"/>
    <p:sldId r:id="rId7" id="620808602"/>
  </p:sldIdLst>
  <p:sldSz type="screen4x3" cy="6858000" cx="9144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4" Type="http://schemas.openxmlformats.org/officeDocument/2006/relationships/theme" Target="theme/theme1.xml"></Relationship><Relationship Id="rId5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presProps" Target="presProps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143000"/>
            <a:ext cy="2387600" cx="68580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143000"/>
            <a:ext cy="1655762" cx="6858000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smtClean="false" altLang="en-US" lang="ko-KR"/>
              <a:t>마스터 부제목 스타일 편집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Two On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내용 개체 틀 6" id="7"/>
          <p:cNvSpPr>
            <a:spLocks noGrp="true"/>
          </p:cNvSpPr>
          <p:nvPr>
            <p:ph idx="10" sz="quarter"/>
          </p:nvPr>
        </p:nvSpPr>
        <p:spPr>
          <a:xfrm>
            <a:off y="1848186" x="628650"/>
            <a:ext cy="414767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8" id="9"/>
          <p:cNvSpPr>
            <a:spLocks noGrp="true"/>
          </p:cNvSpPr>
          <p:nvPr>
            <p:ph idx="11" sz="quarter"/>
          </p:nvPr>
        </p:nvSpPr>
        <p:spPr>
          <a:xfrm>
            <a:off y="365125" x="4721191"/>
            <a:ext cy="5631414" cx="3794159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12" id="13"/>
          <p:cNvSpPr>
            <a:spLocks noGrp="true"/>
          </p:cNvSpPr>
          <p:nvPr>
            <p:ph idx="12" sz="quarter"/>
          </p:nvPr>
        </p:nvSpPr>
        <p:spPr>
          <a:xfrm>
            <a:off y="365126" x="62865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665325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629841"/>
            <a:ext cy="1600200" cx="2949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6" x="3887391"/>
            <a:ext cy="4873625" cx="46291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629841"/>
            <a:ext cy="3811588" cx="294917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628650"/>
            <a:ext cy="4351338" cx="78867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2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628650"/>
            <a:ext cy="4351338" cx="7886700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dirty="false" altLang="en-US" lang="ko-KR"/>
              <a:t>마스터 텍스트 스타일을 편집하려면 클릭</a:t>
            </a:r>
          </a:p>
          <a:p>
            <a:pPr lvl="1"/>
            <a:r>
              <a:rPr smtClean="false" dirty="false" altLang="en-US" lang="ko-KR"/>
              <a:t>두 번째 수준</a:t>
            </a:r>
          </a:p>
          <a:p>
            <a:pPr lvl="2"/>
            <a:r>
              <a:rPr smtClean="false" dirty="false" altLang="en-US" lang="ko-KR"/>
              <a:t>세 번째 수준</a:t>
            </a:r>
          </a:p>
          <a:p>
            <a:pPr lvl="3"/>
            <a:r>
              <a:rPr smtClean="false" dirty="false" altLang="en-US" lang="ko-KR"/>
              <a:t>네 번째 수준</a:t>
            </a:r>
          </a:p>
          <a:p>
            <a:pPr lvl="4"/>
            <a:r>
              <a:rPr smtClean="false" dirty="false" altLang="en-US" lang="ko-KR"/>
              <a:t>다섯 번째 수준</a:t>
            </a:r>
            <a:endParaRPr dirty="false"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8747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9" x="623888"/>
            <a:ext cy="2852737" cx="78867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4" x="623888"/>
            <a:ext cy="1500187" cx="7886700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628650"/>
            <a:ext cy="4351338" cx="38862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4629150"/>
            <a:ext cy="4351338" cx="38862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6" x="629841"/>
            <a:ext cy="1325563" cx="7886700"/>
          </a:xfrm>
        </p:spPr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629842"/>
            <a:ext cy="823912" cx="3868340"/>
          </a:xfrm>
        </p:spPr>
        <p:txBody>
          <a:bodyPr anchor="b"/>
          <a:lstStyle>
            <a:lvl1pPr indent="0" marL="0">
              <a:buNone/>
              <a:defRPr b="true" sz="1800"/>
            </a:lvl1pPr>
            <a:lvl2pPr indent="0" marL="342900">
              <a:buNone/>
              <a:defRPr b="true" sz="1500"/>
            </a:lvl2pPr>
            <a:lvl3pPr indent="0" marL="685800">
              <a:buNone/>
              <a:defRPr b="true" sz="1350"/>
            </a:lvl3pPr>
            <a:lvl4pPr indent="0" marL="1028700">
              <a:buNone/>
              <a:defRPr b="true" sz="1200"/>
            </a:lvl4pPr>
            <a:lvl5pPr indent="0" marL="1371600">
              <a:buNone/>
              <a:defRPr b="true" sz="1200"/>
            </a:lvl5pPr>
            <a:lvl6pPr indent="0" marL="1714500">
              <a:buNone/>
              <a:defRPr b="true" sz="1200"/>
            </a:lvl6pPr>
            <a:lvl7pPr indent="0" marL="2057400">
              <a:buNone/>
              <a:defRPr b="true" sz="1200"/>
            </a:lvl7pPr>
            <a:lvl8pPr indent="0" marL="2400300">
              <a:buNone/>
              <a:defRPr b="true" sz="1200"/>
            </a:lvl8pPr>
            <a:lvl9pPr indent="0" marL="2743200">
              <a:buNone/>
              <a:defRPr b="true" sz="12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629842"/>
            <a:ext cy="3684588" cx="386834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4629150"/>
            <a:ext cy="823912" cx="3887391"/>
          </a:xfrm>
        </p:spPr>
        <p:txBody>
          <a:bodyPr anchor="b"/>
          <a:lstStyle>
            <a:lvl1pPr indent="0" marL="0">
              <a:buNone/>
              <a:defRPr b="true" sz="1800"/>
            </a:lvl1pPr>
            <a:lvl2pPr indent="0" marL="342900">
              <a:buNone/>
              <a:defRPr b="true" sz="1500"/>
            </a:lvl2pPr>
            <a:lvl3pPr indent="0" marL="685800">
              <a:buNone/>
              <a:defRPr b="true" sz="1350"/>
            </a:lvl3pPr>
            <a:lvl4pPr indent="0" marL="1028700">
              <a:buNone/>
              <a:defRPr b="true" sz="1200"/>
            </a:lvl4pPr>
            <a:lvl5pPr indent="0" marL="1371600">
              <a:buNone/>
              <a:defRPr b="true" sz="1200"/>
            </a:lvl5pPr>
            <a:lvl6pPr indent="0" marL="1714500">
              <a:buNone/>
              <a:defRPr b="true" sz="1200"/>
            </a:lvl6pPr>
            <a:lvl7pPr indent="0" marL="2057400">
              <a:buNone/>
              <a:defRPr b="true" sz="1200"/>
            </a:lvl7pPr>
            <a:lvl8pPr indent="0" marL="2400300">
              <a:buNone/>
              <a:defRPr b="true" sz="1200"/>
            </a:lvl8pPr>
            <a:lvl9pPr indent="0" marL="2743200">
              <a:buNone/>
              <a:defRPr b="true" sz="12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4629150"/>
            <a:ext cy="3684588" cx="3887391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  <p:sp>
        <p:nvSpPr>
          <p:cNvPr name="내용 개체 틀 6" id="7"/>
          <p:cNvSpPr>
            <a:spLocks noGrp="true"/>
          </p:cNvSpPr>
          <p:nvPr>
            <p:ph idx="13" sz="quarter"/>
          </p:nvPr>
        </p:nvSpPr>
        <p:spPr>
          <a:xfrm>
            <a:off y="317501" x="411956"/>
            <a:ext cy="5929313" cx="8387954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</p:spTree>
    <p:extLst>
      <p:ext uri="{BB962C8B-B14F-4D97-AF65-F5344CB8AC3E}">
        <p14:creationId xmlns:p14="http://schemas.microsoft.com/office/powerpoint/2010/main" val="41047130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s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내용 개체 틀 6" id="7"/>
          <p:cNvSpPr>
            <a:spLocks noGrp="true"/>
          </p:cNvSpPr>
          <p:nvPr>
            <p:ph idx="10" sz="quarter"/>
          </p:nvPr>
        </p:nvSpPr>
        <p:spPr>
          <a:xfrm>
            <a:off y="1848186" x="628650"/>
            <a:ext cy="414767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8" id="9"/>
          <p:cNvSpPr>
            <a:spLocks noGrp="true"/>
          </p:cNvSpPr>
          <p:nvPr>
            <p:ph idx="11" sz="quarter"/>
          </p:nvPr>
        </p:nvSpPr>
        <p:spPr>
          <a:xfrm>
            <a:off y="1848185" x="4721191"/>
            <a:ext cy="4148354" cx="3794159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12" id="13"/>
          <p:cNvSpPr>
            <a:spLocks noGrp="true"/>
          </p:cNvSpPr>
          <p:nvPr>
            <p:ph idx="12" sz="quarter"/>
          </p:nvPr>
        </p:nvSpPr>
        <p:spPr>
          <a:xfrm>
            <a:off y="365126" x="62865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  <p:sp>
        <p:nvSpPr>
          <p:cNvPr name="내용 개체 틀 12" id="14"/>
          <p:cNvSpPr>
            <a:spLocks noGrp="true"/>
          </p:cNvSpPr>
          <p:nvPr>
            <p:ph idx="13" sz="quarter"/>
          </p:nvPr>
        </p:nvSpPr>
        <p:spPr>
          <a:xfrm>
            <a:off y="365126" x="472119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628650"/>
            <a:ext cy="1325563" cx="78867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628650"/>
            <a:ext cy="4351338" cx="78867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1" x="628650"/>
            <a:ext cy="365125" cx="20574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1" x="3028950"/>
            <a:ext cy="365125" cx="30861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1" x="6457950"/>
            <a:ext cy="365125" cx="20574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62"/>
    <p:sldLayoutId r:id="rId4" id="2147483651"/>
    <p:sldLayoutId r:id="rId5" id="2147483652"/>
    <p:sldLayoutId r:id="rId6" id="2147483653"/>
    <p:sldLayoutId r:id="rId7" id="2147483654"/>
    <p:sldLayoutId r:id="rId8" id="2147483660"/>
    <p:sldLayoutId r:id="rId9" id="2147483655"/>
    <p:sldLayoutId r:id="rId10" id="2147483661"/>
    <p:sldLayoutId r:id="rId11" id="2147483656"/>
  </p:sldLayoutIdLst>
  <p:timing>
    <p:tnLst>
      <p:par>
        <p:cTn nodeType="tmRoot" restart="never" dur="indefinite" id="1"/>
      </p:par>
    </p:tnLst>
  </p:timing>
  <p:txStyles>
    <p:titleStyle>
      <a:lvl1pPr hangingPunct="true" latinLnBrk="true" eaLnBrk="true" rtl="false" defTabSz="685800" algn="l">
        <a:lnSpc>
          <a:spcPct val="90000"/>
        </a:lnSpc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true" eaLnBrk="true" rtl="false" defTabSz="685800" algn="l" indent="-171450" marL="171450">
        <a:lnSpc>
          <a:spcPct val="90000"/>
        </a:lnSpc>
        <a:spcBef>
          <a:spcPts val="750"/>
        </a:spcBef>
        <a:buFont charset="0" pitchFamily="34" panose="020B0604020202020204" typeface="Arial"/>
        <a:buChar char="•"/>
        <a:defRPr kern="1200" sz="21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true" eaLnBrk="true" rtl="false" defTabSz="685800" algn="l" indent="-171450" marL="5143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true" eaLnBrk="true" rtl="false" defTabSz="685800" algn="l" indent="-171450" marL="8572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true" eaLnBrk="true" rtl="false" defTabSz="685800" algn="l" indent="-171450" marL="12001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true" eaLnBrk="true" rtl="false" defTabSz="685800" algn="l" indent="-171450" marL="15430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true" eaLnBrk="true" rtl="false" defTabSz="685800" algn="l" indent="-171450" marL="18859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true" eaLnBrk="true" rtl="false" defTabSz="685800" algn="l" indent="-171450" marL="22288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true" eaLnBrk="true" rtl="false" defTabSz="685800" algn="l" indent="-171450" marL="25717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true" eaLnBrk="true" rtl="false" defTabSz="685800" algn="l" indent="-171450" marL="29146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true" eaLnBrk="true" rtl="false" defTabSz="685800" algn="l" mar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true" eaLnBrk="true" rtl="false" defTabSz="685800" algn="l" marL="34290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true" eaLnBrk="true" rtl="false" defTabSz="685800" algn="l" marL="68580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true" eaLnBrk="true" rtl="false" defTabSz="685800" algn="l" marL="102870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true" eaLnBrk="true" rtl="false" defTabSz="685800" algn="l" marL="137160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true" eaLnBrk="true" rtl="false" defTabSz="685800" algn="l" marL="171450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true" eaLnBrk="true" rtl="false" defTabSz="685800" algn="l" marL="205740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true" eaLnBrk="true" rtl="false" defTabSz="685800" algn="l" marL="240030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true" eaLnBrk="true" rtl="false" defTabSz="685800" algn="l" marL="274320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slide2_image_rId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Results of SEM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prepared by r-sem.com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0">
            <a:off y="317501" x="411956"/>
            <a:ext cy="5929313" cx="8387954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" id="{D20E4B81-1892-8249-A07D-A85F70520155}" vid="{96DA5E4D-EB53-344E-8229-E12802C41BC8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myppt</properties:Template>
  <properties:Company/>
  <properties:Words>0</properties:Words>
  <properties:PresentationFormat>화면 슬라이드 쇼(4:3)</properties:PresentationFormat>
  <properties:Paragraphs>0</properties:Paragraphs>
  <properties:Slides>0</properties:Slides>
  <properties:Notes>0</properties:Notes>
  <properties:TotalTime>3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properties:HeadingPairs>
  <properties:TitlesOfParts>
    <vt:vector size="5" baseType="lpstr">
      <vt:lpstr>맑은 고딕</vt:lpstr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2015-11-21T16:12:29Z</dcterms:created>
  <dc:creator>MoonKeon-Woong</dc:creator>
  <cp:lastModifiedBy>docx4j</cp:lastModifiedBy>
  <dcterms:modified xmlns:xsi="http://www.w3.org/2001/XMLSchema-instance" xsi:type="dcterms:W3CDTF">2015-11-25T15:36:00Z</dcterms:modified>
  <cp:revision>7</cp:revision>
  <dc:title>슬라이드 1</dc:title>
</cp:coreProperties>
</file>