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2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092517641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slide1_image_rId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name="Picture 1" id="1"/>
          <p:cNvPicPr>
            <a:picLocks noChangeAspect="true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0">
            <a:off y="1825625" x="838200"/>
            <a:ext cy="4351338" cx="10515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