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7" r:id="rId4"/>
    <p:sldId id="258" r:id="rId5"/>
    <p:sldId id="259" r:id="rId6"/>
    <p:sldId id="270" r:id="rId7"/>
    <p:sldId id="260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7986" autoAdjust="0"/>
  </p:normalViewPr>
  <p:slideViewPr>
    <p:cSldViewPr snapToGrid="0" snapToObjects="1">
      <p:cViewPr>
        <p:scale>
          <a:sx n="161" d="100"/>
          <a:sy n="161" d="100"/>
        </p:scale>
        <p:origin x="-944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BC234-2068-9C4F-B7E0-412083DB5E3C}" type="datetimeFigureOut">
              <a:rPr lang="fr-FR" smtClean="0"/>
              <a:t>04/01/15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Thibault </a:t>
            </a:r>
            <a:r>
              <a:rPr lang="fr-FR" dirty="0" err="1" smtClean="0"/>
              <a:t>Mertz</a:t>
            </a:r>
            <a:r>
              <a:rPr lang="fr-FR" dirty="0" smtClean="0"/>
              <a:t>, développeur C chez Uqode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384CE-1E12-6149-AB00-CFBD2E2205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31D9-26BC-4648-A76E-CFF409A3EFBC}" type="datetimeFigureOut">
              <a:rPr lang="fr-FR" smtClean="0"/>
              <a:t>04/01/15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CE440-59B9-8A45-94C1-8A0ABCD7EA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95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janvier 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err="1" smtClean="0"/>
              <a:t>Thibault</a:t>
            </a:r>
            <a:r>
              <a:rPr lang="en-US" dirty="0" smtClean="0"/>
              <a:t> Mertz, </a:t>
            </a:r>
            <a:r>
              <a:rPr lang="en-US" dirty="0" err="1" smtClean="0"/>
              <a:t>développeur</a:t>
            </a:r>
            <a:r>
              <a:rPr lang="en-US" dirty="0" smtClean="0"/>
              <a:t> C chez Uqode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janvier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 err="1" smtClean="0"/>
              <a:t>Thibault</a:t>
            </a:r>
            <a:r>
              <a:rPr lang="en-US" dirty="0" smtClean="0"/>
              <a:t> Mertz, </a:t>
            </a:r>
            <a:r>
              <a:rPr lang="en-US" dirty="0" err="1" smtClean="0"/>
              <a:t>développeur</a:t>
            </a:r>
            <a:r>
              <a:rPr lang="en-US" dirty="0" smtClean="0"/>
              <a:t> C chez Uqode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175587"/>
          </a:xfrm>
        </p:spPr>
        <p:txBody>
          <a:bodyPr>
            <a:normAutofit/>
          </a:bodyPr>
          <a:lstStyle/>
          <a:p>
            <a:pPr algn="ctr"/>
            <a:r>
              <a:rPr lang="fr-FR" sz="2700" dirty="0" smtClean="0"/>
              <a:t>Application </a:t>
            </a:r>
            <a:r>
              <a:rPr lang="fr-FR" sz="2700" dirty="0"/>
              <a:t>UMS</a:t>
            </a:r>
            <a:br>
              <a:rPr lang="fr-FR" sz="2700" dirty="0"/>
            </a:br>
            <a:r>
              <a:rPr lang="fr-FR" sz="2700" dirty="0"/>
              <a:t>(</a:t>
            </a:r>
            <a:r>
              <a:rPr lang="fr-FR" sz="2000" dirty="0"/>
              <a:t>Uqode Monitoring Solution</a:t>
            </a:r>
            <a:r>
              <a:rPr lang="fr-FR" sz="2700" dirty="0"/>
              <a:t>)</a:t>
            </a:r>
            <a:br>
              <a:rPr lang="fr-FR" sz="2700" dirty="0"/>
            </a:br>
            <a:endParaRPr lang="fr-FR" sz="2700" dirty="0"/>
          </a:p>
        </p:txBody>
      </p:sp>
      <p:pic>
        <p:nvPicPr>
          <p:cNvPr id="4" name="Image 3" descr="Uqod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" y="1227148"/>
            <a:ext cx="4041648" cy="14813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61846" y="3113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-540564" y="28982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Protocole de routage IS-IS : Etapes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 Ecouter les autres routeurs du réseau puis se faire reconnaître comme l’un d’eux (gestion de trames de bit).</a:t>
            </a:r>
          </a:p>
          <a:p>
            <a:endParaRPr lang="fr-FR" dirty="0"/>
          </a:p>
          <a:p>
            <a:r>
              <a:rPr lang="fr-FR" dirty="0" smtClean="0"/>
              <a:t>Se synchroniser avec les autres routeurs du réseau pour avoir la même base de données (Link state </a:t>
            </a:r>
            <a:r>
              <a:rPr lang="fr-FR" dirty="0" err="1" smtClean="0"/>
              <a:t>database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Trouver les chemins les plus courts du réseau grâce à la base de données.  (</a:t>
            </a:r>
            <a:r>
              <a:rPr lang="fr-FR" dirty="0" err="1" smtClean="0"/>
              <a:t>Dijkstra</a:t>
            </a:r>
            <a:r>
              <a:rPr lang="fr-FR" dirty="0" smtClean="0"/>
              <a:t>)</a:t>
            </a:r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Qualités développées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Rigueur.</a:t>
            </a:r>
          </a:p>
          <a:p>
            <a:endParaRPr lang="fr-FR" dirty="0"/>
          </a:p>
          <a:p>
            <a:r>
              <a:rPr lang="fr-FR" dirty="0" smtClean="0"/>
              <a:t>Autonomie.</a:t>
            </a:r>
          </a:p>
          <a:p>
            <a:endParaRPr lang="fr-FR" dirty="0" smtClean="0"/>
          </a:p>
          <a:p>
            <a:r>
              <a:rPr lang="fr-FR" dirty="0" smtClean="0"/>
              <a:t>Perfectionnement en C et programmation parallèle.</a:t>
            </a:r>
          </a:p>
          <a:p>
            <a:endParaRPr lang="fr-FR" dirty="0"/>
          </a:p>
          <a:p>
            <a:r>
              <a:rPr lang="fr-FR" dirty="0" smtClean="0"/>
              <a:t>Meilleure compréhension du mécanismes du réseau et ses protocoles.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3098721"/>
            <a:ext cx="7024744" cy="618157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latin typeface="+mn-lt"/>
              </a:rPr>
              <a:t>Des questions ?</a:t>
            </a:r>
            <a:endParaRPr lang="fr-FR" sz="44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6362" y="3786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suis-je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Etudiant a l’école 42</a:t>
            </a:r>
          </a:p>
          <a:p>
            <a:endParaRPr lang="fr-FR" dirty="0"/>
          </a:p>
          <a:p>
            <a:r>
              <a:rPr lang="fr-FR" dirty="0" smtClean="0"/>
              <a:t>Langage utilisé : C</a:t>
            </a:r>
          </a:p>
          <a:p>
            <a:endParaRPr lang="fr-FR" dirty="0"/>
          </a:p>
          <a:p>
            <a:r>
              <a:rPr lang="fr-FR" dirty="0"/>
              <a:t>Protocole IS-</a:t>
            </a:r>
            <a:r>
              <a:rPr lang="fr-FR" dirty="0" smtClean="0"/>
              <a:t>IS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Formation ASN.1, Flex et Bison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44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2031"/>
          </a:xfrm>
        </p:spPr>
        <p:txBody>
          <a:bodyPr/>
          <a:lstStyle/>
          <a:p>
            <a:r>
              <a:rPr lang="fr-FR" dirty="0" smtClean="0"/>
              <a:t>A propos de Uqode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86486"/>
          </a:xfrm>
        </p:spPr>
        <p:txBody>
          <a:bodyPr>
            <a:noAutofit/>
          </a:bodyPr>
          <a:lstStyle/>
          <a:p>
            <a:r>
              <a:rPr lang="fr-FR" dirty="0" smtClean="0"/>
              <a:t>Créée en 2011, par Halima NABOULSI et Jean-Paul LEMAIRE, maitre </a:t>
            </a:r>
            <a:r>
              <a:rPr lang="fr-FR" dirty="0"/>
              <a:t>de stage et expert protocoles </a:t>
            </a:r>
            <a:r>
              <a:rPr lang="fr-FR" dirty="0" smtClean="0"/>
              <a:t>réseaux </a:t>
            </a:r>
            <a:r>
              <a:rPr lang="fr-FR" dirty="0"/>
              <a:t>et ASN.1</a:t>
            </a:r>
          </a:p>
          <a:p>
            <a:pPr marL="68580" indent="0">
              <a:buNone/>
            </a:pPr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onitoring de </a:t>
            </a:r>
            <a:r>
              <a:rPr lang="fr-FR" dirty="0"/>
              <a:t>réseaux </a:t>
            </a:r>
            <a:r>
              <a:rPr lang="fr-FR" dirty="0" smtClean="0"/>
              <a:t>informatiques</a:t>
            </a:r>
          </a:p>
          <a:p>
            <a:endParaRPr lang="fr-FR" dirty="0"/>
          </a:p>
          <a:p>
            <a:r>
              <a:rPr lang="fr-FR" dirty="0" smtClean="0"/>
              <a:t> Télésanté</a:t>
            </a:r>
            <a:endParaRPr lang="fr-FR" dirty="0"/>
          </a:p>
          <a:p>
            <a:pPr marL="68580" indent="0">
              <a:buNone/>
            </a:pP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724046" y="2456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9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8212" y="2876698"/>
            <a:ext cx="8217228" cy="72831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Qu’est ce </a:t>
            </a:r>
            <a:r>
              <a:rPr lang="fr-FR" dirty="0"/>
              <a:t>q</a:t>
            </a:r>
            <a:r>
              <a:rPr lang="fr-FR" dirty="0" smtClean="0"/>
              <a:t>u’UMS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UMS est un logiciel de monitoring </a:t>
            </a:r>
          </a:p>
          <a:p>
            <a:endParaRPr lang="fr-FR" dirty="0"/>
          </a:p>
          <a:p>
            <a:r>
              <a:rPr lang="fr-FR" dirty="0" smtClean="0"/>
              <a:t>Gere des parcs informatiques de toutes tailles</a:t>
            </a:r>
          </a:p>
          <a:p>
            <a:endParaRPr lang="fr-FR" dirty="0"/>
          </a:p>
          <a:p>
            <a:r>
              <a:rPr lang="fr-FR" dirty="0" smtClean="0"/>
              <a:t> Moindre coût et sécurisée</a:t>
            </a:r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7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UMS :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2436130" cy="3493007"/>
          </a:xfrm>
        </p:spPr>
        <p:txBody>
          <a:bodyPr/>
          <a:lstStyle/>
          <a:p>
            <a:r>
              <a:rPr lang="fr-FR" sz="2000" dirty="0"/>
              <a:t>Une </a:t>
            </a:r>
            <a:r>
              <a:rPr lang="fr-FR" sz="2000" dirty="0" err="1"/>
              <a:t>weather</a:t>
            </a:r>
            <a:r>
              <a:rPr lang="fr-FR" sz="2000" dirty="0"/>
              <a:t> </a:t>
            </a:r>
            <a:r>
              <a:rPr lang="fr-FR" sz="2000" dirty="0" err="1"/>
              <a:t>map</a:t>
            </a:r>
            <a:r>
              <a:rPr lang="fr-FR" sz="2000" dirty="0"/>
              <a:t> donnant l’</a:t>
            </a:r>
            <a:r>
              <a:rPr lang="fr-FR" sz="2000" dirty="0" err="1"/>
              <a:t>etat</a:t>
            </a:r>
            <a:r>
              <a:rPr lang="fr-FR" sz="2000" dirty="0"/>
              <a:t> du réseau en temps réel (</a:t>
            </a:r>
            <a:r>
              <a:rPr lang="fr-FR" sz="2000" dirty="0" err="1"/>
              <a:t>QoS</a:t>
            </a:r>
            <a:r>
              <a:rPr lang="fr-FR" sz="2000" dirty="0"/>
              <a:t>).</a:t>
            </a:r>
          </a:p>
          <a:p>
            <a:endParaRPr lang="fr-FR" dirty="0"/>
          </a:p>
        </p:txBody>
      </p:sp>
      <p:pic>
        <p:nvPicPr>
          <p:cNvPr id="7" name="Espace réservé du contenu 6" descr="weathermap-examp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" b="1061"/>
          <a:stretch>
            <a:fillRect/>
          </a:stretch>
        </p:blipFill>
        <p:spPr>
          <a:xfrm>
            <a:off x="3527425" y="2476500"/>
            <a:ext cx="4537075" cy="3330575"/>
          </a:xfrm>
        </p:spPr>
      </p:pic>
    </p:spTree>
    <p:extLst>
      <p:ext uri="{BB962C8B-B14F-4D97-AF65-F5344CB8AC3E}">
        <p14:creationId xmlns:p14="http://schemas.microsoft.com/office/powerpoint/2010/main" val="37880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UMS :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Possibilité de simuler l’ajout de nouveaux routeurs sans faire appel à une prestation extérieure. (gestion de plusieurs protocoles)</a:t>
            </a:r>
          </a:p>
          <a:p>
            <a:endParaRPr lang="fr-FR" dirty="0"/>
          </a:p>
          <a:p>
            <a:r>
              <a:rPr lang="fr-FR" dirty="0" smtClean="0"/>
              <a:t>Une partie client ergonomique et simple d’utilisation.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9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UMS :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Rendre le monitoring plus simple .</a:t>
            </a:r>
          </a:p>
          <a:p>
            <a:endParaRPr lang="fr-FR" dirty="0"/>
          </a:p>
          <a:p>
            <a:r>
              <a:rPr lang="fr-FR" dirty="0" smtClean="0"/>
              <a:t>Limiter les coûts.</a:t>
            </a:r>
          </a:p>
          <a:p>
            <a:endParaRPr lang="fr-FR" dirty="0"/>
          </a:p>
          <a:p>
            <a:r>
              <a:rPr lang="fr-FR" dirty="0" smtClean="0"/>
              <a:t>Rassembler tous les outils de monitoring  en une application.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9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1054833"/>
          </a:xfrm>
        </p:spPr>
        <p:txBody>
          <a:bodyPr/>
          <a:lstStyle/>
          <a:p>
            <a:pPr algn="ctr"/>
            <a:r>
              <a:rPr lang="fr-FR" dirty="0" smtClean="0"/>
              <a:t>Mon rôle dans UMS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Intégration du protocole de routage IS-IS</a:t>
            </a:r>
          </a:p>
          <a:p>
            <a:endParaRPr lang="fr-FR" dirty="0"/>
          </a:p>
          <a:p>
            <a:r>
              <a:rPr lang="fr-FR" dirty="0" smtClean="0"/>
              <a:t>Suivre à la lettre la norme ISO 10589 (IS-IS), RFC 1195 (IPv4), RFC 5308 (IPv6)</a:t>
            </a:r>
          </a:p>
          <a:p>
            <a:endParaRPr lang="fr-FR" dirty="0"/>
          </a:p>
          <a:p>
            <a:r>
              <a:rPr lang="fr-FR" dirty="0" smtClean="0"/>
              <a:t>Reprendre du code déjà produit par Jean-Paul LEMAIRE.</a:t>
            </a:r>
          </a:p>
          <a:p>
            <a:endParaRPr lang="fr-FR" dirty="0" smtClean="0"/>
          </a:p>
          <a:p>
            <a:r>
              <a:rPr lang="fr-FR" dirty="0" smtClean="0"/>
              <a:t>Utiliser les librairies portables de Jean-Paul LEMAIRE.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73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794</TotalTime>
  <Words>310</Words>
  <Application>Microsoft Macintosh PowerPoint</Application>
  <PresentationFormat>Présentation à l'écran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Austin</vt:lpstr>
      <vt:lpstr>Application UMS (Uqode Monitoring Solution) </vt:lpstr>
      <vt:lpstr>Qui suis-je ? </vt:lpstr>
      <vt:lpstr>A propos de Uqode</vt:lpstr>
      <vt:lpstr>Qu’est ce qu’UMS ?</vt:lpstr>
      <vt:lpstr>UMS</vt:lpstr>
      <vt:lpstr>UMS : Fonctionnalités</vt:lpstr>
      <vt:lpstr>UMS : Fonctionnalités</vt:lpstr>
      <vt:lpstr>UMS : Enjeux</vt:lpstr>
      <vt:lpstr>Mon rôle dans UMS</vt:lpstr>
      <vt:lpstr>Protocole de routage IS-IS : Etapes de Programmation</vt:lpstr>
      <vt:lpstr>Qualités développées</vt:lpstr>
      <vt:lpstr>Des 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Uqode  </dc:title>
  <dc:creator>Thibault</dc:creator>
  <cp:lastModifiedBy>Thibault</cp:lastModifiedBy>
  <cp:revision>37</cp:revision>
  <dcterms:created xsi:type="dcterms:W3CDTF">2015-01-02T11:58:12Z</dcterms:created>
  <dcterms:modified xsi:type="dcterms:W3CDTF">2015-01-04T18:23:41Z</dcterms:modified>
</cp:coreProperties>
</file>