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6" r:id="rId6"/>
    <p:sldId id="260" r:id="rId7"/>
    <p:sldId id="261" r:id="rId8"/>
    <p:sldId id="274" r:id="rId9"/>
    <p:sldId id="275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7FBA8A-218C-4B86-985B-ECCE79470B1A}">
          <p14:sldIdLst>
            <p14:sldId id="256"/>
            <p14:sldId id="257"/>
            <p14:sldId id="258"/>
            <p14:sldId id="276"/>
            <p14:sldId id="260"/>
            <p14:sldId id="261"/>
            <p14:sldId id="274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D4DF5-EE12-A5BA-E998-46010B26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B783B1-C1B7-84E7-3BDD-91ED3FBDF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B7ABF-D11E-CB5E-F4F2-2D017F92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C79F23-9EE5-E270-16B0-CE4899E8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32D41-848D-F638-8B8E-2AED24FB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81865-63A3-FD3D-4D32-5E8A8DE5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493DE3-24C4-E5A5-4028-EA95DC3E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22189-0443-8762-9051-10E4EF51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886A3-2BE9-0F94-DCA0-E5E81AB5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9BEC5-82DF-9913-8AB7-A5B5FB4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983311-9728-157F-12EF-0A3C8B0A1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095C38-2FE1-5DB3-987B-58BB1E20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DBB2D-95D0-D161-6B1E-B3E28D7D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B4739A-E88F-3CD5-3F65-C491C580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811A6-54E1-0152-A07F-6EE48B63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61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3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28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89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3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4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01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536D9-6130-6EB4-7C33-A135DE81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7F750-37B8-A161-3823-73120D03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5346BF-57BF-7A3F-3552-E142CB1E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B98B7-5465-4E09-5A94-44C4412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C2485-5D7F-5497-F349-DFCE2C72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12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24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96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969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9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093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49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095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0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38F34-5668-43F3-B80F-A5F900DF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9ED7BD-A82C-DD6B-BFE5-5744AF69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0B565F-74F2-190D-499D-C9A7FA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F29D7-905A-EC40-3236-FE0B3D1E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0932A-7A0B-B906-E54E-924E94B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CA60C-3425-BC1A-9148-16548A8E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00517-CC1B-1C83-AD5B-15E9F5654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EF3D3A-6961-E738-C837-43C3D899D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18D5D4-212A-B122-08DF-B8A797DA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3E350B-3837-2FCC-CC69-03E2016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F69DC-468B-5038-25D1-17E82C2A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3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04CBF-AF40-A617-3382-0961C5E3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78CB0-7FA9-EFB5-55AC-50540966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6B0BFF-2FD1-B7B7-AD58-D883C622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5A9C41-0DC1-570B-652D-853A2709C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0D03BD-0213-315D-28DA-E06ECFCF0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A5BF84-B568-7E98-80EA-4AB31CE4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9C7291-EA0A-C566-146F-061B8CAD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775AF3-E795-ED2B-873E-A6D1E314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6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84F7F-752D-3EC7-9F88-84CA3F4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44A7C4-7837-AE3A-AAA5-03B51AED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151439-5270-BB31-880F-563F14E2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EABEA9-16E0-DF9C-3352-4443177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591243-EF44-0F8C-1AB7-E9CA3E64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3E5596-F5FA-3C07-A0A4-565E8288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0CD04-D08E-2368-03BB-B95CAB64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97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6AA6D-EA7E-03F8-03F9-5DD6A7B7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CFD16-FDDB-E288-7A87-4836AA918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A2586-B27B-05BC-21FA-B888D0017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DE14F-1CF4-01E2-4020-5660C718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7BEE35-137A-8612-9BBC-D23AC577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B6C3-7F9B-32CC-2189-170EB145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D2A42-3DB1-E4C0-1C8E-4A19118D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6592B9-08AF-A849-9960-D52388DEC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24F49A-04FB-8C64-995B-00D48BA1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CD6F3-BDD9-7E57-87C9-0E224C32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14DCD-BAC5-70BD-A81F-EEC0B58F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D86CDD-801D-15EE-EA70-F6B9044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1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67FD-C19E-5C20-03D3-CBACB4E3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C0758-25B1-7839-A877-B5B8D9CD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FFB740-1AEF-9458-4FF1-7444CCCBF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F4A47-BE2E-6D64-82E3-60DEA8CC1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E1648-FD13-6FED-2DA6-0ADDB428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5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6EF8-BAF3-40CA-9B57-189CB9EE488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E0E8A4-D622-417C-8350-712760FA7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0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5D3BA-F3A5-1FFB-44CB-3309D3E7A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484" b="128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A03EA-DBFA-D8FE-7AF4-DAC29695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latin typeface="Trebuchet MS" panose="020B0603020202020204" pitchFamily="34" charset="0"/>
              </a:rPr>
              <a:t>Ученический электронный 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1F9167-BE1A-394E-1688-F8BE2601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241"/>
            <a:ext cx="9144000" cy="238013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Автор</a:t>
            </a:r>
            <a:r>
              <a:rPr lang="en-US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:</a:t>
            </a:r>
            <a:r>
              <a:rPr lang="ru-RU" sz="2000" dirty="0">
                <a:solidFill>
                  <a:srgbClr val="FFFFFF"/>
                </a:solidFill>
                <a:latin typeface="Trebuchet MS" panose="020B0603020202020204" pitchFamily="34" charset="0"/>
              </a:rPr>
              <a:t> Барсуков Егор</a:t>
            </a:r>
          </a:p>
        </p:txBody>
      </p:sp>
    </p:spTree>
    <p:extLst>
      <p:ext uri="{BB962C8B-B14F-4D97-AF65-F5344CB8AC3E}">
        <p14:creationId xmlns:p14="http://schemas.microsoft.com/office/powerpoint/2010/main" val="1258162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26DF7-944B-4A8D-97A4-0698A5A4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019"/>
          </a:xfrm>
        </p:spPr>
        <p:txBody>
          <a:bodyPr anchor="ctr">
            <a:normAutofit/>
          </a:bodyPr>
          <a:lstStyle/>
          <a:p>
            <a:r>
              <a:rPr lang="ru-RU" dirty="0">
                <a:effectLst/>
                <a:ea typeface="Times New Roman" panose="02020603050405020304" pitchFamily="18" charset="0"/>
              </a:rPr>
              <a:t>Идея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F6EEC-94F2-8EB9-4F08-592671EF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>
                <a:effectLst/>
                <a:ea typeface="Times New Roman" panose="02020603050405020304" pitchFamily="18" charset="0"/>
              </a:rPr>
              <a:t>Создать сайт, на котором ученики смогут сами размещать домашнее задание на определённые дни.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4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4FF20-750F-65B5-CC8F-DEC7BAB2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3CAF3-E375-494A-99F7-ACFEB746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>
                <a:effectLst/>
                <a:ea typeface="Times New Roman" panose="02020603050405020304" pitchFamily="18" charset="0"/>
              </a:rPr>
              <a:t>Для реализации моей идея были использованы следующие библиотеки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ea typeface="Times New Roman" panose="02020603050405020304" pitchFamily="18" charset="0"/>
              </a:rPr>
              <a:t>Flask</a:t>
            </a:r>
            <a:endParaRPr lang="en-US" sz="2200" dirty="0">
              <a:effectLst/>
              <a:ea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ea typeface="Times New Roman" panose="02020603050405020304" pitchFamily="18" charset="0"/>
              </a:rPr>
              <a:t>Datetime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err="1">
                <a:effectLst/>
                <a:ea typeface="Times New Roman" panose="02020603050405020304" pitchFamily="18" charset="0"/>
              </a:rPr>
              <a:t>sqlalchemy</a:t>
            </a:r>
            <a:endParaRPr lang="ru-RU" sz="2200" dirty="0">
              <a:effectLst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8" name="Picture 4" descr="Python - Download free icons">
            <a:extLst>
              <a:ext uri="{FF2B5EF4-FFF2-40B4-BE49-F238E27FC236}">
                <a16:creationId xmlns:a16="http://schemas.microsoft.com/office/drawing/2014/main" id="{A11B53AE-9427-2A54-DBFD-69BB551D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58" y="4514057"/>
            <a:ext cx="1819883" cy="18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404A96F2-B906-54A6-2BE4-CB7C80FC7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4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037C76AD-B48F-381A-D09C-4ED1254D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09" y="4747723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Flask Vector Logo - Download Free SVG Icon | Worldvectorlogo">
            <a:extLst>
              <a:ext uri="{FF2B5EF4-FFF2-40B4-BE49-F238E27FC236}">
                <a16:creationId xmlns:a16="http://schemas.microsoft.com/office/drawing/2014/main" id="{772EB336-89BF-7B11-7BD0-82D77E873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Flask Vector Logo - Download Free SVG Icon | Worldvectorlogo">
            <a:extLst>
              <a:ext uri="{FF2B5EF4-FFF2-40B4-BE49-F238E27FC236}">
                <a16:creationId xmlns:a16="http://schemas.microsoft.com/office/drawing/2014/main" id="{F51112AC-A02A-0497-70A4-DF646E6058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860598"/>
            <a:ext cx="3025602" cy="30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Flask logo vector">
            <a:extLst>
              <a:ext uri="{FF2B5EF4-FFF2-40B4-BE49-F238E27FC236}">
                <a16:creationId xmlns:a16="http://schemas.microsoft.com/office/drawing/2014/main" id="{2737E16B-7F44-D820-325F-3A5186FF8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Flask logo - Social media &amp; Logos Icons">
            <a:extLst>
              <a:ext uri="{FF2B5EF4-FFF2-40B4-BE49-F238E27FC236}">
                <a16:creationId xmlns:a16="http://schemas.microsoft.com/office/drawing/2014/main" id="{D4A7BBF7-31E1-EE3A-4783-313CB9F1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15" y="4200843"/>
            <a:ext cx="1899430" cy="18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62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5EB16-548F-88AA-ADCD-6D9FD1C2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Файловое устройство приложения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A674D1-34D6-035D-6AD3-3035CC9E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80" y="1270000"/>
            <a:ext cx="3466186" cy="53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5E74F-1DB8-87BE-4C77-02B898CF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77AFC3-CBF0-62C5-D0BB-BDD59254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15" y="1709683"/>
            <a:ext cx="5481770" cy="46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D9813-C611-1FB7-7932-4E498149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Авторизация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0A9FF6-3274-11B7-9BEA-8CB1BF62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45" y="1503330"/>
            <a:ext cx="7495510" cy="43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6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33514-A1A5-0C7F-B2AF-48518D14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страница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C27CDB-8F79-79E8-EC7F-ABC7BA15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90" y="1830902"/>
            <a:ext cx="7658820" cy="44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1647B-1545-1ED1-B65A-08493DFF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для редактирования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64D9D-4EB5-C36E-A23A-7610E4B7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EB368C-6C21-FA80-A072-8B0FBC37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45" y="1589163"/>
            <a:ext cx="7840309" cy="45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6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BF632D4-9AC9-A9CB-3F45-597C8E44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858166"/>
            <a:ext cx="9137904" cy="1141667"/>
          </a:xfrm>
        </p:spPr>
        <p:txBody>
          <a:bodyPr anchor="ctr"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4712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</TotalTime>
  <Words>54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Trebuchet MS</vt:lpstr>
      <vt:lpstr>Wingdings 3</vt:lpstr>
      <vt:lpstr>Тема Office</vt:lpstr>
      <vt:lpstr>Аспект</vt:lpstr>
      <vt:lpstr>Ученический электронный дневник</vt:lpstr>
      <vt:lpstr>Идея проекта</vt:lpstr>
      <vt:lpstr>Используемые библиотеки</vt:lpstr>
      <vt:lpstr>Файловое устройство приложения </vt:lpstr>
      <vt:lpstr>Схема базы данных</vt:lpstr>
      <vt:lpstr>Авторизация</vt:lpstr>
      <vt:lpstr>Основная страница</vt:lpstr>
      <vt:lpstr>Форма для редактирования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сети. Создание нейронной сети</dc:title>
  <dc:creator>Виктория Юрьевна Барсукова</dc:creator>
  <cp:lastModifiedBy>Виктория Юрьевна Барсукова</cp:lastModifiedBy>
  <cp:revision>42</cp:revision>
  <dcterms:created xsi:type="dcterms:W3CDTF">2023-03-24T13:26:02Z</dcterms:created>
  <dcterms:modified xsi:type="dcterms:W3CDTF">2024-04-23T14:26:29Z</dcterms:modified>
</cp:coreProperties>
</file>