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65" r:id="rId8"/>
    <p:sldId id="261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E5862-8396-F97C-4BED-4C2B5C4E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BC05B-01B4-DFEE-0438-72A5DF1E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4844C-22C3-4867-9789-09B42F0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F7FCA-C914-F883-7B2D-D425060C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EFDBC-7BED-A099-3AEA-F96B6C4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F6B1C-2167-8A93-D39D-BF5C2963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E48859-B03B-B97A-9DAB-9FA85C58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7C343-1294-030B-577B-38FD28D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F92DE-57AC-C307-8487-41B0A8C0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5DD2D-400C-980C-005F-C344A420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89A5F-0E4B-279D-BE74-794A35C6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F61CFA-87EF-2F48-3C38-DDB9ED43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EF66-074B-23C9-3EE8-754B19A1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B7CF4-A8C9-2E23-2EDC-6B9976C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AF555-DD30-405E-FF7C-566F7433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254A-C0A1-F455-D5D9-B0C16755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9DD7F-A629-022A-4DA9-9B3CE61A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A0C58-C128-7836-DF8C-4DDD2946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51331-6A69-39F5-F2C4-0D8A5651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B184B-1AC2-A544-4F6C-D3468D0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90677-58C5-3878-C64E-FA688F4F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D7C93-A7F1-4CF2-9BB2-A606A6D9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4A1FD-8AE7-0838-BD05-CB0DC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D9B80-3AC2-C0B0-55CA-0459D5C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CCD8B-157E-B5D5-20FD-73B262E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2031-280D-A980-61DB-46A9C649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C1D67-76EB-818C-A483-52D43B9B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B6372F-0B3F-AF95-9C9E-61FD9EE0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772A32-AFB3-9FB5-9361-09F9379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26651-553B-9E57-618C-44FC8F56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D1AE3-9D17-3C02-6344-37FB33E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98664-6B51-E051-E348-4D124C19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1281D-B7E1-947C-0750-E96403A0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C7086-DE7C-1D5B-1C9D-8F17E5D5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A7554-4FBE-FA84-7522-1E262569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3237C2-0254-0543-50FE-A5B06C2C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A52619-DE7A-5428-E5D6-D79192D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EB8940-018C-B04E-D740-2614147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E28C85-059C-EBC6-12E2-E1869CC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4AEF-3097-2E3E-B077-4D28E74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222767-B915-BF4A-0FF6-9FC5C46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8BEB7-2E2C-0A3A-83D2-A24046C2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1FFA37-E3F9-0FCA-E55F-3BD3EF54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A4092-BFC1-3ADB-47B8-1F427C35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D4A22-7BB2-471E-AB12-3445233D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63A46-B537-1755-DC9C-75CFD233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75F59-4B18-FA5E-D98D-26F769A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AB7AA-FFA0-4D93-1D1B-907EB8D3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95126-1CD2-19E8-8537-FE684D5C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931CF-9243-64F1-3DD3-59C178D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4AEFD-9074-736B-9234-806C7E7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EDEAF-AA1F-ECEC-46A5-5ABA80CD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14193-41CC-A969-B5CC-FAA1A09F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1D795D-7609-7136-779B-3C1F3A16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C4E57F-D73D-E688-4088-56A736E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19A37-119F-097E-5EA3-D13CAD9C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BA0D9-CBCC-9CF4-78E0-5F4B6FE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6C8C53-1BBB-476B-8AAB-0931B31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EBCC-0F52-CB51-5984-F00BC9B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4D0F0-6649-810E-A048-51ADF800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45597-4FF6-7AD2-F824-F09C90C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3FC35-5F1D-5D90-B7D4-865A83F8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57A7F-A4E1-1D15-358F-07FC48701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Ninja: Hurricane Chronicles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6386B-8A07-3469-24BF-0E8A4258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игрового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59C1E-7E69-4D05-3BF7-C2B7289D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0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Члены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Кирилл Протасов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Барсуков Егор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Нестеров Ян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err="1"/>
              <a:t>Васильчев</a:t>
            </a:r>
            <a:r>
              <a:rPr lang="ru-RU" sz="3200" dirty="0"/>
              <a:t>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Создать игру-</a:t>
            </a:r>
            <a:r>
              <a:rPr lang="ru-RU" sz="3200" dirty="0" err="1"/>
              <a:t>платформер</a:t>
            </a:r>
            <a:r>
              <a:rPr lang="ru-RU" sz="3200" dirty="0"/>
              <a:t>, с дополнительными механиками паркура и элементами </a:t>
            </a:r>
            <a:r>
              <a:rPr lang="ru-RU" sz="3200" dirty="0" err="1"/>
              <a:t>шут’ем’апа</a:t>
            </a:r>
            <a:r>
              <a:rPr lang="ru-RU" sz="3200" dirty="0"/>
              <a:t>, в стилистике древней Японии, используя средства библиотеки </a:t>
            </a:r>
            <a:r>
              <a:rPr lang="ru-RU" sz="3200" dirty="0" err="1"/>
              <a:t>PyGame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DADF-8BF7-C602-CD12-9EF60075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ru-RU" sz="40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0AC-336F-2834-1873-F95EBA65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ru-RU" sz="3200" dirty="0"/>
              <a:t>ЯП </a:t>
            </a:r>
            <a:r>
              <a:rPr lang="en-US" sz="3200" dirty="0"/>
              <a:t>Python</a:t>
            </a:r>
          </a:p>
          <a:p>
            <a:r>
              <a:rPr lang="ru-RU" sz="3200" dirty="0"/>
              <a:t>Библиотека </a:t>
            </a:r>
            <a:r>
              <a:rPr lang="en-US" sz="3200" dirty="0" err="1"/>
              <a:t>PyGame</a:t>
            </a:r>
            <a:endParaRPr lang="ru-RU" sz="3200" dirty="0"/>
          </a:p>
          <a:p>
            <a:r>
              <a:rPr lang="ru-RU" sz="3200" dirty="0"/>
              <a:t>Библиотека </a:t>
            </a:r>
            <a:r>
              <a:rPr lang="en-US" sz="3200" dirty="0"/>
              <a:t>OS</a:t>
            </a:r>
            <a:endParaRPr lang="ru-RU" sz="3200" dirty="0"/>
          </a:p>
        </p:txBody>
      </p:sp>
      <p:pic>
        <p:nvPicPr>
          <p:cNvPr id="4" name="Picture 4" descr="Python - Download free icons">
            <a:extLst>
              <a:ext uri="{FF2B5EF4-FFF2-40B4-BE49-F238E27FC236}">
                <a16:creationId xmlns:a16="http://schemas.microsoft.com/office/drawing/2014/main" id="{E2920B47-CC55-C4C3-BE29-7657361F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57" y="1912815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меры использования модуля os в Python">
            <a:extLst>
              <a:ext uri="{FF2B5EF4-FFF2-40B4-BE49-F238E27FC236}">
                <a16:creationId xmlns:a16="http://schemas.microsoft.com/office/drawing/2014/main" id="{768CF19A-6960-73F1-8231-2206F9C1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409" y="1170937"/>
            <a:ext cx="2345767" cy="19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D4A456A8-EF0A-3568-A202-29320487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409" y="3429000"/>
            <a:ext cx="2345767" cy="6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4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6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проекта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CD1DC3-CC2A-AF2B-ED29-2A612879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854827"/>
            <a:ext cx="7225748" cy="51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81396-D11E-E08D-672C-7A3B269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96758"/>
            <a:ext cx="7225748" cy="40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1D123-E741-D4DD-6612-8052720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D7C7E-1783-D231-C1B4-6A54D327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9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228D-23D3-5947-16A7-5C65D05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уровня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57243-230F-14D0-EB78-047A92FC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5D66-F301-0F1A-35DF-8DC685D5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4ABCF-9694-55E2-445F-E65E32D7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7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59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Ninja: Hurricane Chronicles</vt:lpstr>
      <vt:lpstr>Члены команды</vt:lpstr>
      <vt:lpstr>Идея</vt:lpstr>
      <vt:lpstr>Используемые технологии</vt:lpstr>
      <vt:lpstr>Схема проекта</vt:lpstr>
      <vt:lpstr>Меню</vt:lpstr>
      <vt:lpstr>Статистика</vt:lpstr>
      <vt:lpstr>Выбор уровня сложности</vt:lpstr>
      <vt:lpstr>Уровень</vt:lpstr>
      <vt:lpstr>Видео игрового процесса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Виктория Юрьевна Барсукова</cp:lastModifiedBy>
  <cp:revision>6</cp:revision>
  <dcterms:created xsi:type="dcterms:W3CDTF">2024-01-08T13:16:48Z</dcterms:created>
  <dcterms:modified xsi:type="dcterms:W3CDTF">2024-01-16T15:34:05Z</dcterms:modified>
</cp:coreProperties>
</file>