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5" r:id="rId7"/>
    <p:sldId id="261" r:id="rId8"/>
    <p:sldId id="263" r:id="rId9"/>
    <p:sldId id="264" r:id="rId10"/>
    <p:sldId id="25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98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E5862-8396-F97C-4BED-4C2B5C4E4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EBC05B-01B4-DFEE-0438-72A5DF1E8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D4844C-22C3-4867-9789-09B42F09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0F7FCA-C914-F883-7B2D-D425060C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CEFDBC-7BED-A099-3AEA-F96B6C4F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945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F6B1C-2167-8A93-D39D-BF5C2963A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E48859-B03B-B97A-9DAB-9FA85C586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C7C343-1294-030B-577B-38FD28D9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6F92DE-57AC-C307-8487-41B0A8C0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55DD2D-400C-980C-005F-C344A420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95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5A89A5F-0E4B-279D-BE74-794A35C6F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F61CFA-87EF-2F48-3C38-DDB9ED43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53EF66-074B-23C9-3EE8-754B19A1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5B7CF4-A8C9-2E23-2EDC-6B9976CA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0AF555-DD30-405E-FF7C-566F7433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15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E254A-C0A1-F455-D5D9-B0C16755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F9DD7F-A629-022A-4DA9-9B3CE61AF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5A0C58-C128-7836-DF8C-4DDD2946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851331-6A69-39F5-F2C4-0D8A56519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DB184B-1AC2-A544-4F6C-D3468D01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74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90677-58C5-3878-C64E-FA688F4F4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3D7C93-A7F1-4CF2-9BB2-A606A6D97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C4A1FD-8AE7-0838-BD05-CB0DCF0D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5D9B80-3AC2-C0B0-55CA-0459D5C3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9CCD8B-157E-B5D5-20FD-73B262E9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41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32031-280D-A980-61DB-46A9C649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4C1D67-76EB-818C-A483-52D43B9B0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B6372F-0B3F-AF95-9C9E-61FD9EE0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772A32-AFB3-9FB5-9361-09F9379F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226651-553B-9E57-618C-44FC8F56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6D1AE3-9D17-3C02-6344-37FB33ED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26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98664-6B51-E051-E348-4D124C19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91281D-B7E1-947C-0750-E96403A0E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EC7086-DE7C-1D5B-1C9D-8F17E5D54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4DA7554-4FBE-FA84-7522-1E2625699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3237C2-0254-0543-50FE-A5B06C2CD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A52619-DE7A-5428-E5D6-D79192D4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6EB8940-018C-B04E-D740-2614147D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5E28C85-059C-EBC6-12E2-E1869CC5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46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54AEF-3097-2E3E-B077-4D28E7456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A222767-B915-BF4A-0FF6-9FC5C462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18BEB7-2E2C-0A3A-83D2-A24046C2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11FFA37-E3F9-0FCA-E55F-3BD3EF54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76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2DA4092-BFC1-3ADB-47B8-1F427C35D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31D4A22-7BB2-471E-AB12-3445233D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D63A46-B537-1755-DC9C-75CFD233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87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75F59-4B18-FA5E-D98D-26F769A4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7AB7AA-FFA0-4D93-1D1B-907EB8D38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095126-1CD2-19E8-8537-FE684D5CC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E931CF-9243-64F1-3DD3-59C178DD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04AEFD-9074-736B-9234-806C7E77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7EDEAF-AA1F-ECEC-46A5-5ABA80CD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5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914193-41CC-A969-B5CC-FAA1A09F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61D795D-7609-7136-779B-3C1F3A16D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C4E57F-D73D-E688-4088-56A736E0F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519A37-119F-097E-5EA3-D13CAD9CE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4BA0D9-CBCC-9CF4-78E0-5F4B6FE0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6C8C53-1BBB-476B-8AAB-0931B316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21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6EBCC-0F52-CB51-5984-F00BC9B9B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B4D0F0-6649-810E-A048-51ADF8000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A45597-4FF6-7AD2-F824-F09C90C81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32176-7EFE-4FE2-84E1-389D53F7E611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E3FC35-5F1D-5D90-B7D4-865A83F89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657A7F-A4E1-1D15-358F-07FC48701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45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71673-0BCA-93F2-D757-7E40833BC8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Ninja: Hurricane Chronicles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66397E-4EDC-E820-CBF6-AAE45FE69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655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FEE6E-B839-0F77-BC17-35DF0E8B8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58E4B7-2576-F8E1-7CFB-993E003C28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01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C56E6-CB6D-5EA0-208B-919CDA34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Члены 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D1532A-FD34-AF3E-8CE1-B8A8AAED7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Кирилл Протасов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Барсуков Егор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Нестеров Ян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/>
              <a:t>Васильчев</a:t>
            </a:r>
            <a:r>
              <a:rPr lang="ru-RU" dirty="0"/>
              <a:t> Арсений</a:t>
            </a:r>
          </a:p>
        </p:txBody>
      </p:sp>
    </p:spTree>
    <p:extLst>
      <p:ext uri="{BB962C8B-B14F-4D97-AF65-F5344CB8AC3E}">
        <p14:creationId xmlns:p14="http://schemas.microsoft.com/office/powerpoint/2010/main" val="227099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BFB63-413C-0467-4867-65EF1CD0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05A1EF-D8D6-C10C-F44B-8DB1612D8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игру-</a:t>
            </a:r>
            <a:r>
              <a:rPr lang="ru-RU" dirty="0" err="1"/>
              <a:t>платформер</a:t>
            </a:r>
            <a:r>
              <a:rPr lang="ru-RU" dirty="0"/>
              <a:t>, с дополнительными механиками паркура и элементами </a:t>
            </a:r>
            <a:r>
              <a:rPr lang="ru-RU" dirty="0" err="1"/>
              <a:t>шут’ем’апа</a:t>
            </a:r>
            <a:r>
              <a:rPr lang="ru-RU" dirty="0"/>
              <a:t>, в стилистике древней Японии, используя средства библиотеки </a:t>
            </a:r>
            <a:r>
              <a:rPr lang="ru-RU" dirty="0" err="1"/>
              <a:t>PyGame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221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9375D-CB6F-097C-C281-F65806CD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01DDAE-19D1-CD50-CE03-68DC2104B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8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DA33D-8261-1279-C0AA-C1116FAA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Меню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281396-D11E-E08D-672C-7A3B26981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13" y="1592153"/>
            <a:ext cx="8150774" cy="458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37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81D123-E741-D4DD-6612-80527209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Статистика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2D7C7E-1783-D231-C1B4-6A54D327D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494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D228D-23D3-5947-16A7-5C65D053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уровня сложности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257243-230F-14D0-EB78-047A92FC6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84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A5D66-F301-0F1A-35DF-8DC685D5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F4ABCF-9694-55E2-445F-E65E32D7E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37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6386B-8A07-3469-24BF-0E8A4258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Видео игрового процесса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359C1E-7E69-4D05-3BF7-C2B7289DF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8053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51</Words>
  <Application>Microsoft Office PowerPoint</Application>
  <PresentationFormat>Широкоэкранный</PresentationFormat>
  <Paragraphs>15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Ninja: Hurricane Chronicles</vt:lpstr>
      <vt:lpstr>Члены команды</vt:lpstr>
      <vt:lpstr>Идея</vt:lpstr>
      <vt:lpstr>Схема проекта</vt:lpstr>
      <vt:lpstr>Меню</vt:lpstr>
      <vt:lpstr>Статистика</vt:lpstr>
      <vt:lpstr>Выбор уровня сложности</vt:lpstr>
      <vt:lpstr>Уровень</vt:lpstr>
      <vt:lpstr>Видео игрового процесса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Ninja: Hurricane Chronicles</dc:title>
  <dc:creator>Виктория Юрьевна Барсукова</dc:creator>
  <cp:lastModifiedBy>Виктория Юрьевна Барсукова</cp:lastModifiedBy>
  <cp:revision>2</cp:revision>
  <dcterms:created xsi:type="dcterms:W3CDTF">2024-01-08T13:16:48Z</dcterms:created>
  <dcterms:modified xsi:type="dcterms:W3CDTF">2024-01-09T11:25:32Z</dcterms:modified>
</cp:coreProperties>
</file>