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CIFAR-10 Image Classification with Transfer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TensorFlow, MobileNetV2, and Gradio 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📦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CIFAR-10: 60,000 32×32 images across 10 categories</a:t>
            </a:r>
          </a:p>
          <a:p>
            <a:r>
              <a:t>- Train: 50,000 | Test: 10,000</a:t>
            </a:r>
          </a:p>
          <a:p>
            <a:r>
              <a:t>- Classes: airplane, automobile, bird, cat, deer, dog, frog, horse, ship, truck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🧼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Normalization: pixel values [0, 1]</a:t>
            </a:r>
          </a:p>
          <a:p>
            <a:r>
              <a:t>- Resize to 160x160 for MobileNetV2</a:t>
            </a:r>
          </a:p>
          <a:p>
            <a:r>
              <a:t>- One-hot encoding of labels</a:t>
            </a:r>
          </a:p>
          <a:p>
            <a:r>
              <a:t>- tf.data pipeline for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Model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**Custom CNN**:</a:t>
            </a:r>
          </a:p>
          <a:p>
            <a:r>
              <a:t>- 3 Conv + Pool layers</a:t>
            </a:r>
          </a:p>
          <a:p>
            <a:r>
              <a:t>- Dense(256) + Dropout</a:t>
            </a:r>
          </a:p>
          <a:p>
            <a:r>
              <a:t>- Output: Dense(10)</a:t>
            </a:r>
          </a:p>
          <a:p/>
          <a:p>
            <a:r>
              <a:t>**Transfer Learning**:</a:t>
            </a:r>
          </a:p>
          <a:p>
            <a:r>
              <a:t>- MobileNetV2 (ImageNet pretrained)</a:t>
            </a:r>
          </a:p>
          <a:p>
            <a:r>
              <a:t>- Custom top layers</a:t>
            </a:r>
          </a:p>
          <a:p>
            <a:r>
              <a:t>- Fine-tuned last 50 layers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🔁 Training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Base model frozen → train top layers</a:t>
            </a:r>
          </a:p>
          <a:p>
            <a:r>
              <a:t>2. Fine-tune top 50 layers with low LR (1e-5)</a:t>
            </a:r>
          </a:p>
          <a:p>
            <a:r>
              <a:t>3. Early stopping to avoid overfitting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Accuracy: 90.24% (Transfer model)</a:t>
            </a:r>
          </a:p>
          <a:p>
            <a:r>
              <a:t>- Confusion matrix shows strong generalization</a:t>
            </a:r>
          </a:p>
          <a:p>
            <a:r>
              <a:t>- Precision, recall, F1-score analyzed with sklearn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**Gradio App**:</a:t>
            </a:r>
          </a:p>
          <a:p>
            <a:r>
              <a:t>- Upload an image</a:t>
            </a:r>
          </a:p>
          <a:p>
            <a:r>
              <a:t>- Get top 3 class predictions with probabilities</a:t>
            </a:r>
          </a:p>
          <a:p/>
          <a:p>
            <a:r>
              <a:t>**Flask API**:</a:t>
            </a:r>
          </a:p>
          <a:p>
            <a:r>
              <a:t>- RESTful endpoint `/predict`</a:t>
            </a:r>
          </a:p>
          <a:p>
            <a:r>
              <a:t>- Returns JSON with class probabilities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Transfer learning gave significant performance boost</a:t>
            </a:r>
          </a:p>
          <a:p>
            <a:r>
              <a:t>- Fine-tuning improved accuracy to 90%+</a:t>
            </a:r>
          </a:p>
          <a:p>
            <a:r>
              <a:t>- Gradio made deployment simple and interactive</a:t>
            </a:r>
          </a:p>
          <a:p>
            <a:r>
              <a:t>- Code formatted with Ruff, report and deployment included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