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430" r:id="rId5"/>
    <p:sldId id="431" r:id="rId6"/>
    <p:sldId id="436" r:id="rId7"/>
    <p:sldId id="433" r:id="rId8"/>
    <p:sldId id="437" r:id="rId9"/>
    <p:sldId id="434" r:id="rId10"/>
    <p:sldId id="435" r:id="rId11"/>
    <p:sldId id="438" r:id="rId12"/>
    <p:sldId id="4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0DEEA9-5FEE-48C2-A248-4366D8C6A79D}" v="64" dt="2023-05-29T08:32:18.529"/>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p:cViewPr varScale="1">
        <p:scale>
          <a:sx n="63" d="100"/>
          <a:sy n="63" d="100"/>
        </p:scale>
        <p:origin x="708" y="6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la Nettikadanandrew(UST,IN)" userId="S::245242@ust.com::ee4d4166-0e12-4424-927f-404ff3bf5697" providerId="AD" clId="Web-{CB0DEEA9-5FEE-48C2-A248-4366D8C6A79D}"/>
    <pc:docChg chg="delSld modSld">
      <pc:chgData name="Finla Nettikadanandrew(UST,IN)" userId="S::245242@ust.com::ee4d4166-0e12-4424-927f-404ff3bf5697" providerId="AD" clId="Web-{CB0DEEA9-5FEE-48C2-A248-4366D8C6A79D}" dt="2023-05-29T08:32:18.529" v="63"/>
      <pc:docMkLst>
        <pc:docMk/>
      </pc:docMkLst>
      <pc:sldChg chg="modSp">
        <pc:chgData name="Finla Nettikadanandrew(UST,IN)" userId="S::245242@ust.com::ee4d4166-0e12-4424-927f-404ff3bf5697" providerId="AD" clId="Web-{CB0DEEA9-5FEE-48C2-A248-4366D8C6A79D}" dt="2023-05-29T08:29:14.054" v="11" actId="20577"/>
        <pc:sldMkLst>
          <pc:docMk/>
          <pc:sldMk cId="2090374411" sldId="256"/>
        </pc:sldMkLst>
        <pc:spChg chg="mod">
          <ac:chgData name="Finla Nettikadanandrew(UST,IN)" userId="S::245242@ust.com::ee4d4166-0e12-4424-927f-404ff3bf5697" providerId="AD" clId="Web-{CB0DEEA9-5FEE-48C2-A248-4366D8C6A79D}" dt="2023-05-29T08:29:14.054" v="11" actId="20577"/>
          <ac:spMkLst>
            <pc:docMk/>
            <pc:sldMk cId="2090374411" sldId="256"/>
            <ac:spMk id="2" creationId="{8AB9DB62-7740-4015-9623-764DF9201FC5}"/>
          </ac:spMkLst>
        </pc:spChg>
        <pc:spChg chg="mod">
          <ac:chgData name="Finla Nettikadanandrew(UST,IN)" userId="S::245242@ust.com::ee4d4166-0e12-4424-927f-404ff3bf5697" providerId="AD" clId="Web-{CB0DEEA9-5FEE-48C2-A248-4366D8C6A79D}" dt="2023-05-29T08:29:12.007" v="10" actId="20577"/>
          <ac:spMkLst>
            <pc:docMk/>
            <pc:sldMk cId="2090374411" sldId="256"/>
            <ac:spMk id="5" creationId="{5CEBBB1D-F7D8-D340-BD20-6F0A5E12BD08}"/>
          </ac:spMkLst>
        </pc:spChg>
      </pc:sldChg>
      <pc:sldChg chg="del">
        <pc:chgData name="Finla Nettikadanandrew(UST,IN)" userId="S::245242@ust.com::ee4d4166-0e12-4424-927f-404ff3bf5697" providerId="AD" clId="Web-{CB0DEEA9-5FEE-48C2-A248-4366D8C6A79D}" dt="2023-05-29T08:31:29.496" v="44"/>
        <pc:sldMkLst>
          <pc:docMk/>
          <pc:sldMk cId="1534054360" sldId="258"/>
        </pc:sldMkLst>
      </pc:sldChg>
      <pc:sldChg chg="modSp del">
        <pc:chgData name="Finla Nettikadanandrew(UST,IN)" userId="S::245242@ust.com::ee4d4166-0e12-4424-927f-404ff3bf5697" providerId="AD" clId="Web-{CB0DEEA9-5FEE-48C2-A248-4366D8C6A79D}" dt="2023-05-29T08:29:03.225" v="9"/>
        <pc:sldMkLst>
          <pc:docMk/>
          <pc:sldMk cId="440525917" sldId="259"/>
        </pc:sldMkLst>
        <pc:spChg chg="mod">
          <ac:chgData name="Finla Nettikadanandrew(UST,IN)" userId="S::245242@ust.com::ee4d4166-0e12-4424-927f-404ff3bf5697" providerId="AD" clId="Web-{CB0DEEA9-5FEE-48C2-A248-4366D8C6A79D}" dt="2023-05-29T08:28:11.317" v="8" actId="20577"/>
          <ac:spMkLst>
            <pc:docMk/>
            <pc:sldMk cId="440525917" sldId="259"/>
            <ac:spMk id="7" creationId="{AB027583-4D6B-C945-933A-65411BAB1656}"/>
          </ac:spMkLst>
        </pc:spChg>
      </pc:sldChg>
      <pc:sldChg chg="del">
        <pc:chgData name="Finla Nettikadanandrew(UST,IN)" userId="S::245242@ust.com::ee4d4166-0e12-4424-927f-404ff3bf5697" providerId="AD" clId="Web-{CB0DEEA9-5FEE-48C2-A248-4366D8C6A79D}" dt="2023-05-29T08:32:18.529" v="63"/>
        <pc:sldMkLst>
          <pc:docMk/>
          <pc:sldMk cId="313684081" sldId="261"/>
        </pc:sldMkLst>
      </pc:sldChg>
      <pc:sldChg chg="del">
        <pc:chgData name="Finla Nettikadanandrew(UST,IN)" userId="S::245242@ust.com::ee4d4166-0e12-4424-927f-404ff3bf5697" providerId="AD" clId="Web-{CB0DEEA9-5FEE-48C2-A248-4366D8C6A79D}" dt="2023-05-29T08:29:41.946" v="18"/>
        <pc:sldMkLst>
          <pc:docMk/>
          <pc:sldMk cId="985609932" sldId="262"/>
        </pc:sldMkLst>
      </pc:sldChg>
      <pc:sldChg chg="del">
        <pc:chgData name="Finla Nettikadanandrew(UST,IN)" userId="S::245242@ust.com::ee4d4166-0e12-4424-927f-404ff3bf5697" providerId="AD" clId="Web-{CB0DEEA9-5FEE-48C2-A248-4366D8C6A79D}" dt="2023-05-29T08:29:50.383" v="20"/>
        <pc:sldMkLst>
          <pc:docMk/>
          <pc:sldMk cId="3405921034" sldId="263"/>
        </pc:sldMkLst>
      </pc:sldChg>
      <pc:sldChg chg="del">
        <pc:chgData name="Finla Nettikadanandrew(UST,IN)" userId="S::245242@ust.com::ee4d4166-0e12-4424-927f-404ff3bf5697" providerId="AD" clId="Web-{CB0DEEA9-5FEE-48C2-A248-4366D8C6A79D}" dt="2023-05-29T08:29:53.415" v="21"/>
        <pc:sldMkLst>
          <pc:docMk/>
          <pc:sldMk cId="4151454420" sldId="264"/>
        </pc:sldMkLst>
      </pc:sldChg>
      <pc:sldChg chg="del">
        <pc:chgData name="Finla Nettikadanandrew(UST,IN)" userId="S::245242@ust.com::ee4d4166-0e12-4424-927f-404ff3bf5697" providerId="AD" clId="Web-{CB0DEEA9-5FEE-48C2-A248-4366D8C6A79D}" dt="2023-05-29T08:30:08.165" v="26"/>
        <pc:sldMkLst>
          <pc:docMk/>
          <pc:sldMk cId="2458547348" sldId="267"/>
        </pc:sldMkLst>
      </pc:sldChg>
      <pc:sldChg chg="del mod modShow">
        <pc:chgData name="Finla Nettikadanandrew(UST,IN)" userId="S::245242@ust.com::ee4d4166-0e12-4424-927f-404ff3bf5697" providerId="AD" clId="Web-{CB0DEEA9-5FEE-48C2-A248-4366D8C6A79D}" dt="2023-05-29T08:30:05.634" v="25"/>
        <pc:sldMkLst>
          <pc:docMk/>
          <pc:sldMk cId="2105252610" sldId="268"/>
        </pc:sldMkLst>
      </pc:sldChg>
      <pc:sldChg chg="del">
        <pc:chgData name="Finla Nettikadanandrew(UST,IN)" userId="S::245242@ust.com::ee4d4166-0e12-4424-927f-404ff3bf5697" providerId="AD" clId="Web-{CB0DEEA9-5FEE-48C2-A248-4366D8C6A79D}" dt="2023-05-29T08:31:16.058" v="41"/>
        <pc:sldMkLst>
          <pc:docMk/>
          <pc:sldMk cId="1185845478" sldId="269"/>
        </pc:sldMkLst>
      </pc:sldChg>
      <pc:sldChg chg="del">
        <pc:chgData name="Finla Nettikadanandrew(UST,IN)" userId="S::245242@ust.com::ee4d4166-0e12-4424-927f-404ff3bf5697" providerId="AD" clId="Web-{CB0DEEA9-5FEE-48C2-A248-4366D8C6A79D}" dt="2023-05-29T08:31:06.636" v="39"/>
        <pc:sldMkLst>
          <pc:docMk/>
          <pc:sldMk cId="2836617849" sldId="271"/>
        </pc:sldMkLst>
      </pc:sldChg>
      <pc:sldChg chg="del">
        <pc:chgData name="Finla Nettikadanandrew(UST,IN)" userId="S::245242@ust.com::ee4d4166-0e12-4424-927f-404ff3bf5697" providerId="AD" clId="Web-{CB0DEEA9-5FEE-48C2-A248-4366D8C6A79D}" dt="2023-05-29T08:31:02.027" v="38"/>
        <pc:sldMkLst>
          <pc:docMk/>
          <pc:sldMk cId="1731631077" sldId="272"/>
        </pc:sldMkLst>
      </pc:sldChg>
      <pc:sldChg chg="del">
        <pc:chgData name="Finla Nettikadanandrew(UST,IN)" userId="S::245242@ust.com::ee4d4166-0e12-4424-927f-404ff3bf5697" providerId="AD" clId="Web-{CB0DEEA9-5FEE-48C2-A248-4366D8C6A79D}" dt="2023-05-29T08:30:49.510" v="35"/>
        <pc:sldMkLst>
          <pc:docMk/>
          <pc:sldMk cId="918866540" sldId="273"/>
        </pc:sldMkLst>
      </pc:sldChg>
      <pc:sldChg chg="del">
        <pc:chgData name="Finla Nettikadanandrew(UST,IN)" userId="S::245242@ust.com::ee4d4166-0e12-4424-927f-404ff3bf5697" providerId="AD" clId="Web-{CB0DEEA9-5FEE-48C2-A248-4366D8C6A79D}" dt="2023-05-29T08:30:58.589" v="37"/>
        <pc:sldMkLst>
          <pc:docMk/>
          <pc:sldMk cId="3647498058" sldId="275"/>
        </pc:sldMkLst>
      </pc:sldChg>
      <pc:sldChg chg="del">
        <pc:chgData name="Finla Nettikadanandrew(UST,IN)" userId="S::245242@ust.com::ee4d4166-0e12-4424-927f-404ff3bf5697" providerId="AD" clId="Web-{CB0DEEA9-5FEE-48C2-A248-4366D8C6A79D}" dt="2023-05-29T08:30:53.104" v="36"/>
        <pc:sldMkLst>
          <pc:docMk/>
          <pc:sldMk cId="178359288" sldId="276"/>
        </pc:sldMkLst>
      </pc:sldChg>
      <pc:sldChg chg="del">
        <pc:chgData name="Finla Nettikadanandrew(UST,IN)" userId="S::245242@ust.com::ee4d4166-0e12-4424-927f-404ff3bf5697" providerId="AD" clId="Web-{CB0DEEA9-5FEE-48C2-A248-4366D8C6A79D}" dt="2023-05-29T08:30:38.182" v="33"/>
        <pc:sldMkLst>
          <pc:docMk/>
          <pc:sldMk cId="1223723885" sldId="277"/>
        </pc:sldMkLst>
      </pc:sldChg>
      <pc:sldChg chg="del">
        <pc:chgData name="Finla Nettikadanandrew(UST,IN)" userId="S::245242@ust.com::ee4d4166-0e12-4424-927f-404ff3bf5697" providerId="AD" clId="Web-{CB0DEEA9-5FEE-48C2-A248-4366D8C6A79D}" dt="2023-05-29T08:30:13.837" v="28"/>
        <pc:sldMkLst>
          <pc:docMk/>
          <pc:sldMk cId="1190766360" sldId="281"/>
        </pc:sldMkLst>
      </pc:sldChg>
      <pc:sldChg chg="del">
        <pc:chgData name="Finla Nettikadanandrew(UST,IN)" userId="S::245242@ust.com::ee4d4166-0e12-4424-927f-404ff3bf5697" providerId="AD" clId="Web-{CB0DEEA9-5FEE-48C2-A248-4366D8C6A79D}" dt="2023-05-29T08:29:19.648" v="12"/>
        <pc:sldMkLst>
          <pc:docMk/>
          <pc:sldMk cId="2518753999" sldId="315"/>
        </pc:sldMkLst>
      </pc:sldChg>
      <pc:sldChg chg="del">
        <pc:chgData name="Finla Nettikadanandrew(UST,IN)" userId="S::245242@ust.com::ee4d4166-0e12-4424-927f-404ff3bf5697" providerId="AD" clId="Web-{CB0DEEA9-5FEE-48C2-A248-4366D8C6A79D}" dt="2023-05-29T08:31:12.339" v="40"/>
        <pc:sldMkLst>
          <pc:docMk/>
          <pc:sldMk cId="1946059421" sldId="327"/>
        </pc:sldMkLst>
      </pc:sldChg>
      <pc:sldChg chg="del">
        <pc:chgData name="Finla Nettikadanandrew(UST,IN)" userId="S::245242@ust.com::ee4d4166-0e12-4424-927f-404ff3bf5697" providerId="AD" clId="Web-{CB0DEEA9-5FEE-48C2-A248-4366D8C6A79D}" dt="2023-05-29T08:29:24.679" v="13"/>
        <pc:sldMkLst>
          <pc:docMk/>
          <pc:sldMk cId="3581223390" sldId="332"/>
        </pc:sldMkLst>
      </pc:sldChg>
      <pc:sldChg chg="del">
        <pc:chgData name="Finla Nettikadanandrew(UST,IN)" userId="S::245242@ust.com::ee4d4166-0e12-4424-927f-404ff3bf5697" providerId="AD" clId="Web-{CB0DEEA9-5FEE-48C2-A248-4366D8C6A79D}" dt="2023-05-29T08:30:11.103" v="27"/>
        <pc:sldMkLst>
          <pc:docMk/>
          <pc:sldMk cId="996228247" sldId="333"/>
        </pc:sldMkLst>
      </pc:sldChg>
      <pc:sldChg chg="del">
        <pc:chgData name="Finla Nettikadanandrew(UST,IN)" userId="S::245242@ust.com::ee4d4166-0e12-4424-927f-404ff3bf5697" providerId="AD" clId="Web-{CB0DEEA9-5FEE-48C2-A248-4366D8C6A79D}" dt="2023-05-29T08:29:44.493" v="19"/>
        <pc:sldMkLst>
          <pc:docMk/>
          <pc:sldMk cId="2306160218" sldId="334"/>
        </pc:sldMkLst>
      </pc:sldChg>
      <pc:sldChg chg="del">
        <pc:chgData name="Finla Nettikadanandrew(UST,IN)" userId="S::245242@ust.com::ee4d4166-0e12-4424-927f-404ff3bf5697" providerId="AD" clId="Web-{CB0DEEA9-5FEE-48C2-A248-4366D8C6A79D}" dt="2023-05-29T08:29:58.884" v="23"/>
        <pc:sldMkLst>
          <pc:docMk/>
          <pc:sldMk cId="3931360048" sldId="335"/>
        </pc:sldMkLst>
      </pc:sldChg>
      <pc:sldChg chg="del">
        <pc:chgData name="Finla Nettikadanandrew(UST,IN)" userId="S::245242@ust.com::ee4d4166-0e12-4424-927f-404ff3bf5697" providerId="AD" clId="Web-{CB0DEEA9-5FEE-48C2-A248-4366D8C6A79D}" dt="2023-05-29T08:31:33.403" v="45"/>
        <pc:sldMkLst>
          <pc:docMk/>
          <pc:sldMk cId="3374876086" sldId="336"/>
        </pc:sldMkLst>
      </pc:sldChg>
      <pc:sldChg chg="del">
        <pc:chgData name="Finla Nettikadanandrew(UST,IN)" userId="S::245242@ust.com::ee4d4166-0e12-4424-927f-404ff3bf5697" providerId="AD" clId="Web-{CB0DEEA9-5FEE-48C2-A248-4366D8C6A79D}" dt="2023-05-29T08:32:07.701" v="59"/>
        <pc:sldMkLst>
          <pc:docMk/>
          <pc:sldMk cId="1223262913" sldId="338"/>
        </pc:sldMkLst>
      </pc:sldChg>
      <pc:sldChg chg="del">
        <pc:chgData name="Finla Nettikadanandrew(UST,IN)" userId="S::245242@ust.com::ee4d4166-0e12-4424-927f-404ff3bf5697" providerId="AD" clId="Web-{CB0DEEA9-5FEE-48C2-A248-4366D8C6A79D}" dt="2023-05-29T08:32:09.623" v="60"/>
        <pc:sldMkLst>
          <pc:docMk/>
          <pc:sldMk cId="2677790820" sldId="339"/>
        </pc:sldMkLst>
      </pc:sldChg>
      <pc:sldChg chg="del">
        <pc:chgData name="Finla Nettikadanandrew(UST,IN)" userId="S::245242@ust.com::ee4d4166-0e12-4424-927f-404ff3bf5697" providerId="AD" clId="Web-{CB0DEEA9-5FEE-48C2-A248-4366D8C6A79D}" dt="2023-05-29T08:32:16.529" v="62"/>
        <pc:sldMkLst>
          <pc:docMk/>
          <pc:sldMk cId="4288513543" sldId="340"/>
        </pc:sldMkLst>
      </pc:sldChg>
      <pc:sldChg chg="del">
        <pc:chgData name="Finla Nettikadanandrew(UST,IN)" userId="S::245242@ust.com::ee4d4166-0e12-4424-927f-404ff3bf5697" providerId="AD" clId="Web-{CB0DEEA9-5FEE-48C2-A248-4366D8C6A79D}" dt="2023-05-29T08:31:59.466" v="55"/>
        <pc:sldMkLst>
          <pc:docMk/>
          <pc:sldMk cId="3789367991" sldId="341"/>
        </pc:sldMkLst>
      </pc:sldChg>
      <pc:sldChg chg="del">
        <pc:chgData name="Finla Nettikadanandrew(UST,IN)" userId="S::245242@ust.com::ee4d4166-0e12-4424-927f-404ff3bf5697" providerId="AD" clId="Web-{CB0DEEA9-5FEE-48C2-A248-4366D8C6A79D}" dt="2023-05-29T08:32:00.638" v="56"/>
        <pc:sldMkLst>
          <pc:docMk/>
          <pc:sldMk cId="2480540128" sldId="342"/>
        </pc:sldMkLst>
      </pc:sldChg>
      <pc:sldChg chg="del">
        <pc:chgData name="Finla Nettikadanandrew(UST,IN)" userId="S::245242@ust.com::ee4d4166-0e12-4424-927f-404ff3bf5697" providerId="AD" clId="Web-{CB0DEEA9-5FEE-48C2-A248-4366D8C6A79D}" dt="2023-05-29T08:31:57.325" v="54"/>
        <pc:sldMkLst>
          <pc:docMk/>
          <pc:sldMk cId="3370257120" sldId="343"/>
        </pc:sldMkLst>
      </pc:sldChg>
      <pc:sldChg chg="del">
        <pc:chgData name="Finla Nettikadanandrew(UST,IN)" userId="S::245242@ust.com::ee4d4166-0e12-4424-927f-404ff3bf5697" providerId="AD" clId="Web-{CB0DEEA9-5FEE-48C2-A248-4366D8C6A79D}" dt="2023-05-29T08:30:44.792" v="34"/>
        <pc:sldMkLst>
          <pc:docMk/>
          <pc:sldMk cId="1666721084" sldId="344"/>
        </pc:sldMkLst>
      </pc:sldChg>
      <pc:sldChg chg="del">
        <pc:chgData name="Finla Nettikadanandrew(UST,IN)" userId="S::245242@ust.com::ee4d4166-0e12-4424-927f-404ff3bf5697" providerId="AD" clId="Web-{CB0DEEA9-5FEE-48C2-A248-4366D8C6A79D}" dt="2023-05-29T08:30:16.228" v="29"/>
        <pc:sldMkLst>
          <pc:docMk/>
          <pc:sldMk cId="966121958" sldId="345"/>
        </pc:sldMkLst>
      </pc:sldChg>
      <pc:sldChg chg="del">
        <pc:chgData name="Finla Nettikadanandrew(UST,IN)" userId="S::245242@ust.com::ee4d4166-0e12-4424-927f-404ff3bf5697" providerId="AD" clId="Web-{CB0DEEA9-5FEE-48C2-A248-4366D8C6A79D}" dt="2023-05-29T08:29:26.867" v="14"/>
        <pc:sldMkLst>
          <pc:docMk/>
          <pc:sldMk cId="3940872043" sldId="346"/>
        </pc:sldMkLst>
      </pc:sldChg>
      <pc:sldChg chg="del">
        <pc:chgData name="Finla Nettikadanandrew(UST,IN)" userId="S::245242@ust.com::ee4d4166-0e12-4424-927f-404ff3bf5697" providerId="AD" clId="Web-{CB0DEEA9-5FEE-48C2-A248-4366D8C6A79D}" dt="2023-05-29T08:31:34.559" v="46"/>
        <pc:sldMkLst>
          <pc:docMk/>
          <pc:sldMk cId="1459019061" sldId="347"/>
        </pc:sldMkLst>
      </pc:sldChg>
      <pc:sldChg chg="del">
        <pc:chgData name="Finla Nettikadanandrew(UST,IN)" userId="S::245242@ust.com::ee4d4166-0e12-4424-927f-404ff3bf5697" providerId="AD" clId="Web-{CB0DEEA9-5FEE-48C2-A248-4366D8C6A79D}" dt="2023-05-29T08:31:44.231" v="49"/>
        <pc:sldMkLst>
          <pc:docMk/>
          <pc:sldMk cId="514346655" sldId="348"/>
        </pc:sldMkLst>
      </pc:sldChg>
      <pc:sldChg chg="del">
        <pc:chgData name="Finla Nettikadanandrew(UST,IN)" userId="S::245242@ust.com::ee4d4166-0e12-4424-927f-404ff3bf5697" providerId="AD" clId="Web-{CB0DEEA9-5FEE-48C2-A248-4366D8C6A79D}" dt="2023-05-29T08:31:38.043" v="47"/>
        <pc:sldMkLst>
          <pc:docMk/>
          <pc:sldMk cId="1075505929" sldId="349"/>
        </pc:sldMkLst>
      </pc:sldChg>
      <pc:sldChg chg="del">
        <pc:chgData name="Finla Nettikadanandrew(UST,IN)" userId="S::245242@ust.com::ee4d4166-0e12-4424-927f-404ff3bf5697" providerId="AD" clId="Web-{CB0DEEA9-5FEE-48C2-A248-4366D8C6A79D}" dt="2023-05-29T08:29:56.055" v="22"/>
        <pc:sldMkLst>
          <pc:docMk/>
          <pc:sldMk cId="706976470" sldId="350"/>
        </pc:sldMkLst>
      </pc:sldChg>
      <pc:sldChg chg="del">
        <pc:chgData name="Finla Nettikadanandrew(UST,IN)" userId="S::245242@ust.com::ee4d4166-0e12-4424-927f-404ff3bf5697" providerId="AD" clId="Web-{CB0DEEA9-5FEE-48C2-A248-4366D8C6A79D}" dt="2023-05-29T08:29:30.461" v="15"/>
        <pc:sldMkLst>
          <pc:docMk/>
          <pc:sldMk cId="3849906748" sldId="352"/>
        </pc:sldMkLst>
      </pc:sldChg>
      <pc:sldChg chg="del">
        <pc:chgData name="Finla Nettikadanandrew(UST,IN)" userId="S::245242@ust.com::ee4d4166-0e12-4424-927f-404ff3bf5697" providerId="AD" clId="Web-{CB0DEEA9-5FEE-48C2-A248-4366D8C6A79D}" dt="2023-05-29T08:31:52.388" v="52"/>
        <pc:sldMkLst>
          <pc:docMk/>
          <pc:sldMk cId="1805429904" sldId="354"/>
        </pc:sldMkLst>
      </pc:sldChg>
      <pc:sldChg chg="del">
        <pc:chgData name="Finla Nettikadanandrew(UST,IN)" userId="S::245242@ust.com::ee4d4166-0e12-4424-927f-404ff3bf5697" providerId="AD" clId="Web-{CB0DEEA9-5FEE-48C2-A248-4366D8C6A79D}" dt="2023-05-29T08:31:39.465" v="48"/>
        <pc:sldMkLst>
          <pc:docMk/>
          <pc:sldMk cId="735149228" sldId="356"/>
        </pc:sldMkLst>
      </pc:sldChg>
      <pc:sldChg chg="del">
        <pc:chgData name="Finla Nettikadanandrew(UST,IN)" userId="S::245242@ust.com::ee4d4166-0e12-4424-927f-404ff3bf5697" providerId="AD" clId="Web-{CB0DEEA9-5FEE-48C2-A248-4366D8C6A79D}" dt="2023-05-29T08:31:22.668" v="43"/>
        <pc:sldMkLst>
          <pc:docMk/>
          <pc:sldMk cId="4220515085" sldId="357"/>
        </pc:sldMkLst>
      </pc:sldChg>
      <pc:sldChg chg="del">
        <pc:chgData name="Finla Nettikadanandrew(UST,IN)" userId="S::245242@ust.com::ee4d4166-0e12-4424-927f-404ff3bf5697" providerId="AD" clId="Web-{CB0DEEA9-5FEE-48C2-A248-4366D8C6A79D}" dt="2023-05-29T08:31:18.949" v="42"/>
        <pc:sldMkLst>
          <pc:docMk/>
          <pc:sldMk cId="2243934821" sldId="358"/>
        </pc:sldMkLst>
      </pc:sldChg>
      <pc:sldChg chg="del">
        <pc:chgData name="Finla Nettikadanandrew(UST,IN)" userId="S::245242@ust.com::ee4d4166-0e12-4424-927f-404ff3bf5697" providerId="AD" clId="Web-{CB0DEEA9-5FEE-48C2-A248-4366D8C6A79D}" dt="2023-05-29T08:31:50.263" v="51"/>
        <pc:sldMkLst>
          <pc:docMk/>
          <pc:sldMk cId="1953751856" sldId="359"/>
        </pc:sldMkLst>
      </pc:sldChg>
      <pc:sldChg chg="del">
        <pc:chgData name="Finla Nettikadanandrew(UST,IN)" userId="S::245242@ust.com::ee4d4166-0e12-4424-927f-404ff3bf5697" providerId="AD" clId="Web-{CB0DEEA9-5FEE-48C2-A248-4366D8C6A79D}" dt="2023-05-29T08:31:47.138" v="50"/>
        <pc:sldMkLst>
          <pc:docMk/>
          <pc:sldMk cId="1465264052" sldId="360"/>
        </pc:sldMkLst>
      </pc:sldChg>
      <pc:sldChg chg="del">
        <pc:chgData name="Finla Nettikadanandrew(UST,IN)" userId="S::245242@ust.com::ee4d4166-0e12-4424-927f-404ff3bf5697" providerId="AD" clId="Web-{CB0DEEA9-5FEE-48C2-A248-4366D8C6A79D}" dt="2023-05-29T08:30:18.791" v="30"/>
        <pc:sldMkLst>
          <pc:docMk/>
          <pc:sldMk cId="2195075640" sldId="408"/>
        </pc:sldMkLst>
      </pc:sldChg>
      <pc:sldChg chg="del">
        <pc:chgData name="Finla Nettikadanandrew(UST,IN)" userId="S::245242@ust.com::ee4d4166-0e12-4424-927f-404ff3bf5697" providerId="AD" clId="Web-{CB0DEEA9-5FEE-48C2-A248-4366D8C6A79D}" dt="2023-05-29T08:32:05.060" v="58"/>
        <pc:sldMkLst>
          <pc:docMk/>
          <pc:sldMk cId="2927538814" sldId="409"/>
        </pc:sldMkLst>
      </pc:sldChg>
      <pc:sldChg chg="del">
        <pc:chgData name="Finla Nettikadanandrew(UST,IN)" userId="S::245242@ust.com::ee4d4166-0e12-4424-927f-404ff3bf5697" providerId="AD" clId="Web-{CB0DEEA9-5FEE-48C2-A248-4366D8C6A79D}" dt="2023-05-29T08:32:14.592" v="61"/>
        <pc:sldMkLst>
          <pc:docMk/>
          <pc:sldMk cId="4286814727" sldId="410"/>
        </pc:sldMkLst>
      </pc:sldChg>
      <pc:sldChg chg="del">
        <pc:chgData name="Finla Nettikadanandrew(UST,IN)" userId="S::245242@ust.com::ee4d4166-0e12-4424-927f-404ff3bf5697" providerId="AD" clId="Web-{CB0DEEA9-5FEE-48C2-A248-4366D8C6A79D}" dt="2023-05-29T08:32:03.044" v="57"/>
        <pc:sldMkLst>
          <pc:docMk/>
          <pc:sldMk cId="2023733061" sldId="415"/>
        </pc:sldMkLst>
      </pc:sldChg>
      <pc:sldChg chg="del">
        <pc:chgData name="Finla Nettikadanandrew(UST,IN)" userId="S::245242@ust.com::ee4d4166-0e12-4424-927f-404ff3bf5697" providerId="AD" clId="Web-{CB0DEEA9-5FEE-48C2-A248-4366D8C6A79D}" dt="2023-05-29T08:31:55.528" v="53"/>
        <pc:sldMkLst>
          <pc:docMk/>
          <pc:sldMk cId="4031676939" sldId="431"/>
        </pc:sldMkLst>
      </pc:sldChg>
      <pc:sldChg chg="del">
        <pc:chgData name="Finla Nettikadanandrew(UST,IN)" userId="S::245242@ust.com::ee4d4166-0e12-4424-927f-404ff3bf5697" providerId="AD" clId="Web-{CB0DEEA9-5FEE-48C2-A248-4366D8C6A79D}" dt="2023-05-29T08:29:35.008" v="16"/>
        <pc:sldMkLst>
          <pc:docMk/>
          <pc:sldMk cId="4167451395" sldId="432"/>
        </pc:sldMkLst>
      </pc:sldChg>
      <pc:sldChg chg="del">
        <pc:chgData name="Finla Nettikadanandrew(UST,IN)" userId="S::245242@ust.com::ee4d4166-0e12-4424-927f-404ff3bf5697" providerId="AD" clId="Web-{CB0DEEA9-5FEE-48C2-A248-4366D8C6A79D}" dt="2023-05-29T08:30:28.932" v="31"/>
        <pc:sldMkLst>
          <pc:docMk/>
          <pc:sldMk cId="2999640993" sldId="433"/>
        </pc:sldMkLst>
      </pc:sldChg>
      <pc:sldChg chg="del">
        <pc:chgData name="Finla Nettikadanandrew(UST,IN)" userId="S::245242@ust.com::ee4d4166-0e12-4424-927f-404ff3bf5697" providerId="AD" clId="Web-{CB0DEEA9-5FEE-48C2-A248-4366D8C6A79D}" dt="2023-05-29T08:30:31.838" v="32"/>
        <pc:sldMkLst>
          <pc:docMk/>
          <pc:sldMk cId="3499738501" sldId="434"/>
        </pc:sldMkLst>
      </pc:sldChg>
      <pc:sldChg chg="del">
        <pc:chgData name="Finla Nettikadanandrew(UST,IN)" userId="S::245242@ust.com::ee4d4166-0e12-4424-927f-404ff3bf5697" providerId="AD" clId="Web-{CB0DEEA9-5FEE-48C2-A248-4366D8C6A79D}" dt="2023-05-29T08:29:37.977" v="17"/>
        <pc:sldMkLst>
          <pc:docMk/>
          <pc:sldMk cId="3114185616" sldId="435"/>
        </pc:sldMkLst>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442BD-6DE6-4408-A9A7-D12EB4915573}"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225E7423-49C9-49AE-B049-BCD7C6713424}">
      <dgm:prSet/>
      <dgm:spPr/>
      <dgm:t>
        <a:bodyPr/>
        <a:lstStyle/>
        <a:p>
          <a:r>
            <a:rPr lang="en-US"/>
            <a:t>GraphQL is an open-source query language and runtime for APIs.</a:t>
          </a:r>
        </a:p>
      </dgm:t>
    </dgm:pt>
    <dgm:pt modelId="{4E17B1DE-B49A-4B84-B6B4-D2FE0F51FB3A}" type="parTrans" cxnId="{CC8F60C8-729F-4354-84C2-EC3CD2A351E8}">
      <dgm:prSet/>
      <dgm:spPr/>
      <dgm:t>
        <a:bodyPr/>
        <a:lstStyle/>
        <a:p>
          <a:endParaRPr lang="en-US"/>
        </a:p>
      </dgm:t>
    </dgm:pt>
    <dgm:pt modelId="{A807A4B2-F7CE-42B1-9B5F-42AB9BDE3F61}" type="sibTrans" cxnId="{CC8F60C8-729F-4354-84C2-EC3CD2A351E8}">
      <dgm:prSet/>
      <dgm:spPr/>
      <dgm:t>
        <a:bodyPr/>
        <a:lstStyle/>
        <a:p>
          <a:endParaRPr lang="en-US"/>
        </a:p>
      </dgm:t>
    </dgm:pt>
    <dgm:pt modelId="{2A92A18E-AFAD-4C6E-B41B-6CCC01E33E0F}">
      <dgm:prSet/>
      <dgm:spPr/>
      <dgm:t>
        <a:bodyPr/>
        <a:lstStyle/>
        <a:p>
          <a:r>
            <a:rPr lang="en-US"/>
            <a:t>Developed by Facebook in 2015.</a:t>
          </a:r>
        </a:p>
      </dgm:t>
    </dgm:pt>
    <dgm:pt modelId="{7E493670-CACF-4DF9-97B5-6B18572380FE}" type="parTrans" cxnId="{48EABD17-43CE-46B6-9B9D-809B4A497917}">
      <dgm:prSet/>
      <dgm:spPr/>
      <dgm:t>
        <a:bodyPr/>
        <a:lstStyle/>
        <a:p>
          <a:endParaRPr lang="en-US"/>
        </a:p>
      </dgm:t>
    </dgm:pt>
    <dgm:pt modelId="{10180A82-040F-4527-A571-268370A44306}" type="sibTrans" cxnId="{48EABD17-43CE-46B6-9B9D-809B4A497917}">
      <dgm:prSet/>
      <dgm:spPr/>
      <dgm:t>
        <a:bodyPr/>
        <a:lstStyle/>
        <a:p>
          <a:endParaRPr lang="en-US"/>
        </a:p>
      </dgm:t>
    </dgm:pt>
    <dgm:pt modelId="{BC1F3BBF-5B8B-4BAF-826B-CCD554C08B6B}">
      <dgm:prSet/>
      <dgm:spPr/>
      <dgm:t>
        <a:bodyPr/>
        <a:lstStyle/>
        <a:p>
          <a:r>
            <a:rPr lang="en-US"/>
            <a:t>Provides a more efficient and flexible alternative to traditional RESTful APIs.</a:t>
          </a:r>
        </a:p>
      </dgm:t>
    </dgm:pt>
    <dgm:pt modelId="{BC1DAF96-1C48-449E-8EB8-58E8C3C2BD38}" type="parTrans" cxnId="{441AC1FF-2FF9-43EE-A245-C583A65C5919}">
      <dgm:prSet/>
      <dgm:spPr/>
      <dgm:t>
        <a:bodyPr/>
        <a:lstStyle/>
        <a:p>
          <a:endParaRPr lang="en-US"/>
        </a:p>
      </dgm:t>
    </dgm:pt>
    <dgm:pt modelId="{319C2FF3-D9A7-4197-A0EA-9C5034FF3277}" type="sibTrans" cxnId="{441AC1FF-2FF9-43EE-A245-C583A65C5919}">
      <dgm:prSet/>
      <dgm:spPr/>
      <dgm:t>
        <a:bodyPr/>
        <a:lstStyle/>
        <a:p>
          <a:endParaRPr lang="en-US"/>
        </a:p>
      </dgm:t>
    </dgm:pt>
    <dgm:pt modelId="{0D08748E-0547-46CF-8B6C-E40A5B40CB3B}">
      <dgm:prSet/>
      <dgm:spPr/>
      <dgm:t>
        <a:bodyPr/>
        <a:lstStyle/>
        <a:p>
          <a:r>
            <a:rPr lang="en-US"/>
            <a:t>Enables declarative datafetching.</a:t>
          </a:r>
        </a:p>
      </dgm:t>
    </dgm:pt>
    <dgm:pt modelId="{E8ED3162-4EA4-4C6B-8122-C609208935E3}" type="parTrans" cxnId="{F99FB9FA-CD1B-4C54-881E-659F42674BDA}">
      <dgm:prSet/>
      <dgm:spPr/>
      <dgm:t>
        <a:bodyPr/>
        <a:lstStyle/>
        <a:p>
          <a:endParaRPr lang="en-US"/>
        </a:p>
      </dgm:t>
    </dgm:pt>
    <dgm:pt modelId="{54AD6990-F495-44E6-970E-5835AE09F89F}" type="sibTrans" cxnId="{F99FB9FA-CD1B-4C54-881E-659F42674BDA}">
      <dgm:prSet/>
      <dgm:spPr/>
      <dgm:t>
        <a:bodyPr/>
        <a:lstStyle/>
        <a:p>
          <a:endParaRPr lang="en-US"/>
        </a:p>
      </dgm:t>
    </dgm:pt>
    <dgm:pt modelId="{CF8BC670-2F0F-4E0A-8E29-02802AA50797}">
      <dgm:prSet/>
      <dgm:spPr/>
      <dgm:t>
        <a:bodyPr/>
        <a:lstStyle/>
        <a:p>
          <a:r>
            <a:rPr lang="en-US"/>
            <a:t>GraphQL server exposes single endpoint and responds to queries.</a:t>
          </a:r>
        </a:p>
      </dgm:t>
    </dgm:pt>
    <dgm:pt modelId="{CBEAD13E-26E9-4622-B83C-7506901DE6E9}" type="parTrans" cxnId="{62D64275-97B1-4F5B-8B45-288FFC97AE2B}">
      <dgm:prSet/>
      <dgm:spPr/>
      <dgm:t>
        <a:bodyPr/>
        <a:lstStyle/>
        <a:p>
          <a:endParaRPr lang="en-US"/>
        </a:p>
      </dgm:t>
    </dgm:pt>
    <dgm:pt modelId="{A5B5DEAF-54CB-456B-84BB-C65F95A319F9}" type="sibTrans" cxnId="{62D64275-97B1-4F5B-8B45-288FFC97AE2B}">
      <dgm:prSet/>
      <dgm:spPr/>
      <dgm:t>
        <a:bodyPr/>
        <a:lstStyle/>
        <a:p>
          <a:endParaRPr lang="en-US"/>
        </a:p>
      </dgm:t>
    </dgm:pt>
    <dgm:pt modelId="{3777B0A5-2402-4670-B62C-89C8A0DEE5CF}" type="pres">
      <dgm:prSet presAssocID="{6C7442BD-6DE6-4408-A9A7-D12EB4915573}" presName="linear" presStyleCnt="0">
        <dgm:presLayoutVars>
          <dgm:animLvl val="lvl"/>
          <dgm:resizeHandles val="exact"/>
        </dgm:presLayoutVars>
      </dgm:prSet>
      <dgm:spPr/>
    </dgm:pt>
    <dgm:pt modelId="{98BE3FBC-3E04-4C3F-8C7C-B12B5419772D}" type="pres">
      <dgm:prSet presAssocID="{225E7423-49C9-49AE-B049-BCD7C6713424}" presName="parentText" presStyleLbl="node1" presStyleIdx="0" presStyleCnt="5">
        <dgm:presLayoutVars>
          <dgm:chMax val="0"/>
          <dgm:bulletEnabled val="1"/>
        </dgm:presLayoutVars>
      </dgm:prSet>
      <dgm:spPr/>
    </dgm:pt>
    <dgm:pt modelId="{E4D7DC9F-4A2E-45C6-8344-A6BABFE9896E}" type="pres">
      <dgm:prSet presAssocID="{A807A4B2-F7CE-42B1-9B5F-42AB9BDE3F61}" presName="spacer" presStyleCnt="0"/>
      <dgm:spPr/>
    </dgm:pt>
    <dgm:pt modelId="{132EA234-40FC-4DB6-91A3-6CEE87876E95}" type="pres">
      <dgm:prSet presAssocID="{2A92A18E-AFAD-4C6E-B41B-6CCC01E33E0F}" presName="parentText" presStyleLbl="node1" presStyleIdx="1" presStyleCnt="5">
        <dgm:presLayoutVars>
          <dgm:chMax val="0"/>
          <dgm:bulletEnabled val="1"/>
        </dgm:presLayoutVars>
      </dgm:prSet>
      <dgm:spPr/>
    </dgm:pt>
    <dgm:pt modelId="{4A6D2358-3192-401F-B239-1E6ECE788FB8}" type="pres">
      <dgm:prSet presAssocID="{10180A82-040F-4527-A571-268370A44306}" presName="spacer" presStyleCnt="0"/>
      <dgm:spPr/>
    </dgm:pt>
    <dgm:pt modelId="{F1C37CD3-DF43-4387-99AC-FD075E0F5201}" type="pres">
      <dgm:prSet presAssocID="{BC1F3BBF-5B8B-4BAF-826B-CCD554C08B6B}" presName="parentText" presStyleLbl="node1" presStyleIdx="2" presStyleCnt="5">
        <dgm:presLayoutVars>
          <dgm:chMax val="0"/>
          <dgm:bulletEnabled val="1"/>
        </dgm:presLayoutVars>
      </dgm:prSet>
      <dgm:spPr/>
    </dgm:pt>
    <dgm:pt modelId="{FB08F369-D032-470A-B0AF-CAE526F8B247}" type="pres">
      <dgm:prSet presAssocID="{319C2FF3-D9A7-4197-A0EA-9C5034FF3277}" presName="spacer" presStyleCnt="0"/>
      <dgm:spPr/>
    </dgm:pt>
    <dgm:pt modelId="{5E718470-BCE4-440D-BE20-F6D07DE32D40}" type="pres">
      <dgm:prSet presAssocID="{0D08748E-0547-46CF-8B6C-E40A5B40CB3B}" presName="parentText" presStyleLbl="node1" presStyleIdx="3" presStyleCnt="5">
        <dgm:presLayoutVars>
          <dgm:chMax val="0"/>
          <dgm:bulletEnabled val="1"/>
        </dgm:presLayoutVars>
      </dgm:prSet>
      <dgm:spPr/>
    </dgm:pt>
    <dgm:pt modelId="{B772AEE0-E14C-42BD-8311-CF7260CEED6F}" type="pres">
      <dgm:prSet presAssocID="{54AD6990-F495-44E6-970E-5835AE09F89F}" presName="spacer" presStyleCnt="0"/>
      <dgm:spPr/>
    </dgm:pt>
    <dgm:pt modelId="{98C3FB22-7C7F-4A79-A244-D30EF29B3DC5}" type="pres">
      <dgm:prSet presAssocID="{CF8BC670-2F0F-4E0A-8E29-02802AA50797}" presName="parentText" presStyleLbl="node1" presStyleIdx="4" presStyleCnt="5">
        <dgm:presLayoutVars>
          <dgm:chMax val="0"/>
          <dgm:bulletEnabled val="1"/>
        </dgm:presLayoutVars>
      </dgm:prSet>
      <dgm:spPr/>
    </dgm:pt>
  </dgm:ptLst>
  <dgm:cxnLst>
    <dgm:cxn modelId="{48EABD17-43CE-46B6-9B9D-809B4A497917}" srcId="{6C7442BD-6DE6-4408-A9A7-D12EB4915573}" destId="{2A92A18E-AFAD-4C6E-B41B-6CCC01E33E0F}" srcOrd="1" destOrd="0" parTransId="{7E493670-CACF-4DF9-97B5-6B18572380FE}" sibTransId="{10180A82-040F-4527-A571-268370A44306}"/>
    <dgm:cxn modelId="{B977A720-81C9-4D08-B245-8297B56F9209}" type="presOf" srcId="{2A92A18E-AFAD-4C6E-B41B-6CCC01E33E0F}" destId="{132EA234-40FC-4DB6-91A3-6CEE87876E95}" srcOrd="0" destOrd="0" presId="urn:microsoft.com/office/officeart/2005/8/layout/vList2"/>
    <dgm:cxn modelId="{51FB2225-1700-45E5-A1AF-FBB0C690A4A5}" type="presOf" srcId="{0D08748E-0547-46CF-8B6C-E40A5B40CB3B}" destId="{5E718470-BCE4-440D-BE20-F6D07DE32D40}" srcOrd="0" destOrd="0" presId="urn:microsoft.com/office/officeart/2005/8/layout/vList2"/>
    <dgm:cxn modelId="{9E95A26C-E106-4E28-BD1A-E680A90D44BF}" type="presOf" srcId="{6C7442BD-6DE6-4408-A9A7-D12EB4915573}" destId="{3777B0A5-2402-4670-B62C-89C8A0DEE5CF}" srcOrd="0" destOrd="0" presId="urn:microsoft.com/office/officeart/2005/8/layout/vList2"/>
    <dgm:cxn modelId="{3C0D2175-16C6-45F5-9C49-AE0BFB6B57D3}" type="presOf" srcId="{BC1F3BBF-5B8B-4BAF-826B-CCD554C08B6B}" destId="{F1C37CD3-DF43-4387-99AC-FD075E0F5201}" srcOrd="0" destOrd="0" presId="urn:microsoft.com/office/officeart/2005/8/layout/vList2"/>
    <dgm:cxn modelId="{62D64275-97B1-4F5B-8B45-288FFC97AE2B}" srcId="{6C7442BD-6DE6-4408-A9A7-D12EB4915573}" destId="{CF8BC670-2F0F-4E0A-8E29-02802AA50797}" srcOrd="4" destOrd="0" parTransId="{CBEAD13E-26E9-4622-B83C-7506901DE6E9}" sibTransId="{A5B5DEAF-54CB-456B-84BB-C65F95A319F9}"/>
    <dgm:cxn modelId="{CC8F60C8-729F-4354-84C2-EC3CD2A351E8}" srcId="{6C7442BD-6DE6-4408-A9A7-D12EB4915573}" destId="{225E7423-49C9-49AE-B049-BCD7C6713424}" srcOrd="0" destOrd="0" parTransId="{4E17B1DE-B49A-4B84-B6B4-D2FE0F51FB3A}" sibTransId="{A807A4B2-F7CE-42B1-9B5F-42AB9BDE3F61}"/>
    <dgm:cxn modelId="{6A05DCDD-CE43-4C75-92E8-A470EEB4B301}" type="presOf" srcId="{225E7423-49C9-49AE-B049-BCD7C6713424}" destId="{98BE3FBC-3E04-4C3F-8C7C-B12B5419772D}" srcOrd="0" destOrd="0" presId="urn:microsoft.com/office/officeart/2005/8/layout/vList2"/>
    <dgm:cxn modelId="{F6A711F3-0765-433E-AD6B-A4F49BD37F24}" type="presOf" srcId="{CF8BC670-2F0F-4E0A-8E29-02802AA50797}" destId="{98C3FB22-7C7F-4A79-A244-D30EF29B3DC5}" srcOrd="0" destOrd="0" presId="urn:microsoft.com/office/officeart/2005/8/layout/vList2"/>
    <dgm:cxn modelId="{F99FB9FA-CD1B-4C54-881E-659F42674BDA}" srcId="{6C7442BD-6DE6-4408-A9A7-D12EB4915573}" destId="{0D08748E-0547-46CF-8B6C-E40A5B40CB3B}" srcOrd="3" destOrd="0" parTransId="{E8ED3162-4EA4-4C6B-8122-C609208935E3}" sibTransId="{54AD6990-F495-44E6-970E-5835AE09F89F}"/>
    <dgm:cxn modelId="{441AC1FF-2FF9-43EE-A245-C583A65C5919}" srcId="{6C7442BD-6DE6-4408-A9A7-D12EB4915573}" destId="{BC1F3BBF-5B8B-4BAF-826B-CCD554C08B6B}" srcOrd="2" destOrd="0" parTransId="{BC1DAF96-1C48-449E-8EB8-58E8C3C2BD38}" sibTransId="{319C2FF3-D9A7-4197-A0EA-9C5034FF3277}"/>
    <dgm:cxn modelId="{619B3597-68C0-49BF-8D73-22FF70CCA869}" type="presParOf" srcId="{3777B0A5-2402-4670-B62C-89C8A0DEE5CF}" destId="{98BE3FBC-3E04-4C3F-8C7C-B12B5419772D}" srcOrd="0" destOrd="0" presId="urn:microsoft.com/office/officeart/2005/8/layout/vList2"/>
    <dgm:cxn modelId="{E75DD007-EFED-4BAE-8554-20BBCC3E1A81}" type="presParOf" srcId="{3777B0A5-2402-4670-B62C-89C8A0DEE5CF}" destId="{E4D7DC9F-4A2E-45C6-8344-A6BABFE9896E}" srcOrd="1" destOrd="0" presId="urn:microsoft.com/office/officeart/2005/8/layout/vList2"/>
    <dgm:cxn modelId="{00DBC54E-7DDF-493F-8C6E-32890AF10821}" type="presParOf" srcId="{3777B0A5-2402-4670-B62C-89C8A0DEE5CF}" destId="{132EA234-40FC-4DB6-91A3-6CEE87876E95}" srcOrd="2" destOrd="0" presId="urn:microsoft.com/office/officeart/2005/8/layout/vList2"/>
    <dgm:cxn modelId="{3A3CE626-AC30-4EDC-BCB2-71622BA25161}" type="presParOf" srcId="{3777B0A5-2402-4670-B62C-89C8A0DEE5CF}" destId="{4A6D2358-3192-401F-B239-1E6ECE788FB8}" srcOrd="3" destOrd="0" presId="urn:microsoft.com/office/officeart/2005/8/layout/vList2"/>
    <dgm:cxn modelId="{86484192-D2B2-432F-94F1-6D909BF2F144}" type="presParOf" srcId="{3777B0A5-2402-4670-B62C-89C8A0DEE5CF}" destId="{F1C37CD3-DF43-4387-99AC-FD075E0F5201}" srcOrd="4" destOrd="0" presId="urn:microsoft.com/office/officeart/2005/8/layout/vList2"/>
    <dgm:cxn modelId="{2ED1C668-D53B-474E-8FC6-9172FC8256DF}" type="presParOf" srcId="{3777B0A5-2402-4670-B62C-89C8A0DEE5CF}" destId="{FB08F369-D032-470A-B0AF-CAE526F8B247}" srcOrd="5" destOrd="0" presId="urn:microsoft.com/office/officeart/2005/8/layout/vList2"/>
    <dgm:cxn modelId="{F33413BD-1F2E-4B38-8543-200890CDAB8D}" type="presParOf" srcId="{3777B0A5-2402-4670-B62C-89C8A0DEE5CF}" destId="{5E718470-BCE4-440D-BE20-F6D07DE32D40}" srcOrd="6" destOrd="0" presId="urn:microsoft.com/office/officeart/2005/8/layout/vList2"/>
    <dgm:cxn modelId="{85AA3D10-7709-4EE9-B56F-BB508BB1B954}" type="presParOf" srcId="{3777B0A5-2402-4670-B62C-89C8A0DEE5CF}" destId="{B772AEE0-E14C-42BD-8311-CF7260CEED6F}" srcOrd="7" destOrd="0" presId="urn:microsoft.com/office/officeart/2005/8/layout/vList2"/>
    <dgm:cxn modelId="{CA576E30-5BC0-4714-A971-B81F574D38B0}" type="presParOf" srcId="{3777B0A5-2402-4670-B62C-89C8A0DEE5CF}" destId="{98C3FB22-7C7F-4A79-A244-D30EF29B3DC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67441-A2EE-4341-9FB8-2D732E089111}"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660A518A-A291-4B06-B510-AC44F10D8054}">
      <dgm:prSet/>
      <dgm:spPr/>
      <dgm:t>
        <a:bodyPr/>
        <a:lstStyle/>
        <a:p>
          <a:r>
            <a:rPr lang="en-US"/>
            <a:t>1. Strongly Typed</a:t>
          </a:r>
        </a:p>
      </dgm:t>
    </dgm:pt>
    <dgm:pt modelId="{0135E03F-71BC-4AA9-A712-35CC19F17F30}" type="parTrans" cxnId="{C7FE0306-DD42-433E-AF22-70EDBC725ADB}">
      <dgm:prSet/>
      <dgm:spPr/>
      <dgm:t>
        <a:bodyPr/>
        <a:lstStyle/>
        <a:p>
          <a:endParaRPr lang="en-US"/>
        </a:p>
      </dgm:t>
    </dgm:pt>
    <dgm:pt modelId="{69EFF600-C843-4882-BE20-C3C5AFCEFCCA}" type="sibTrans" cxnId="{C7FE0306-DD42-433E-AF22-70EDBC725ADB}">
      <dgm:prSet/>
      <dgm:spPr/>
      <dgm:t>
        <a:bodyPr/>
        <a:lstStyle/>
        <a:p>
          <a:endParaRPr lang="en-US"/>
        </a:p>
      </dgm:t>
    </dgm:pt>
    <dgm:pt modelId="{3DF0752D-413B-49B9-B662-769B65B07F66}">
      <dgm:prSet/>
      <dgm:spPr/>
      <dgm:t>
        <a:bodyPr/>
        <a:lstStyle/>
        <a:p>
          <a:r>
            <a:rPr lang="en-US"/>
            <a:t>GraphQL uses a schema to define data types. </a:t>
          </a:r>
        </a:p>
      </dgm:t>
    </dgm:pt>
    <dgm:pt modelId="{C066E142-B447-4AAE-8BD2-AE6B239F75E7}" type="parTrans" cxnId="{C9AF5A69-FA15-4858-8962-868235908295}">
      <dgm:prSet/>
      <dgm:spPr/>
      <dgm:t>
        <a:bodyPr/>
        <a:lstStyle/>
        <a:p>
          <a:endParaRPr lang="en-US"/>
        </a:p>
      </dgm:t>
    </dgm:pt>
    <dgm:pt modelId="{90E6D126-ED29-4328-B319-6F8F59362A1D}" type="sibTrans" cxnId="{C9AF5A69-FA15-4858-8962-868235908295}">
      <dgm:prSet/>
      <dgm:spPr/>
      <dgm:t>
        <a:bodyPr/>
        <a:lstStyle/>
        <a:p>
          <a:endParaRPr lang="en-US"/>
        </a:p>
      </dgm:t>
    </dgm:pt>
    <dgm:pt modelId="{27C10E7A-9C15-4D5D-9CDC-E9F0CBAF0230}">
      <dgm:prSet/>
      <dgm:spPr/>
      <dgm:t>
        <a:bodyPr/>
        <a:lstStyle/>
        <a:p>
          <a:r>
            <a:rPr lang="en-US"/>
            <a:t>Ensures data sent and received is valid and predictable.</a:t>
          </a:r>
        </a:p>
      </dgm:t>
    </dgm:pt>
    <dgm:pt modelId="{A469D296-3FBA-41B1-82FE-407055B598FE}" type="parTrans" cxnId="{D75EF870-3CEE-4F81-B553-1C0FB917090F}">
      <dgm:prSet/>
      <dgm:spPr/>
      <dgm:t>
        <a:bodyPr/>
        <a:lstStyle/>
        <a:p>
          <a:endParaRPr lang="en-US"/>
        </a:p>
      </dgm:t>
    </dgm:pt>
    <dgm:pt modelId="{10479263-812F-4DAB-8EB0-06DBE202C0C3}" type="sibTrans" cxnId="{D75EF870-3CEE-4F81-B553-1C0FB917090F}">
      <dgm:prSet/>
      <dgm:spPr/>
      <dgm:t>
        <a:bodyPr/>
        <a:lstStyle/>
        <a:p>
          <a:endParaRPr lang="en-US"/>
        </a:p>
      </dgm:t>
    </dgm:pt>
    <dgm:pt modelId="{16AC2BFE-3C48-4C76-AC21-63E0A53AE9D4}">
      <dgm:prSet/>
      <dgm:spPr/>
      <dgm:t>
        <a:bodyPr/>
        <a:lstStyle/>
        <a:p>
          <a:r>
            <a:rPr lang="en-US"/>
            <a:t>2. Single Endpoints</a:t>
          </a:r>
        </a:p>
      </dgm:t>
    </dgm:pt>
    <dgm:pt modelId="{EDE940EE-4043-4C31-AB13-D12013E5F124}" type="parTrans" cxnId="{1440AC1D-96BF-4C3F-8C61-14C49B2319D8}">
      <dgm:prSet/>
      <dgm:spPr/>
      <dgm:t>
        <a:bodyPr/>
        <a:lstStyle/>
        <a:p>
          <a:endParaRPr lang="en-US"/>
        </a:p>
      </dgm:t>
    </dgm:pt>
    <dgm:pt modelId="{17530754-195F-4A68-A231-44896EA8D873}" type="sibTrans" cxnId="{1440AC1D-96BF-4C3F-8C61-14C49B2319D8}">
      <dgm:prSet/>
      <dgm:spPr/>
      <dgm:t>
        <a:bodyPr/>
        <a:lstStyle/>
        <a:p>
          <a:endParaRPr lang="en-US"/>
        </a:p>
      </dgm:t>
    </dgm:pt>
    <dgm:pt modelId="{FA7DDB2C-35E8-4710-9DC1-7B7CEDF5227C}">
      <dgm:prSet/>
      <dgm:spPr/>
      <dgm:t>
        <a:bodyPr/>
        <a:lstStyle/>
        <a:p>
          <a:r>
            <a:rPr lang="en-US"/>
            <a:t>Unlike REST APIs, GraphQL uses a single endpoint. </a:t>
          </a:r>
        </a:p>
      </dgm:t>
    </dgm:pt>
    <dgm:pt modelId="{0FA9AB6A-D19D-4885-99AE-90C02CC4D7B2}" type="parTrans" cxnId="{4FB7F2FB-8725-429C-B3EC-580CCE55F9EC}">
      <dgm:prSet/>
      <dgm:spPr/>
      <dgm:t>
        <a:bodyPr/>
        <a:lstStyle/>
        <a:p>
          <a:endParaRPr lang="en-US"/>
        </a:p>
      </dgm:t>
    </dgm:pt>
    <dgm:pt modelId="{23CFBDDB-4CEA-4E46-9FC6-F3DD9A110159}" type="sibTrans" cxnId="{4FB7F2FB-8725-429C-B3EC-580CCE55F9EC}">
      <dgm:prSet/>
      <dgm:spPr/>
      <dgm:t>
        <a:bodyPr/>
        <a:lstStyle/>
        <a:p>
          <a:endParaRPr lang="en-US"/>
        </a:p>
      </dgm:t>
    </dgm:pt>
    <dgm:pt modelId="{1CB41901-5F09-467C-A133-1EC1A184DACC}">
      <dgm:prSet/>
      <dgm:spPr/>
      <dgm:t>
        <a:bodyPr/>
        <a:lstStyle/>
        <a:p>
          <a:r>
            <a:rPr lang="en-US"/>
            <a:t>Clients can send queries or mutations to specify data needs.</a:t>
          </a:r>
        </a:p>
      </dgm:t>
    </dgm:pt>
    <dgm:pt modelId="{86BE706E-12AA-405E-8265-1012A3909EA9}" type="parTrans" cxnId="{259696B7-38C6-4AF3-A0F7-70D9ED12018D}">
      <dgm:prSet/>
      <dgm:spPr/>
      <dgm:t>
        <a:bodyPr/>
        <a:lstStyle/>
        <a:p>
          <a:endParaRPr lang="en-US"/>
        </a:p>
      </dgm:t>
    </dgm:pt>
    <dgm:pt modelId="{AF608909-7970-4522-88C5-F9ED07BA6591}" type="sibTrans" cxnId="{259696B7-38C6-4AF3-A0F7-70D9ED12018D}">
      <dgm:prSet/>
      <dgm:spPr/>
      <dgm:t>
        <a:bodyPr/>
        <a:lstStyle/>
        <a:p>
          <a:endParaRPr lang="en-US"/>
        </a:p>
      </dgm:t>
    </dgm:pt>
    <dgm:pt modelId="{DC8D905E-58F9-4BD4-A1AC-E5BD337BFF10}">
      <dgm:prSet/>
      <dgm:spPr/>
      <dgm:t>
        <a:bodyPr/>
        <a:lstStyle/>
        <a:p>
          <a:r>
            <a:rPr lang="en-US"/>
            <a:t>3. Hierarchical Queries </a:t>
          </a:r>
        </a:p>
      </dgm:t>
    </dgm:pt>
    <dgm:pt modelId="{9848ED19-3377-481C-A6C9-BF2BF8A27306}" type="parTrans" cxnId="{2236DA98-21F7-4339-A0A6-6BDDAF922EAB}">
      <dgm:prSet/>
      <dgm:spPr/>
      <dgm:t>
        <a:bodyPr/>
        <a:lstStyle/>
        <a:p>
          <a:endParaRPr lang="en-US"/>
        </a:p>
      </dgm:t>
    </dgm:pt>
    <dgm:pt modelId="{9B5F3A5C-0322-42F8-8015-FEF972E6D739}" type="sibTrans" cxnId="{2236DA98-21F7-4339-A0A6-6BDDAF922EAB}">
      <dgm:prSet/>
      <dgm:spPr/>
      <dgm:t>
        <a:bodyPr/>
        <a:lstStyle/>
        <a:p>
          <a:endParaRPr lang="en-US"/>
        </a:p>
      </dgm:t>
    </dgm:pt>
    <dgm:pt modelId="{BB83DA43-3AAF-4D0A-A075-53CC03A27F9C}">
      <dgm:prSet/>
      <dgm:spPr/>
      <dgm:t>
        <a:bodyPr/>
        <a:lstStyle/>
        <a:p>
          <a:r>
            <a:rPr lang="en-US"/>
            <a:t>Queries are hierarchical, allowing clients to specify data structure. </a:t>
          </a:r>
        </a:p>
      </dgm:t>
    </dgm:pt>
    <dgm:pt modelId="{B7DDBBBF-59EE-4F73-B2F8-395D6D61313F}" type="parTrans" cxnId="{1BBC640B-13AD-4ADC-8BC4-1893496259B2}">
      <dgm:prSet/>
      <dgm:spPr/>
      <dgm:t>
        <a:bodyPr/>
        <a:lstStyle/>
        <a:p>
          <a:endParaRPr lang="en-US"/>
        </a:p>
      </dgm:t>
    </dgm:pt>
    <dgm:pt modelId="{E4BF8481-B4FE-4625-96F3-195C675F2B18}" type="sibTrans" cxnId="{1BBC640B-13AD-4ADC-8BC4-1893496259B2}">
      <dgm:prSet/>
      <dgm:spPr/>
      <dgm:t>
        <a:bodyPr/>
        <a:lstStyle/>
        <a:p>
          <a:endParaRPr lang="en-US"/>
        </a:p>
      </dgm:t>
    </dgm:pt>
    <dgm:pt modelId="{9759AB0E-90CE-46D3-B8F1-5F24EAB2C1C9}">
      <dgm:prSet/>
      <dgm:spPr/>
      <dgm:t>
        <a:bodyPr/>
        <a:lstStyle/>
        <a:p>
          <a:r>
            <a:rPr lang="en-US"/>
            <a:t>Retrieve only required data, reducing over-fetching or under-fetching.</a:t>
          </a:r>
        </a:p>
      </dgm:t>
    </dgm:pt>
    <dgm:pt modelId="{AF92E176-3D43-48ED-8409-4E0FA88693E3}" type="parTrans" cxnId="{30CA0B52-490B-4BA9-A2F3-29C99A343A0C}">
      <dgm:prSet/>
      <dgm:spPr/>
      <dgm:t>
        <a:bodyPr/>
        <a:lstStyle/>
        <a:p>
          <a:endParaRPr lang="en-US"/>
        </a:p>
      </dgm:t>
    </dgm:pt>
    <dgm:pt modelId="{E68AD659-16AA-41B1-9899-E944E4A17B4B}" type="sibTrans" cxnId="{30CA0B52-490B-4BA9-A2F3-29C99A343A0C}">
      <dgm:prSet/>
      <dgm:spPr/>
      <dgm:t>
        <a:bodyPr/>
        <a:lstStyle/>
        <a:p>
          <a:endParaRPr lang="en-US"/>
        </a:p>
      </dgm:t>
    </dgm:pt>
    <dgm:pt modelId="{A3C02D09-9A2A-452D-8512-3B2E660F3DC2}" type="pres">
      <dgm:prSet presAssocID="{22C67441-A2EE-4341-9FB8-2D732E089111}" presName="linear" presStyleCnt="0">
        <dgm:presLayoutVars>
          <dgm:animLvl val="lvl"/>
          <dgm:resizeHandles val="exact"/>
        </dgm:presLayoutVars>
      </dgm:prSet>
      <dgm:spPr/>
    </dgm:pt>
    <dgm:pt modelId="{A63C4796-7BAF-4B1C-91A9-0E1792934EF7}" type="pres">
      <dgm:prSet presAssocID="{660A518A-A291-4B06-B510-AC44F10D8054}" presName="parentText" presStyleLbl="node1" presStyleIdx="0" presStyleCnt="3">
        <dgm:presLayoutVars>
          <dgm:chMax val="0"/>
          <dgm:bulletEnabled val="1"/>
        </dgm:presLayoutVars>
      </dgm:prSet>
      <dgm:spPr/>
    </dgm:pt>
    <dgm:pt modelId="{5D57A7DC-5416-49C7-B6C5-5108FD05F2C9}" type="pres">
      <dgm:prSet presAssocID="{660A518A-A291-4B06-B510-AC44F10D8054}" presName="childText" presStyleLbl="revTx" presStyleIdx="0" presStyleCnt="3">
        <dgm:presLayoutVars>
          <dgm:bulletEnabled val="1"/>
        </dgm:presLayoutVars>
      </dgm:prSet>
      <dgm:spPr/>
    </dgm:pt>
    <dgm:pt modelId="{72A20A33-B53F-48DD-9CEB-75E1E1150D2E}" type="pres">
      <dgm:prSet presAssocID="{16AC2BFE-3C48-4C76-AC21-63E0A53AE9D4}" presName="parentText" presStyleLbl="node1" presStyleIdx="1" presStyleCnt="3">
        <dgm:presLayoutVars>
          <dgm:chMax val="0"/>
          <dgm:bulletEnabled val="1"/>
        </dgm:presLayoutVars>
      </dgm:prSet>
      <dgm:spPr/>
    </dgm:pt>
    <dgm:pt modelId="{122645A5-5444-4F80-80B0-54A8564B3A9D}" type="pres">
      <dgm:prSet presAssocID="{16AC2BFE-3C48-4C76-AC21-63E0A53AE9D4}" presName="childText" presStyleLbl="revTx" presStyleIdx="1" presStyleCnt="3">
        <dgm:presLayoutVars>
          <dgm:bulletEnabled val="1"/>
        </dgm:presLayoutVars>
      </dgm:prSet>
      <dgm:spPr/>
    </dgm:pt>
    <dgm:pt modelId="{43DEB80A-5ED2-46A0-B3E1-1648A573557B}" type="pres">
      <dgm:prSet presAssocID="{DC8D905E-58F9-4BD4-A1AC-E5BD337BFF10}" presName="parentText" presStyleLbl="node1" presStyleIdx="2" presStyleCnt="3">
        <dgm:presLayoutVars>
          <dgm:chMax val="0"/>
          <dgm:bulletEnabled val="1"/>
        </dgm:presLayoutVars>
      </dgm:prSet>
      <dgm:spPr/>
    </dgm:pt>
    <dgm:pt modelId="{30556EDC-8CA4-45A2-9FE0-05BC04E4CBDC}" type="pres">
      <dgm:prSet presAssocID="{DC8D905E-58F9-4BD4-A1AC-E5BD337BFF10}" presName="childText" presStyleLbl="revTx" presStyleIdx="2" presStyleCnt="3">
        <dgm:presLayoutVars>
          <dgm:bulletEnabled val="1"/>
        </dgm:presLayoutVars>
      </dgm:prSet>
      <dgm:spPr/>
    </dgm:pt>
  </dgm:ptLst>
  <dgm:cxnLst>
    <dgm:cxn modelId="{C7FE0306-DD42-433E-AF22-70EDBC725ADB}" srcId="{22C67441-A2EE-4341-9FB8-2D732E089111}" destId="{660A518A-A291-4B06-B510-AC44F10D8054}" srcOrd="0" destOrd="0" parTransId="{0135E03F-71BC-4AA9-A712-35CC19F17F30}" sibTransId="{69EFF600-C843-4882-BE20-C3C5AFCEFCCA}"/>
    <dgm:cxn modelId="{1BBC640B-13AD-4ADC-8BC4-1893496259B2}" srcId="{DC8D905E-58F9-4BD4-A1AC-E5BD337BFF10}" destId="{BB83DA43-3AAF-4D0A-A075-53CC03A27F9C}" srcOrd="0" destOrd="0" parTransId="{B7DDBBBF-59EE-4F73-B2F8-395D6D61313F}" sibTransId="{E4BF8481-B4FE-4625-96F3-195C675F2B18}"/>
    <dgm:cxn modelId="{4A890911-062C-444A-8BD5-73C2CA05992D}" type="presOf" srcId="{3DF0752D-413B-49B9-B662-769B65B07F66}" destId="{5D57A7DC-5416-49C7-B6C5-5108FD05F2C9}" srcOrd="0" destOrd="0" presId="urn:microsoft.com/office/officeart/2005/8/layout/vList2"/>
    <dgm:cxn modelId="{BF16AD13-A591-42EB-96B1-73097EA9BC21}" type="presOf" srcId="{660A518A-A291-4B06-B510-AC44F10D8054}" destId="{A63C4796-7BAF-4B1C-91A9-0E1792934EF7}" srcOrd="0" destOrd="0" presId="urn:microsoft.com/office/officeart/2005/8/layout/vList2"/>
    <dgm:cxn modelId="{1440AC1D-96BF-4C3F-8C61-14C49B2319D8}" srcId="{22C67441-A2EE-4341-9FB8-2D732E089111}" destId="{16AC2BFE-3C48-4C76-AC21-63E0A53AE9D4}" srcOrd="1" destOrd="0" parTransId="{EDE940EE-4043-4C31-AB13-D12013E5F124}" sibTransId="{17530754-195F-4A68-A231-44896EA8D873}"/>
    <dgm:cxn modelId="{19E7A65D-44C1-48B1-AE7C-4FA1640F63C2}" type="presOf" srcId="{1CB41901-5F09-467C-A133-1EC1A184DACC}" destId="{122645A5-5444-4F80-80B0-54A8564B3A9D}" srcOrd="0" destOrd="1" presId="urn:microsoft.com/office/officeart/2005/8/layout/vList2"/>
    <dgm:cxn modelId="{C9AF5A69-FA15-4858-8962-868235908295}" srcId="{660A518A-A291-4B06-B510-AC44F10D8054}" destId="{3DF0752D-413B-49B9-B662-769B65B07F66}" srcOrd="0" destOrd="0" parTransId="{C066E142-B447-4AAE-8BD2-AE6B239F75E7}" sibTransId="{90E6D126-ED29-4328-B319-6F8F59362A1D}"/>
    <dgm:cxn modelId="{D75EF870-3CEE-4F81-B553-1C0FB917090F}" srcId="{660A518A-A291-4B06-B510-AC44F10D8054}" destId="{27C10E7A-9C15-4D5D-9CDC-E9F0CBAF0230}" srcOrd="1" destOrd="0" parTransId="{A469D296-3FBA-41B1-82FE-407055B598FE}" sibTransId="{10479263-812F-4DAB-8EB0-06DBE202C0C3}"/>
    <dgm:cxn modelId="{30CA0B52-490B-4BA9-A2F3-29C99A343A0C}" srcId="{DC8D905E-58F9-4BD4-A1AC-E5BD337BFF10}" destId="{9759AB0E-90CE-46D3-B8F1-5F24EAB2C1C9}" srcOrd="1" destOrd="0" parTransId="{AF92E176-3D43-48ED-8409-4E0FA88693E3}" sibTransId="{E68AD659-16AA-41B1-9899-E944E4A17B4B}"/>
    <dgm:cxn modelId="{BF40FA75-792E-4F3B-B4E0-E2D2BF98F32D}" type="presOf" srcId="{22C67441-A2EE-4341-9FB8-2D732E089111}" destId="{A3C02D09-9A2A-452D-8512-3B2E660F3DC2}" srcOrd="0" destOrd="0" presId="urn:microsoft.com/office/officeart/2005/8/layout/vList2"/>
    <dgm:cxn modelId="{B0C3158A-44D4-4F65-8685-89F074DA26CE}" type="presOf" srcId="{9759AB0E-90CE-46D3-B8F1-5F24EAB2C1C9}" destId="{30556EDC-8CA4-45A2-9FE0-05BC04E4CBDC}" srcOrd="0" destOrd="1" presId="urn:microsoft.com/office/officeart/2005/8/layout/vList2"/>
    <dgm:cxn modelId="{2236DA98-21F7-4339-A0A6-6BDDAF922EAB}" srcId="{22C67441-A2EE-4341-9FB8-2D732E089111}" destId="{DC8D905E-58F9-4BD4-A1AC-E5BD337BFF10}" srcOrd="2" destOrd="0" parTransId="{9848ED19-3377-481C-A6C9-BF2BF8A27306}" sibTransId="{9B5F3A5C-0322-42F8-8015-FEF972E6D739}"/>
    <dgm:cxn modelId="{10FD40A4-FAA6-4A6C-9C86-DE40FF2A0301}" type="presOf" srcId="{DC8D905E-58F9-4BD4-A1AC-E5BD337BFF10}" destId="{43DEB80A-5ED2-46A0-B3E1-1648A573557B}" srcOrd="0" destOrd="0" presId="urn:microsoft.com/office/officeart/2005/8/layout/vList2"/>
    <dgm:cxn modelId="{259696B7-38C6-4AF3-A0F7-70D9ED12018D}" srcId="{16AC2BFE-3C48-4C76-AC21-63E0A53AE9D4}" destId="{1CB41901-5F09-467C-A133-1EC1A184DACC}" srcOrd="1" destOrd="0" parTransId="{86BE706E-12AA-405E-8265-1012A3909EA9}" sibTransId="{AF608909-7970-4522-88C5-F9ED07BA6591}"/>
    <dgm:cxn modelId="{62634FC1-CDDA-4A09-AC5C-BA0CF6A04AE7}" type="presOf" srcId="{FA7DDB2C-35E8-4710-9DC1-7B7CEDF5227C}" destId="{122645A5-5444-4F80-80B0-54A8564B3A9D}" srcOrd="0" destOrd="0" presId="urn:microsoft.com/office/officeart/2005/8/layout/vList2"/>
    <dgm:cxn modelId="{A8CB3BDB-7F4E-47B4-B936-D6006A9D0B9D}" type="presOf" srcId="{BB83DA43-3AAF-4D0A-A075-53CC03A27F9C}" destId="{30556EDC-8CA4-45A2-9FE0-05BC04E4CBDC}" srcOrd="0" destOrd="0" presId="urn:microsoft.com/office/officeart/2005/8/layout/vList2"/>
    <dgm:cxn modelId="{03A4A5DE-F8F0-4702-832B-2E2D4E1547DB}" type="presOf" srcId="{16AC2BFE-3C48-4C76-AC21-63E0A53AE9D4}" destId="{72A20A33-B53F-48DD-9CEB-75E1E1150D2E}" srcOrd="0" destOrd="0" presId="urn:microsoft.com/office/officeart/2005/8/layout/vList2"/>
    <dgm:cxn modelId="{6DDF5BE0-412C-461C-885E-7ED0997E73CD}" type="presOf" srcId="{27C10E7A-9C15-4D5D-9CDC-E9F0CBAF0230}" destId="{5D57A7DC-5416-49C7-B6C5-5108FD05F2C9}" srcOrd="0" destOrd="1" presId="urn:microsoft.com/office/officeart/2005/8/layout/vList2"/>
    <dgm:cxn modelId="{4FB7F2FB-8725-429C-B3EC-580CCE55F9EC}" srcId="{16AC2BFE-3C48-4C76-AC21-63E0A53AE9D4}" destId="{FA7DDB2C-35E8-4710-9DC1-7B7CEDF5227C}" srcOrd="0" destOrd="0" parTransId="{0FA9AB6A-D19D-4885-99AE-90C02CC4D7B2}" sibTransId="{23CFBDDB-4CEA-4E46-9FC6-F3DD9A110159}"/>
    <dgm:cxn modelId="{AAC1DB8F-148F-4BFB-B837-879211548392}" type="presParOf" srcId="{A3C02D09-9A2A-452D-8512-3B2E660F3DC2}" destId="{A63C4796-7BAF-4B1C-91A9-0E1792934EF7}" srcOrd="0" destOrd="0" presId="urn:microsoft.com/office/officeart/2005/8/layout/vList2"/>
    <dgm:cxn modelId="{5A0A8298-1E0E-4F8A-90C0-64819B228188}" type="presParOf" srcId="{A3C02D09-9A2A-452D-8512-3B2E660F3DC2}" destId="{5D57A7DC-5416-49C7-B6C5-5108FD05F2C9}" srcOrd="1" destOrd="0" presId="urn:microsoft.com/office/officeart/2005/8/layout/vList2"/>
    <dgm:cxn modelId="{16C66B57-FFF0-4FF0-B33B-9870109D9A7B}" type="presParOf" srcId="{A3C02D09-9A2A-452D-8512-3B2E660F3DC2}" destId="{72A20A33-B53F-48DD-9CEB-75E1E1150D2E}" srcOrd="2" destOrd="0" presId="urn:microsoft.com/office/officeart/2005/8/layout/vList2"/>
    <dgm:cxn modelId="{C3BE54EE-FCE2-448E-A283-C631413DDC14}" type="presParOf" srcId="{A3C02D09-9A2A-452D-8512-3B2E660F3DC2}" destId="{122645A5-5444-4F80-80B0-54A8564B3A9D}" srcOrd="3" destOrd="0" presId="urn:microsoft.com/office/officeart/2005/8/layout/vList2"/>
    <dgm:cxn modelId="{7C2B3559-9AAE-4B7E-9AAA-4D653EACCC56}" type="presParOf" srcId="{A3C02D09-9A2A-452D-8512-3B2E660F3DC2}" destId="{43DEB80A-5ED2-46A0-B3E1-1648A573557B}" srcOrd="4" destOrd="0" presId="urn:microsoft.com/office/officeart/2005/8/layout/vList2"/>
    <dgm:cxn modelId="{99F954CB-832A-4A05-9883-23C9E4E01CBB}" type="presParOf" srcId="{A3C02D09-9A2A-452D-8512-3B2E660F3DC2}" destId="{30556EDC-8CA4-45A2-9FE0-05BC04E4CBD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6DE0C5-C635-41CE-A2E8-C53E71E51F44}"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572C2056-A9FA-4250-80D3-44B17EE71BBF}">
      <dgm:prSet/>
      <dgm:spPr/>
      <dgm:t>
        <a:bodyPr/>
        <a:lstStyle/>
        <a:p>
          <a:r>
            <a:rPr lang="en-US"/>
            <a:t>4. Mutations</a:t>
          </a:r>
        </a:p>
      </dgm:t>
    </dgm:pt>
    <dgm:pt modelId="{C37378C3-D8A2-49F3-97DB-DAD6B1D64610}" type="parTrans" cxnId="{355AF7AA-4580-4772-A7B5-E12FA646B3AD}">
      <dgm:prSet/>
      <dgm:spPr/>
      <dgm:t>
        <a:bodyPr/>
        <a:lstStyle/>
        <a:p>
          <a:endParaRPr lang="en-US"/>
        </a:p>
      </dgm:t>
    </dgm:pt>
    <dgm:pt modelId="{C5DFD920-CE0F-4FF9-9211-6529B3047D91}" type="sibTrans" cxnId="{355AF7AA-4580-4772-A7B5-E12FA646B3AD}">
      <dgm:prSet/>
      <dgm:spPr/>
      <dgm:t>
        <a:bodyPr/>
        <a:lstStyle/>
        <a:p>
          <a:endParaRPr lang="en-US"/>
        </a:p>
      </dgm:t>
    </dgm:pt>
    <dgm:pt modelId="{CE050DB5-6DE7-412F-8DD8-2CF2CCA40F27}">
      <dgm:prSet/>
      <dgm:spPr/>
      <dgm:t>
        <a:bodyPr/>
        <a:lstStyle/>
        <a:p>
          <a:r>
            <a:rPr lang="en-US"/>
            <a:t>GraphQL supports mutations for modifying data on the server. </a:t>
          </a:r>
        </a:p>
      </dgm:t>
    </dgm:pt>
    <dgm:pt modelId="{40DE1DEC-FF2F-4F90-860E-3AEF2F69BB49}" type="parTrans" cxnId="{2B404787-7FE1-4800-A7D9-22696428815F}">
      <dgm:prSet/>
      <dgm:spPr/>
      <dgm:t>
        <a:bodyPr/>
        <a:lstStyle/>
        <a:p>
          <a:endParaRPr lang="en-US"/>
        </a:p>
      </dgm:t>
    </dgm:pt>
    <dgm:pt modelId="{A1959738-7F57-4C03-9054-180410E3C767}" type="sibTrans" cxnId="{2B404787-7FE1-4800-A7D9-22696428815F}">
      <dgm:prSet/>
      <dgm:spPr/>
      <dgm:t>
        <a:bodyPr/>
        <a:lstStyle/>
        <a:p>
          <a:endParaRPr lang="en-US"/>
        </a:p>
      </dgm:t>
    </dgm:pt>
    <dgm:pt modelId="{4A2C001C-8C9D-46E3-AC00-548C1A8412F0}">
      <dgm:prSet/>
      <dgm:spPr/>
      <dgm:t>
        <a:bodyPr/>
        <a:lstStyle/>
        <a:p>
          <a:r>
            <a:rPr lang="en-US"/>
            <a:t>Create, update, or delete resources through mutation requests.</a:t>
          </a:r>
        </a:p>
      </dgm:t>
    </dgm:pt>
    <dgm:pt modelId="{1F455CEC-6DAC-40A3-BDB5-D28CC4DC9188}" type="parTrans" cxnId="{53FBCE19-7051-42E8-90E0-CF2FA0728FB8}">
      <dgm:prSet/>
      <dgm:spPr/>
      <dgm:t>
        <a:bodyPr/>
        <a:lstStyle/>
        <a:p>
          <a:endParaRPr lang="en-US"/>
        </a:p>
      </dgm:t>
    </dgm:pt>
    <dgm:pt modelId="{D9F58082-39A1-46D7-8B1B-70506DD62AE3}" type="sibTrans" cxnId="{53FBCE19-7051-42E8-90E0-CF2FA0728FB8}">
      <dgm:prSet/>
      <dgm:spPr/>
      <dgm:t>
        <a:bodyPr/>
        <a:lstStyle/>
        <a:p>
          <a:endParaRPr lang="en-US"/>
        </a:p>
      </dgm:t>
    </dgm:pt>
    <dgm:pt modelId="{309D7D06-CBEC-4950-9964-A4867D6A46BE}">
      <dgm:prSet/>
      <dgm:spPr/>
      <dgm:t>
        <a:bodyPr/>
        <a:lstStyle/>
        <a:p>
          <a:r>
            <a:rPr lang="en-US"/>
            <a:t>5. Subscriptions</a:t>
          </a:r>
        </a:p>
      </dgm:t>
    </dgm:pt>
    <dgm:pt modelId="{FD4C6A3D-D9EA-4629-83A6-E31077BB160D}" type="parTrans" cxnId="{CF070576-47CD-41C9-9234-EC33BD68F33A}">
      <dgm:prSet/>
      <dgm:spPr/>
      <dgm:t>
        <a:bodyPr/>
        <a:lstStyle/>
        <a:p>
          <a:endParaRPr lang="en-US"/>
        </a:p>
      </dgm:t>
    </dgm:pt>
    <dgm:pt modelId="{9A9A14B2-8AB3-47DF-8E79-907F4476D9B7}" type="sibTrans" cxnId="{CF070576-47CD-41C9-9234-EC33BD68F33A}">
      <dgm:prSet/>
      <dgm:spPr/>
      <dgm:t>
        <a:bodyPr/>
        <a:lstStyle/>
        <a:p>
          <a:endParaRPr lang="en-US"/>
        </a:p>
      </dgm:t>
    </dgm:pt>
    <dgm:pt modelId="{59728D6B-F58C-4D28-9062-FDEC6D7E3B33}">
      <dgm:prSet/>
      <dgm:spPr/>
      <dgm:t>
        <a:bodyPr/>
        <a:lstStyle/>
        <a:p>
          <a:r>
            <a:rPr lang="en-US" dirty="0" err="1"/>
            <a:t>GraphQL</a:t>
          </a:r>
          <a:r>
            <a:rPr lang="en-US" dirty="0"/>
            <a:t> supports real-time updates through subscriptions. </a:t>
          </a:r>
        </a:p>
      </dgm:t>
    </dgm:pt>
    <dgm:pt modelId="{C7A0CF72-5BC4-47E0-8F5E-0C1013FC7597}" type="parTrans" cxnId="{1AE949DD-90BF-4D27-B17F-E3D4FF084346}">
      <dgm:prSet/>
      <dgm:spPr/>
      <dgm:t>
        <a:bodyPr/>
        <a:lstStyle/>
        <a:p>
          <a:endParaRPr lang="en-US"/>
        </a:p>
      </dgm:t>
    </dgm:pt>
    <dgm:pt modelId="{06276FE6-A628-44D1-AE08-A7917A442D18}" type="sibTrans" cxnId="{1AE949DD-90BF-4D27-B17F-E3D4FF084346}">
      <dgm:prSet/>
      <dgm:spPr/>
      <dgm:t>
        <a:bodyPr/>
        <a:lstStyle/>
        <a:p>
          <a:endParaRPr lang="en-US"/>
        </a:p>
      </dgm:t>
    </dgm:pt>
    <dgm:pt modelId="{14C9439E-B6CD-4AF5-A278-05F0515EBB95}">
      <dgm:prSet/>
      <dgm:spPr/>
      <dgm:t>
        <a:bodyPr/>
        <a:lstStyle/>
        <a:p>
          <a:r>
            <a:rPr lang="en-US"/>
            <a:t>Clients can subscribe to specific events or changes.</a:t>
          </a:r>
        </a:p>
      </dgm:t>
    </dgm:pt>
    <dgm:pt modelId="{7CB58C4E-723A-4338-916B-AE4D3BE6EE5F}" type="parTrans" cxnId="{4D52BEA4-F93B-43B7-A74D-B994322FE96F}">
      <dgm:prSet/>
      <dgm:spPr/>
      <dgm:t>
        <a:bodyPr/>
        <a:lstStyle/>
        <a:p>
          <a:endParaRPr lang="en-US"/>
        </a:p>
      </dgm:t>
    </dgm:pt>
    <dgm:pt modelId="{A2A9EC6B-0587-40AD-9C30-F7D6348A80D8}" type="sibTrans" cxnId="{4D52BEA4-F93B-43B7-A74D-B994322FE96F}">
      <dgm:prSet/>
      <dgm:spPr/>
      <dgm:t>
        <a:bodyPr/>
        <a:lstStyle/>
        <a:p>
          <a:endParaRPr lang="en-US"/>
        </a:p>
      </dgm:t>
    </dgm:pt>
    <dgm:pt modelId="{04128AB9-C319-4706-ACEC-6B8838102C8A}">
      <dgm:prSet/>
      <dgm:spPr/>
      <dgm:t>
        <a:bodyPr/>
        <a:lstStyle/>
        <a:p>
          <a:r>
            <a:rPr lang="en-US"/>
            <a:t>6. Resolvers</a:t>
          </a:r>
        </a:p>
      </dgm:t>
    </dgm:pt>
    <dgm:pt modelId="{ED009CB1-AEDD-4EC1-AEE4-54B0BA13F42D}" type="parTrans" cxnId="{998176FD-13E9-4370-9A6E-0731FB861C3C}">
      <dgm:prSet/>
      <dgm:spPr/>
      <dgm:t>
        <a:bodyPr/>
        <a:lstStyle/>
        <a:p>
          <a:endParaRPr lang="en-US"/>
        </a:p>
      </dgm:t>
    </dgm:pt>
    <dgm:pt modelId="{C4BC474D-5E09-4946-9E7F-5AEAC2A7B0FA}" type="sibTrans" cxnId="{998176FD-13E9-4370-9A6E-0731FB861C3C}">
      <dgm:prSet/>
      <dgm:spPr/>
      <dgm:t>
        <a:bodyPr/>
        <a:lstStyle/>
        <a:p>
          <a:endParaRPr lang="en-US"/>
        </a:p>
      </dgm:t>
    </dgm:pt>
    <dgm:pt modelId="{AD345F16-B59A-420F-BF60-8AEABD0C9EF4}">
      <dgm:prSet/>
      <dgm:spPr/>
      <dgm:t>
        <a:bodyPr/>
        <a:lstStyle/>
        <a:p>
          <a:r>
            <a:rPr lang="en-US"/>
            <a:t>Resolvers fetch requested data from various sources.</a:t>
          </a:r>
        </a:p>
      </dgm:t>
    </dgm:pt>
    <dgm:pt modelId="{F2F7D456-5A54-4E45-8D32-23F5842343FC}" type="parTrans" cxnId="{E0592141-D34F-4D4E-A426-51B3CE61D9A5}">
      <dgm:prSet/>
      <dgm:spPr/>
      <dgm:t>
        <a:bodyPr/>
        <a:lstStyle/>
        <a:p>
          <a:endParaRPr lang="en-US"/>
        </a:p>
      </dgm:t>
    </dgm:pt>
    <dgm:pt modelId="{C0505E30-0899-42C7-806C-A6BDB42FA0D4}" type="sibTrans" cxnId="{E0592141-D34F-4D4E-A426-51B3CE61D9A5}">
      <dgm:prSet/>
      <dgm:spPr/>
      <dgm:t>
        <a:bodyPr/>
        <a:lstStyle/>
        <a:p>
          <a:endParaRPr lang="en-US"/>
        </a:p>
      </dgm:t>
    </dgm:pt>
    <dgm:pt modelId="{8ABE54F9-A353-4493-8365-76F6D62DE0E2}">
      <dgm:prSet/>
      <dgm:spPr/>
      <dgm:t>
        <a:bodyPr/>
        <a:lstStyle/>
        <a:p>
          <a:r>
            <a:rPr lang="en-US"/>
            <a:t>Determine how to resolve each field in a GraphQL query.</a:t>
          </a:r>
        </a:p>
      </dgm:t>
    </dgm:pt>
    <dgm:pt modelId="{B2549D46-8AC7-404F-A31E-EB5955B8A0F2}" type="parTrans" cxnId="{95BFF05C-445A-40C9-84AB-BA984414AE94}">
      <dgm:prSet/>
      <dgm:spPr/>
      <dgm:t>
        <a:bodyPr/>
        <a:lstStyle/>
        <a:p>
          <a:endParaRPr lang="en-US"/>
        </a:p>
      </dgm:t>
    </dgm:pt>
    <dgm:pt modelId="{3A9FF0AC-DBF0-40EA-BAA7-3D622F80EFE3}" type="sibTrans" cxnId="{95BFF05C-445A-40C9-84AB-BA984414AE94}">
      <dgm:prSet/>
      <dgm:spPr/>
      <dgm:t>
        <a:bodyPr/>
        <a:lstStyle/>
        <a:p>
          <a:endParaRPr lang="en-US"/>
        </a:p>
      </dgm:t>
    </dgm:pt>
    <dgm:pt modelId="{75005BCF-47E5-4372-B646-EDABF14581C0}" type="pres">
      <dgm:prSet presAssocID="{2A6DE0C5-C635-41CE-A2E8-C53E71E51F44}" presName="linear" presStyleCnt="0">
        <dgm:presLayoutVars>
          <dgm:animLvl val="lvl"/>
          <dgm:resizeHandles val="exact"/>
        </dgm:presLayoutVars>
      </dgm:prSet>
      <dgm:spPr/>
    </dgm:pt>
    <dgm:pt modelId="{D5835E10-BB1A-433A-A46E-7EBAF250E094}" type="pres">
      <dgm:prSet presAssocID="{572C2056-A9FA-4250-80D3-44B17EE71BBF}" presName="parentText" presStyleLbl="node1" presStyleIdx="0" presStyleCnt="3">
        <dgm:presLayoutVars>
          <dgm:chMax val="0"/>
          <dgm:bulletEnabled val="1"/>
        </dgm:presLayoutVars>
      </dgm:prSet>
      <dgm:spPr/>
    </dgm:pt>
    <dgm:pt modelId="{D7AD0A1C-F234-4C62-8169-ED3E97157B51}" type="pres">
      <dgm:prSet presAssocID="{572C2056-A9FA-4250-80D3-44B17EE71BBF}" presName="childText" presStyleLbl="revTx" presStyleIdx="0" presStyleCnt="3">
        <dgm:presLayoutVars>
          <dgm:bulletEnabled val="1"/>
        </dgm:presLayoutVars>
      </dgm:prSet>
      <dgm:spPr/>
    </dgm:pt>
    <dgm:pt modelId="{0AE2E14C-9A34-433A-A3E5-0B5CC0A99FE3}" type="pres">
      <dgm:prSet presAssocID="{309D7D06-CBEC-4950-9964-A4867D6A46BE}" presName="parentText" presStyleLbl="node1" presStyleIdx="1" presStyleCnt="3">
        <dgm:presLayoutVars>
          <dgm:chMax val="0"/>
          <dgm:bulletEnabled val="1"/>
        </dgm:presLayoutVars>
      </dgm:prSet>
      <dgm:spPr/>
    </dgm:pt>
    <dgm:pt modelId="{394D1B9B-0E4D-4309-9046-B31638FFC2B9}" type="pres">
      <dgm:prSet presAssocID="{309D7D06-CBEC-4950-9964-A4867D6A46BE}" presName="childText" presStyleLbl="revTx" presStyleIdx="1" presStyleCnt="3">
        <dgm:presLayoutVars>
          <dgm:bulletEnabled val="1"/>
        </dgm:presLayoutVars>
      </dgm:prSet>
      <dgm:spPr/>
    </dgm:pt>
    <dgm:pt modelId="{F5764530-A0FF-4164-A548-8F1E84FE6448}" type="pres">
      <dgm:prSet presAssocID="{04128AB9-C319-4706-ACEC-6B8838102C8A}" presName="parentText" presStyleLbl="node1" presStyleIdx="2" presStyleCnt="3">
        <dgm:presLayoutVars>
          <dgm:chMax val="0"/>
          <dgm:bulletEnabled val="1"/>
        </dgm:presLayoutVars>
      </dgm:prSet>
      <dgm:spPr/>
    </dgm:pt>
    <dgm:pt modelId="{5A8387CE-3664-4D49-825E-2E719951A6D7}" type="pres">
      <dgm:prSet presAssocID="{04128AB9-C319-4706-ACEC-6B8838102C8A}" presName="childText" presStyleLbl="revTx" presStyleIdx="2" presStyleCnt="3">
        <dgm:presLayoutVars>
          <dgm:bulletEnabled val="1"/>
        </dgm:presLayoutVars>
      </dgm:prSet>
      <dgm:spPr/>
    </dgm:pt>
  </dgm:ptLst>
  <dgm:cxnLst>
    <dgm:cxn modelId="{C1F96907-E7E7-4CF8-A911-2CD671A8575F}" type="presOf" srcId="{59728D6B-F58C-4D28-9062-FDEC6D7E3B33}" destId="{394D1B9B-0E4D-4309-9046-B31638FFC2B9}" srcOrd="0" destOrd="0" presId="urn:microsoft.com/office/officeart/2005/8/layout/vList2"/>
    <dgm:cxn modelId="{53FBCE19-7051-42E8-90E0-CF2FA0728FB8}" srcId="{572C2056-A9FA-4250-80D3-44B17EE71BBF}" destId="{4A2C001C-8C9D-46E3-AC00-548C1A8412F0}" srcOrd="1" destOrd="0" parTransId="{1F455CEC-6DAC-40A3-BDB5-D28CC4DC9188}" sibTransId="{D9F58082-39A1-46D7-8B1B-70506DD62AE3}"/>
    <dgm:cxn modelId="{95BFF05C-445A-40C9-84AB-BA984414AE94}" srcId="{04128AB9-C319-4706-ACEC-6B8838102C8A}" destId="{8ABE54F9-A353-4493-8365-76F6D62DE0E2}" srcOrd="1" destOrd="0" parTransId="{B2549D46-8AC7-404F-A31E-EB5955B8A0F2}" sibTransId="{3A9FF0AC-DBF0-40EA-BAA7-3D622F80EFE3}"/>
    <dgm:cxn modelId="{E0592141-D34F-4D4E-A426-51B3CE61D9A5}" srcId="{04128AB9-C319-4706-ACEC-6B8838102C8A}" destId="{AD345F16-B59A-420F-BF60-8AEABD0C9EF4}" srcOrd="0" destOrd="0" parTransId="{F2F7D456-5A54-4E45-8D32-23F5842343FC}" sibTransId="{C0505E30-0899-42C7-806C-A6BDB42FA0D4}"/>
    <dgm:cxn modelId="{3CC6734A-9C3B-4CC5-A14B-F17B4D660C4A}" type="presOf" srcId="{8ABE54F9-A353-4493-8365-76F6D62DE0E2}" destId="{5A8387CE-3664-4D49-825E-2E719951A6D7}" srcOrd="0" destOrd="1" presId="urn:microsoft.com/office/officeart/2005/8/layout/vList2"/>
    <dgm:cxn modelId="{1D209070-279E-4CB3-B4AA-B6B8D55C2E28}" type="presOf" srcId="{2A6DE0C5-C635-41CE-A2E8-C53E71E51F44}" destId="{75005BCF-47E5-4372-B646-EDABF14581C0}" srcOrd="0" destOrd="0" presId="urn:microsoft.com/office/officeart/2005/8/layout/vList2"/>
    <dgm:cxn modelId="{A575BF50-F98C-43CE-83B5-BE2A996C8DBF}" type="presOf" srcId="{14C9439E-B6CD-4AF5-A278-05F0515EBB95}" destId="{394D1B9B-0E4D-4309-9046-B31638FFC2B9}" srcOrd="0" destOrd="1" presId="urn:microsoft.com/office/officeart/2005/8/layout/vList2"/>
    <dgm:cxn modelId="{CF070576-47CD-41C9-9234-EC33BD68F33A}" srcId="{2A6DE0C5-C635-41CE-A2E8-C53E71E51F44}" destId="{309D7D06-CBEC-4950-9964-A4867D6A46BE}" srcOrd="1" destOrd="0" parTransId="{FD4C6A3D-D9EA-4629-83A6-E31077BB160D}" sibTransId="{9A9A14B2-8AB3-47DF-8E79-907F4476D9B7}"/>
    <dgm:cxn modelId="{25B6E658-16BC-4512-9726-5CA85427EAE5}" type="presOf" srcId="{4A2C001C-8C9D-46E3-AC00-548C1A8412F0}" destId="{D7AD0A1C-F234-4C62-8169-ED3E97157B51}" srcOrd="0" destOrd="1" presId="urn:microsoft.com/office/officeart/2005/8/layout/vList2"/>
    <dgm:cxn modelId="{C3E78286-896C-4C2A-AC06-2ED20638EFBD}" type="presOf" srcId="{572C2056-A9FA-4250-80D3-44B17EE71BBF}" destId="{D5835E10-BB1A-433A-A46E-7EBAF250E094}" srcOrd="0" destOrd="0" presId="urn:microsoft.com/office/officeart/2005/8/layout/vList2"/>
    <dgm:cxn modelId="{2B404787-7FE1-4800-A7D9-22696428815F}" srcId="{572C2056-A9FA-4250-80D3-44B17EE71BBF}" destId="{CE050DB5-6DE7-412F-8DD8-2CF2CCA40F27}" srcOrd="0" destOrd="0" parTransId="{40DE1DEC-FF2F-4F90-860E-3AEF2F69BB49}" sibTransId="{A1959738-7F57-4C03-9054-180410E3C767}"/>
    <dgm:cxn modelId="{29C15D8F-8CDE-4F91-BB4F-8BBBD3837530}" type="presOf" srcId="{AD345F16-B59A-420F-BF60-8AEABD0C9EF4}" destId="{5A8387CE-3664-4D49-825E-2E719951A6D7}" srcOrd="0" destOrd="0" presId="urn:microsoft.com/office/officeart/2005/8/layout/vList2"/>
    <dgm:cxn modelId="{E74FDB92-1E8F-4AE5-AAAE-0A1B7512614C}" type="presOf" srcId="{04128AB9-C319-4706-ACEC-6B8838102C8A}" destId="{F5764530-A0FF-4164-A548-8F1E84FE6448}" srcOrd="0" destOrd="0" presId="urn:microsoft.com/office/officeart/2005/8/layout/vList2"/>
    <dgm:cxn modelId="{4D52BEA4-F93B-43B7-A74D-B994322FE96F}" srcId="{309D7D06-CBEC-4950-9964-A4867D6A46BE}" destId="{14C9439E-B6CD-4AF5-A278-05F0515EBB95}" srcOrd="1" destOrd="0" parTransId="{7CB58C4E-723A-4338-916B-AE4D3BE6EE5F}" sibTransId="{A2A9EC6B-0587-40AD-9C30-F7D6348A80D8}"/>
    <dgm:cxn modelId="{355AF7AA-4580-4772-A7B5-E12FA646B3AD}" srcId="{2A6DE0C5-C635-41CE-A2E8-C53E71E51F44}" destId="{572C2056-A9FA-4250-80D3-44B17EE71BBF}" srcOrd="0" destOrd="0" parTransId="{C37378C3-D8A2-49F3-97DB-DAD6B1D64610}" sibTransId="{C5DFD920-CE0F-4FF9-9211-6529B3047D91}"/>
    <dgm:cxn modelId="{290583B7-46EF-438F-A405-88EA3456D374}" type="presOf" srcId="{CE050DB5-6DE7-412F-8DD8-2CF2CCA40F27}" destId="{D7AD0A1C-F234-4C62-8169-ED3E97157B51}" srcOrd="0" destOrd="0" presId="urn:microsoft.com/office/officeart/2005/8/layout/vList2"/>
    <dgm:cxn modelId="{44A907DB-247E-43B1-A20A-0F5BAAF1B721}" type="presOf" srcId="{309D7D06-CBEC-4950-9964-A4867D6A46BE}" destId="{0AE2E14C-9A34-433A-A3E5-0B5CC0A99FE3}" srcOrd="0" destOrd="0" presId="urn:microsoft.com/office/officeart/2005/8/layout/vList2"/>
    <dgm:cxn modelId="{1AE949DD-90BF-4D27-B17F-E3D4FF084346}" srcId="{309D7D06-CBEC-4950-9964-A4867D6A46BE}" destId="{59728D6B-F58C-4D28-9062-FDEC6D7E3B33}" srcOrd="0" destOrd="0" parTransId="{C7A0CF72-5BC4-47E0-8F5E-0C1013FC7597}" sibTransId="{06276FE6-A628-44D1-AE08-A7917A442D18}"/>
    <dgm:cxn modelId="{998176FD-13E9-4370-9A6E-0731FB861C3C}" srcId="{2A6DE0C5-C635-41CE-A2E8-C53E71E51F44}" destId="{04128AB9-C319-4706-ACEC-6B8838102C8A}" srcOrd="2" destOrd="0" parTransId="{ED009CB1-AEDD-4EC1-AEE4-54B0BA13F42D}" sibTransId="{C4BC474D-5E09-4946-9E7F-5AEAC2A7B0FA}"/>
    <dgm:cxn modelId="{8F9A244A-77DC-4084-A1D4-DC69084D2019}" type="presParOf" srcId="{75005BCF-47E5-4372-B646-EDABF14581C0}" destId="{D5835E10-BB1A-433A-A46E-7EBAF250E094}" srcOrd="0" destOrd="0" presId="urn:microsoft.com/office/officeart/2005/8/layout/vList2"/>
    <dgm:cxn modelId="{5C6D4314-428C-451A-AD6F-8832E8206830}" type="presParOf" srcId="{75005BCF-47E5-4372-B646-EDABF14581C0}" destId="{D7AD0A1C-F234-4C62-8169-ED3E97157B51}" srcOrd="1" destOrd="0" presId="urn:microsoft.com/office/officeart/2005/8/layout/vList2"/>
    <dgm:cxn modelId="{191E1A37-5BC4-48C8-827D-53FD57F68E74}" type="presParOf" srcId="{75005BCF-47E5-4372-B646-EDABF14581C0}" destId="{0AE2E14C-9A34-433A-A3E5-0B5CC0A99FE3}" srcOrd="2" destOrd="0" presId="urn:microsoft.com/office/officeart/2005/8/layout/vList2"/>
    <dgm:cxn modelId="{79230791-6849-41B2-B341-087B67F9138A}" type="presParOf" srcId="{75005BCF-47E5-4372-B646-EDABF14581C0}" destId="{394D1B9B-0E4D-4309-9046-B31638FFC2B9}" srcOrd="3" destOrd="0" presId="urn:microsoft.com/office/officeart/2005/8/layout/vList2"/>
    <dgm:cxn modelId="{1D3369B7-9C1F-48E2-B151-B302D85C3F36}" type="presParOf" srcId="{75005BCF-47E5-4372-B646-EDABF14581C0}" destId="{F5764530-A0FF-4164-A548-8F1E84FE6448}" srcOrd="4" destOrd="0" presId="urn:microsoft.com/office/officeart/2005/8/layout/vList2"/>
    <dgm:cxn modelId="{1B4E6047-63EB-43C3-9BAE-701365C338D3}" type="presParOf" srcId="{75005BCF-47E5-4372-B646-EDABF14581C0}" destId="{5A8387CE-3664-4D49-825E-2E719951A6D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EE6966-E5DF-4F96-A828-A19EC455EC78}" type="doc">
      <dgm:prSet loTypeId="urn:microsoft.com/office/officeart/2005/8/layout/process5" loCatId="process" qsTypeId="urn:microsoft.com/office/officeart/2005/8/quickstyle/simple4" qsCatId="simple" csTypeId="urn:microsoft.com/office/officeart/2005/8/colors/accent1_2" csCatId="accent1"/>
      <dgm:spPr/>
      <dgm:t>
        <a:bodyPr/>
        <a:lstStyle/>
        <a:p>
          <a:endParaRPr lang="en-US"/>
        </a:p>
      </dgm:t>
    </dgm:pt>
    <dgm:pt modelId="{E9FFB635-9E63-4595-A821-B98ACD4045EA}">
      <dgm:prSet/>
      <dgm:spPr/>
      <dgm:t>
        <a:bodyPr/>
        <a:lstStyle/>
        <a:p>
          <a:r>
            <a:rPr lang="en-US"/>
            <a:t>1. Efficient Data Fetching: </a:t>
          </a:r>
        </a:p>
      </dgm:t>
    </dgm:pt>
    <dgm:pt modelId="{BACD775B-CCA1-4A63-BAC3-E1725CA06110}" type="parTrans" cxnId="{BE56DED5-E6B6-42F3-A1E8-F3A4D806F322}">
      <dgm:prSet/>
      <dgm:spPr/>
      <dgm:t>
        <a:bodyPr/>
        <a:lstStyle/>
        <a:p>
          <a:endParaRPr lang="en-US"/>
        </a:p>
      </dgm:t>
    </dgm:pt>
    <dgm:pt modelId="{39AF7941-9AB9-4CDC-A5E5-3EB5BCA30485}" type="sibTrans" cxnId="{BE56DED5-E6B6-42F3-A1E8-F3A4D806F322}">
      <dgm:prSet/>
      <dgm:spPr/>
      <dgm:t>
        <a:bodyPr/>
        <a:lstStyle/>
        <a:p>
          <a:endParaRPr lang="en-US"/>
        </a:p>
      </dgm:t>
    </dgm:pt>
    <dgm:pt modelId="{3CF0B689-CA9A-4558-81F2-5D6AAAC52501}">
      <dgm:prSet/>
      <dgm:spPr/>
      <dgm:t>
        <a:bodyPr/>
        <a:lstStyle/>
        <a:p>
          <a:r>
            <a:rPr lang="en-US"/>
            <a:t>Clients retrieve exactly the data they need, reducing network overhead. </a:t>
          </a:r>
        </a:p>
      </dgm:t>
    </dgm:pt>
    <dgm:pt modelId="{2585B90C-C187-4531-8981-35761655178B}" type="parTrans" cxnId="{0A3A18BE-383B-4865-A5F9-3A92BA696C12}">
      <dgm:prSet/>
      <dgm:spPr/>
      <dgm:t>
        <a:bodyPr/>
        <a:lstStyle/>
        <a:p>
          <a:endParaRPr lang="en-US"/>
        </a:p>
      </dgm:t>
    </dgm:pt>
    <dgm:pt modelId="{C7F9A649-AE9A-4D94-BAB1-9273E0BA7606}" type="sibTrans" cxnId="{0A3A18BE-383B-4865-A5F9-3A92BA696C12}">
      <dgm:prSet/>
      <dgm:spPr/>
      <dgm:t>
        <a:bodyPr/>
        <a:lstStyle/>
        <a:p>
          <a:endParaRPr lang="en-US"/>
        </a:p>
      </dgm:t>
    </dgm:pt>
    <dgm:pt modelId="{F4E52D04-5E70-4AA4-92DA-05AAE3E825F4}">
      <dgm:prSet/>
      <dgm:spPr/>
      <dgm:t>
        <a:bodyPr/>
        <a:lstStyle/>
        <a:p>
          <a:r>
            <a:rPr lang="en-US"/>
            <a:t>2. Flexible and Evolvable APIs: </a:t>
          </a:r>
        </a:p>
      </dgm:t>
    </dgm:pt>
    <dgm:pt modelId="{1CC3D610-CEBB-4F97-B8AB-9BDA2D65125F}" type="parTrans" cxnId="{7F943641-52BD-42FC-AAF7-97DD869403A9}">
      <dgm:prSet/>
      <dgm:spPr/>
      <dgm:t>
        <a:bodyPr/>
        <a:lstStyle/>
        <a:p>
          <a:endParaRPr lang="en-US"/>
        </a:p>
      </dgm:t>
    </dgm:pt>
    <dgm:pt modelId="{DE393988-6349-4654-A8BB-C823156849FB}" type="sibTrans" cxnId="{7F943641-52BD-42FC-AAF7-97DD869403A9}">
      <dgm:prSet/>
      <dgm:spPr/>
      <dgm:t>
        <a:bodyPr/>
        <a:lstStyle/>
        <a:p>
          <a:endParaRPr lang="en-US"/>
        </a:p>
      </dgm:t>
    </dgm:pt>
    <dgm:pt modelId="{B22D8027-3B42-46EB-A943-BD9D180E3012}">
      <dgm:prSet/>
      <dgm:spPr/>
      <dgm:t>
        <a:bodyPr/>
        <a:lstStyle/>
        <a:p>
          <a:r>
            <a:rPr lang="en-US"/>
            <a:t>Clients can request new fields without backend changes.</a:t>
          </a:r>
        </a:p>
      </dgm:t>
    </dgm:pt>
    <dgm:pt modelId="{2DD6E6D3-4B88-4EA0-8DC6-1CD67CA2B315}" type="parTrans" cxnId="{8558387C-ECED-4894-9AEB-B5F0561029BD}">
      <dgm:prSet/>
      <dgm:spPr/>
      <dgm:t>
        <a:bodyPr/>
        <a:lstStyle/>
        <a:p>
          <a:endParaRPr lang="en-US"/>
        </a:p>
      </dgm:t>
    </dgm:pt>
    <dgm:pt modelId="{0FFC1293-0466-4385-92B3-F81225E55AA5}" type="sibTrans" cxnId="{8558387C-ECED-4894-9AEB-B5F0561029BD}">
      <dgm:prSet/>
      <dgm:spPr/>
      <dgm:t>
        <a:bodyPr/>
        <a:lstStyle/>
        <a:p>
          <a:endParaRPr lang="en-US"/>
        </a:p>
      </dgm:t>
    </dgm:pt>
    <dgm:pt modelId="{A4FF9D3D-DF1E-4A46-9069-996A4827A0E8}">
      <dgm:prSet/>
      <dgm:spPr/>
      <dgm:t>
        <a:bodyPr/>
        <a:lstStyle/>
        <a:p>
          <a:r>
            <a:rPr lang="en-US"/>
            <a:t>Enables versioning and gradual adoption.</a:t>
          </a:r>
        </a:p>
      </dgm:t>
    </dgm:pt>
    <dgm:pt modelId="{CD6ECB4F-BCEE-4D85-8D8B-6FB767028715}" type="parTrans" cxnId="{B8526995-5F1D-4B56-AA7B-C51A03D2D1BF}">
      <dgm:prSet/>
      <dgm:spPr/>
      <dgm:t>
        <a:bodyPr/>
        <a:lstStyle/>
        <a:p>
          <a:endParaRPr lang="en-US"/>
        </a:p>
      </dgm:t>
    </dgm:pt>
    <dgm:pt modelId="{353C0598-4D3F-497A-AA1D-B3675F8B0463}" type="sibTrans" cxnId="{B8526995-5F1D-4B56-AA7B-C51A03D2D1BF}">
      <dgm:prSet/>
      <dgm:spPr/>
      <dgm:t>
        <a:bodyPr/>
        <a:lstStyle/>
        <a:p>
          <a:endParaRPr lang="en-US"/>
        </a:p>
      </dgm:t>
    </dgm:pt>
    <dgm:pt modelId="{CB4054EF-6930-4A83-A44A-B6E64AA79D57}" type="pres">
      <dgm:prSet presAssocID="{58EE6966-E5DF-4F96-A828-A19EC455EC78}" presName="diagram" presStyleCnt="0">
        <dgm:presLayoutVars>
          <dgm:dir/>
          <dgm:resizeHandles val="exact"/>
        </dgm:presLayoutVars>
      </dgm:prSet>
      <dgm:spPr/>
    </dgm:pt>
    <dgm:pt modelId="{DFCAF3AC-4DA8-4F0D-B735-B9ECD1567B9C}" type="pres">
      <dgm:prSet presAssocID="{E9FFB635-9E63-4595-A821-B98ACD4045EA}" presName="node" presStyleLbl="node1" presStyleIdx="0" presStyleCnt="2">
        <dgm:presLayoutVars>
          <dgm:bulletEnabled val="1"/>
        </dgm:presLayoutVars>
      </dgm:prSet>
      <dgm:spPr/>
    </dgm:pt>
    <dgm:pt modelId="{2D13EDCF-EFF1-4EAB-BFB0-9E51C3F0EE11}" type="pres">
      <dgm:prSet presAssocID="{39AF7941-9AB9-4CDC-A5E5-3EB5BCA30485}" presName="sibTrans" presStyleLbl="sibTrans2D1" presStyleIdx="0" presStyleCnt="1"/>
      <dgm:spPr/>
    </dgm:pt>
    <dgm:pt modelId="{1E0686F3-1407-4D4D-A86C-3D1742987F34}" type="pres">
      <dgm:prSet presAssocID="{39AF7941-9AB9-4CDC-A5E5-3EB5BCA30485}" presName="connectorText" presStyleLbl="sibTrans2D1" presStyleIdx="0" presStyleCnt="1"/>
      <dgm:spPr/>
    </dgm:pt>
    <dgm:pt modelId="{3D43F302-B5B0-478D-8CF4-3FCD5DE9284D}" type="pres">
      <dgm:prSet presAssocID="{F4E52D04-5E70-4AA4-92DA-05AAE3E825F4}" presName="node" presStyleLbl="node1" presStyleIdx="1" presStyleCnt="2">
        <dgm:presLayoutVars>
          <dgm:bulletEnabled val="1"/>
        </dgm:presLayoutVars>
      </dgm:prSet>
      <dgm:spPr/>
    </dgm:pt>
  </dgm:ptLst>
  <dgm:cxnLst>
    <dgm:cxn modelId="{D0FE4E31-BF45-402F-A429-12E03A8B3378}" type="presOf" srcId="{F4E52D04-5E70-4AA4-92DA-05AAE3E825F4}" destId="{3D43F302-B5B0-478D-8CF4-3FCD5DE9284D}" srcOrd="0" destOrd="0" presId="urn:microsoft.com/office/officeart/2005/8/layout/process5"/>
    <dgm:cxn modelId="{7F943641-52BD-42FC-AAF7-97DD869403A9}" srcId="{58EE6966-E5DF-4F96-A828-A19EC455EC78}" destId="{F4E52D04-5E70-4AA4-92DA-05AAE3E825F4}" srcOrd="1" destOrd="0" parTransId="{1CC3D610-CEBB-4F97-B8AB-9BDA2D65125F}" sibTransId="{DE393988-6349-4654-A8BB-C823156849FB}"/>
    <dgm:cxn modelId="{DDDF1648-A784-461C-A927-E9CC4F439BCE}" type="presOf" srcId="{E9FFB635-9E63-4595-A821-B98ACD4045EA}" destId="{DFCAF3AC-4DA8-4F0D-B735-B9ECD1567B9C}" srcOrd="0" destOrd="0" presId="urn:microsoft.com/office/officeart/2005/8/layout/process5"/>
    <dgm:cxn modelId="{97CD2050-5BB2-4291-AAFD-6BEE57189CF9}" type="presOf" srcId="{3CF0B689-CA9A-4558-81F2-5D6AAAC52501}" destId="{DFCAF3AC-4DA8-4F0D-B735-B9ECD1567B9C}" srcOrd="0" destOrd="1" presId="urn:microsoft.com/office/officeart/2005/8/layout/process5"/>
    <dgm:cxn modelId="{26684B52-DB02-41FC-81FA-DC399F7F7F74}" type="presOf" srcId="{58EE6966-E5DF-4F96-A828-A19EC455EC78}" destId="{CB4054EF-6930-4A83-A44A-B6E64AA79D57}" srcOrd="0" destOrd="0" presId="urn:microsoft.com/office/officeart/2005/8/layout/process5"/>
    <dgm:cxn modelId="{9D617D77-FED1-4F51-9C8E-D18096FE95B1}" type="presOf" srcId="{39AF7941-9AB9-4CDC-A5E5-3EB5BCA30485}" destId="{2D13EDCF-EFF1-4EAB-BFB0-9E51C3F0EE11}" srcOrd="0" destOrd="0" presId="urn:microsoft.com/office/officeart/2005/8/layout/process5"/>
    <dgm:cxn modelId="{8558387C-ECED-4894-9AEB-B5F0561029BD}" srcId="{F4E52D04-5E70-4AA4-92DA-05AAE3E825F4}" destId="{B22D8027-3B42-46EB-A943-BD9D180E3012}" srcOrd="0" destOrd="0" parTransId="{2DD6E6D3-4B88-4EA0-8DC6-1CD67CA2B315}" sibTransId="{0FFC1293-0466-4385-92B3-F81225E55AA5}"/>
    <dgm:cxn modelId="{B8526995-5F1D-4B56-AA7B-C51A03D2D1BF}" srcId="{F4E52D04-5E70-4AA4-92DA-05AAE3E825F4}" destId="{A4FF9D3D-DF1E-4A46-9069-996A4827A0E8}" srcOrd="1" destOrd="0" parTransId="{CD6ECB4F-BCEE-4D85-8D8B-6FB767028715}" sibTransId="{353C0598-4D3F-497A-AA1D-B3675F8B0463}"/>
    <dgm:cxn modelId="{F88082A7-F845-446B-8F6C-5F840B94146A}" type="presOf" srcId="{39AF7941-9AB9-4CDC-A5E5-3EB5BCA30485}" destId="{1E0686F3-1407-4D4D-A86C-3D1742987F34}" srcOrd="1" destOrd="0" presId="urn:microsoft.com/office/officeart/2005/8/layout/process5"/>
    <dgm:cxn modelId="{D2BD2CBB-C9B3-495E-AA8F-3FFF9098545E}" type="presOf" srcId="{A4FF9D3D-DF1E-4A46-9069-996A4827A0E8}" destId="{3D43F302-B5B0-478D-8CF4-3FCD5DE9284D}" srcOrd="0" destOrd="2" presId="urn:microsoft.com/office/officeart/2005/8/layout/process5"/>
    <dgm:cxn modelId="{0A3A18BE-383B-4865-A5F9-3A92BA696C12}" srcId="{E9FFB635-9E63-4595-A821-B98ACD4045EA}" destId="{3CF0B689-CA9A-4558-81F2-5D6AAAC52501}" srcOrd="0" destOrd="0" parTransId="{2585B90C-C187-4531-8981-35761655178B}" sibTransId="{C7F9A649-AE9A-4D94-BAB1-9273E0BA7606}"/>
    <dgm:cxn modelId="{357218CA-EFC4-48FD-88F8-DB1783C8F8F8}" type="presOf" srcId="{B22D8027-3B42-46EB-A943-BD9D180E3012}" destId="{3D43F302-B5B0-478D-8CF4-3FCD5DE9284D}" srcOrd="0" destOrd="1" presId="urn:microsoft.com/office/officeart/2005/8/layout/process5"/>
    <dgm:cxn modelId="{BE56DED5-E6B6-42F3-A1E8-F3A4D806F322}" srcId="{58EE6966-E5DF-4F96-A828-A19EC455EC78}" destId="{E9FFB635-9E63-4595-A821-B98ACD4045EA}" srcOrd="0" destOrd="0" parTransId="{BACD775B-CCA1-4A63-BAC3-E1725CA06110}" sibTransId="{39AF7941-9AB9-4CDC-A5E5-3EB5BCA30485}"/>
    <dgm:cxn modelId="{5A960C77-B4D6-4F69-A380-6B3004F5B28C}" type="presParOf" srcId="{CB4054EF-6930-4A83-A44A-B6E64AA79D57}" destId="{DFCAF3AC-4DA8-4F0D-B735-B9ECD1567B9C}" srcOrd="0" destOrd="0" presId="urn:microsoft.com/office/officeart/2005/8/layout/process5"/>
    <dgm:cxn modelId="{1C73175F-002F-43AD-8533-16C32985F8AA}" type="presParOf" srcId="{CB4054EF-6930-4A83-A44A-B6E64AA79D57}" destId="{2D13EDCF-EFF1-4EAB-BFB0-9E51C3F0EE11}" srcOrd="1" destOrd="0" presId="urn:microsoft.com/office/officeart/2005/8/layout/process5"/>
    <dgm:cxn modelId="{5665AC06-83A1-497C-8850-3EA40D869708}" type="presParOf" srcId="{2D13EDCF-EFF1-4EAB-BFB0-9E51C3F0EE11}" destId="{1E0686F3-1407-4D4D-A86C-3D1742987F34}" srcOrd="0" destOrd="0" presId="urn:microsoft.com/office/officeart/2005/8/layout/process5"/>
    <dgm:cxn modelId="{CB1CFA1C-F9F7-4AFC-9CE7-3DB13827DD12}" type="presParOf" srcId="{CB4054EF-6930-4A83-A44A-B6E64AA79D57}" destId="{3D43F302-B5B0-478D-8CF4-3FCD5DE9284D}"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252451-FBA5-4CEA-9706-CE36E9F3733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9CE207F-A65B-4CA6-9EF2-E51E665484BE}">
      <dgm:prSet/>
      <dgm:spPr/>
      <dgm:t>
        <a:bodyPr/>
        <a:lstStyle/>
        <a:p>
          <a:r>
            <a:rPr lang="en-US" b="0" i="0"/>
            <a:t>GraphQL offers a more efficient and flexible approach to API development.</a:t>
          </a:r>
          <a:endParaRPr lang="en-US"/>
        </a:p>
      </dgm:t>
    </dgm:pt>
    <dgm:pt modelId="{2BDB49FD-52B3-4322-86B0-BEF6BEEEF645}" type="parTrans" cxnId="{11D3F05D-C6CB-4BDB-AF17-471CE998041F}">
      <dgm:prSet/>
      <dgm:spPr/>
      <dgm:t>
        <a:bodyPr/>
        <a:lstStyle/>
        <a:p>
          <a:endParaRPr lang="en-US"/>
        </a:p>
      </dgm:t>
    </dgm:pt>
    <dgm:pt modelId="{230E1793-532E-43D3-A065-392EC564E9D3}" type="sibTrans" cxnId="{11D3F05D-C6CB-4BDB-AF17-471CE998041F}">
      <dgm:prSet/>
      <dgm:spPr/>
      <dgm:t>
        <a:bodyPr/>
        <a:lstStyle/>
        <a:p>
          <a:endParaRPr lang="en-US"/>
        </a:p>
      </dgm:t>
    </dgm:pt>
    <dgm:pt modelId="{15CBADE1-96F3-4E65-AAA8-2E6040A6999B}">
      <dgm:prSet/>
      <dgm:spPr/>
      <dgm:t>
        <a:bodyPr/>
        <a:lstStyle/>
        <a:p>
          <a:r>
            <a:rPr lang="en-US" b="0" i="0"/>
            <a:t>Strongly typed, hierarchical queries, resolvers, mutations, and subscriptions are key features.</a:t>
          </a:r>
          <a:endParaRPr lang="en-US"/>
        </a:p>
      </dgm:t>
    </dgm:pt>
    <dgm:pt modelId="{C9430D29-8EFC-405C-8E15-7A8BD4BB1A5A}" type="parTrans" cxnId="{2DE23C83-4A0C-4027-BB26-B7BDB78D3087}">
      <dgm:prSet/>
      <dgm:spPr/>
      <dgm:t>
        <a:bodyPr/>
        <a:lstStyle/>
        <a:p>
          <a:endParaRPr lang="en-US"/>
        </a:p>
      </dgm:t>
    </dgm:pt>
    <dgm:pt modelId="{2C3EA9F6-8D84-447C-83F9-E15B5E427D70}" type="sibTrans" cxnId="{2DE23C83-4A0C-4027-BB26-B7BDB78D3087}">
      <dgm:prSet/>
      <dgm:spPr/>
      <dgm:t>
        <a:bodyPr/>
        <a:lstStyle/>
        <a:p>
          <a:endParaRPr lang="en-US"/>
        </a:p>
      </dgm:t>
    </dgm:pt>
    <dgm:pt modelId="{62A0CCE7-EDB7-4C05-8DC4-D97A90269E6E}">
      <dgm:prSet/>
      <dgm:spPr/>
      <dgm:t>
        <a:bodyPr/>
        <a:lstStyle/>
        <a:p>
          <a:r>
            <a:rPr lang="en-US" b="0" i="0"/>
            <a:t>Popular implementations include Apollo Server, GraphQL-JS</a:t>
          </a:r>
          <a:endParaRPr lang="en-US"/>
        </a:p>
      </dgm:t>
    </dgm:pt>
    <dgm:pt modelId="{3909EC86-143E-41EC-A796-87F6B2E28BCB}" type="parTrans" cxnId="{81641492-C386-4C50-B36D-0593D1629089}">
      <dgm:prSet/>
      <dgm:spPr/>
      <dgm:t>
        <a:bodyPr/>
        <a:lstStyle/>
        <a:p>
          <a:endParaRPr lang="en-US"/>
        </a:p>
      </dgm:t>
    </dgm:pt>
    <dgm:pt modelId="{BF656052-CC9C-4692-AC81-B2DFF15F497E}" type="sibTrans" cxnId="{81641492-C386-4C50-B36D-0593D1629089}">
      <dgm:prSet/>
      <dgm:spPr/>
      <dgm:t>
        <a:bodyPr/>
        <a:lstStyle/>
        <a:p>
          <a:endParaRPr lang="en-US"/>
        </a:p>
      </dgm:t>
    </dgm:pt>
    <dgm:pt modelId="{5E3ACC5F-81AD-4F48-B445-2AAEC3F248E6}">
      <dgm:prSet/>
      <dgm:spPr/>
      <dgm:t>
        <a:bodyPr/>
        <a:lstStyle/>
        <a:p>
          <a:r>
            <a:rPr lang="en-US" b="0" i="0"/>
            <a:t>Benefits include efficient data fetching and evolvable APIs.</a:t>
          </a:r>
          <a:endParaRPr lang="en-US"/>
        </a:p>
      </dgm:t>
    </dgm:pt>
    <dgm:pt modelId="{88858F3A-23B0-4673-A4BF-7D7AFA111446}" type="parTrans" cxnId="{13A71EC1-CD3E-4951-B2E3-8D6C2C0513DC}">
      <dgm:prSet/>
      <dgm:spPr/>
      <dgm:t>
        <a:bodyPr/>
        <a:lstStyle/>
        <a:p>
          <a:endParaRPr lang="en-US"/>
        </a:p>
      </dgm:t>
    </dgm:pt>
    <dgm:pt modelId="{9B14658C-0822-4FEB-B61A-DB1ECB26C057}" type="sibTrans" cxnId="{13A71EC1-CD3E-4951-B2E3-8D6C2C0513DC}">
      <dgm:prSet/>
      <dgm:spPr/>
      <dgm:t>
        <a:bodyPr/>
        <a:lstStyle/>
        <a:p>
          <a:endParaRPr lang="en-US"/>
        </a:p>
      </dgm:t>
    </dgm:pt>
    <dgm:pt modelId="{9BF538A4-A5C7-4C9B-9B34-943F9D292811}" type="pres">
      <dgm:prSet presAssocID="{0B252451-FBA5-4CEA-9706-CE36E9F37338}" presName="root" presStyleCnt="0">
        <dgm:presLayoutVars>
          <dgm:dir/>
          <dgm:resizeHandles val="exact"/>
        </dgm:presLayoutVars>
      </dgm:prSet>
      <dgm:spPr/>
    </dgm:pt>
    <dgm:pt modelId="{4FCA98A0-335B-4A5B-ACE2-7794903C9715}" type="pres">
      <dgm:prSet presAssocID="{29CE207F-A65B-4CA6-9EF2-E51E665484BE}" presName="compNode" presStyleCnt="0"/>
      <dgm:spPr/>
    </dgm:pt>
    <dgm:pt modelId="{BA2010A0-89BD-4399-A20D-A8F1C74F3A33}" type="pres">
      <dgm:prSet presAssocID="{29CE207F-A65B-4CA6-9EF2-E51E665484BE}" presName="bgRect" presStyleLbl="bgShp" presStyleIdx="0" presStyleCnt="4"/>
      <dgm:spPr/>
    </dgm:pt>
    <dgm:pt modelId="{FEF23EA6-A6DB-4D81-8D20-DD63BF0F399D}" type="pres">
      <dgm:prSet presAssocID="{29CE207F-A65B-4CA6-9EF2-E51E665484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980FFA1C-7601-47DD-BD2D-33E453115289}" type="pres">
      <dgm:prSet presAssocID="{29CE207F-A65B-4CA6-9EF2-E51E665484BE}" presName="spaceRect" presStyleCnt="0"/>
      <dgm:spPr/>
    </dgm:pt>
    <dgm:pt modelId="{0427C5A6-4203-4D88-B408-5B351AAF8C15}" type="pres">
      <dgm:prSet presAssocID="{29CE207F-A65B-4CA6-9EF2-E51E665484BE}" presName="parTx" presStyleLbl="revTx" presStyleIdx="0" presStyleCnt="4">
        <dgm:presLayoutVars>
          <dgm:chMax val="0"/>
          <dgm:chPref val="0"/>
        </dgm:presLayoutVars>
      </dgm:prSet>
      <dgm:spPr/>
    </dgm:pt>
    <dgm:pt modelId="{F881C218-EEF9-44DC-982C-15A0B1747504}" type="pres">
      <dgm:prSet presAssocID="{230E1793-532E-43D3-A065-392EC564E9D3}" presName="sibTrans" presStyleCnt="0"/>
      <dgm:spPr/>
    </dgm:pt>
    <dgm:pt modelId="{4ED63787-9805-45AA-8630-7EC5D2049AE9}" type="pres">
      <dgm:prSet presAssocID="{15CBADE1-96F3-4E65-AAA8-2E6040A6999B}" presName="compNode" presStyleCnt="0"/>
      <dgm:spPr/>
    </dgm:pt>
    <dgm:pt modelId="{4D7CE13C-6871-4AC9-8418-F3CB84867881}" type="pres">
      <dgm:prSet presAssocID="{15CBADE1-96F3-4E65-AAA8-2E6040A6999B}" presName="bgRect" presStyleLbl="bgShp" presStyleIdx="1" presStyleCnt="4"/>
      <dgm:spPr/>
    </dgm:pt>
    <dgm:pt modelId="{4D8E0609-0F88-4241-B00A-273032AB2BB0}" type="pres">
      <dgm:prSet presAssocID="{15CBADE1-96F3-4E65-AAA8-2E6040A699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3D557FC3-1B74-4F88-972C-70930A47CF26}" type="pres">
      <dgm:prSet presAssocID="{15CBADE1-96F3-4E65-AAA8-2E6040A6999B}" presName="spaceRect" presStyleCnt="0"/>
      <dgm:spPr/>
    </dgm:pt>
    <dgm:pt modelId="{8CF9A69E-6447-4614-96C0-5A9914324DA4}" type="pres">
      <dgm:prSet presAssocID="{15CBADE1-96F3-4E65-AAA8-2E6040A6999B}" presName="parTx" presStyleLbl="revTx" presStyleIdx="1" presStyleCnt="4">
        <dgm:presLayoutVars>
          <dgm:chMax val="0"/>
          <dgm:chPref val="0"/>
        </dgm:presLayoutVars>
      </dgm:prSet>
      <dgm:spPr/>
    </dgm:pt>
    <dgm:pt modelId="{65B935BC-E425-4389-A6F9-2890BCED2CCB}" type="pres">
      <dgm:prSet presAssocID="{2C3EA9F6-8D84-447C-83F9-E15B5E427D70}" presName="sibTrans" presStyleCnt="0"/>
      <dgm:spPr/>
    </dgm:pt>
    <dgm:pt modelId="{2F00A4DF-D7D1-4E1A-902D-3C2E4DF1C9CE}" type="pres">
      <dgm:prSet presAssocID="{62A0CCE7-EDB7-4C05-8DC4-D97A90269E6E}" presName="compNode" presStyleCnt="0"/>
      <dgm:spPr/>
    </dgm:pt>
    <dgm:pt modelId="{36BFF12F-F4C0-4C48-A2DF-BB5F24CFC65E}" type="pres">
      <dgm:prSet presAssocID="{62A0CCE7-EDB7-4C05-8DC4-D97A90269E6E}" presName="bgRect" presStyleLbl="bgShp" presStyleIdx="2" presStyleCnt="4"/>
      <dgm:spPr/>
    </dgm:pt>
    <dgm:pt modelId="{272AF14C-2655-4FE6-AA8C-44D8A747AC9A}" type="pres">
      <dgm:prSet presAssocID="{62A0CCE7-EDB7-4C05-8DC4-D97A90269E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stronaut"/>
        </a:ext>
      </dgm:extLst>
    </dgm:pt>
    <dgm:pt modelId="{E7D09948-AFAA-47D1-B93F-35A5C14BD27A}" type="pres">
      <dgm:prSet presAssocID="{62A0CCE7-EDB7-4C05-8DC4-D97A90269E6E}" presName="spaceRect" presStyleCnt="0"/>
      <dgm:spPr/>
    </dgm:pt>
    <dgm:pt modelId="{954F85E7-61FE-46B3-B72B-D419091AF33D}" type="pres">
      <dgm:prSet presAssocID="{62A0CCE7-EDB7-4C05-8DC4-D97A90269E6E}" presName="parTx" presStyleLbl="revTx" presStyleIdx="2" presStyleCnt="4">
        <dgm:presLayoutVars>
          <dgm:chMax val="0"/>
          <dgm:chPref val="0"/>
        </dgm:presLayoutVars>
      </dgm:prSet>
      <dgm:spPr/>
    </dgm:pt>
    <dgm:pt modelId="{2812684E-62F3-4033-9BC8-42507401FE28}" type="pres">
      <dgm:prSet presAssocID="{BF656052-CC9C-4692-AC81-B2DFF15F497E}" presName="sibTrans" presStyleCnt="0"/>
      <dgm:spPr/>
    </dgm:pt>
    <dgm:pt modelId="{EE40654C-5749-4050-AD0A-3398E0C7B04F}" type="pres">
      <dgm:prSet presAssocID="{5E3ACC5F-81AD-4F48-B445-2AAEC3F248E6}" presName="compNode" presStyleCnt="0"/>
      <dgm:spPr/>
    </dgm:pt>
    <dgm:pt modelId="{0EE05995-F8F4-4C0D-95FA-36BB7422E006}" type="pres">
      <dgm:prSet presAssocID="{5E3ACC5F-81AD-4F48-B445-2AAEC3F248E6}" presName="bgRect" presStyleLbl="bgShp" presStyleIdx="3" presStyleCnt="4"/>
      <dgm:spPr/>
    </dgm:pt>
    <dgm:pt modelId="{56ED3060-79F1-41FC-A6EB-7C1B4021A486}" type="pres">
      <dgm:prSet presAssocID="{5E3ACC5F-81AD-4F48-B445-2AAEC3F248E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F7E8F48-F9CC-423B-A132-D47FB32E8FBB}" type="pres">
      <dgm:prSet presAssocID="{5E3ACC5F-81AD-4F48-B445-2AAEC3F248E6}" presName="spaceRect" presStyleCnt="0"/>
      <dgm:spPr/>
    </dgm:pt>
    <dgm:pt modelId="{67BE7BC9-ECE8-4E68-9BBA-55B4984B1B79}" type="pres">
      <dgm:prSet presAssocID="{5E3ACC5F-81AD-4F48-B445-2AAEC3F248E6}" presName="parTx" presStyleLbl="revTx" presStyleIdx="3" presStyleCnt="4">
        <dgm:presLayoutVars>
          <dgm:chMax val="0"/>
          <dgm:chPref val="0"/>
        </dgm:presLayoutVars>
      </dgm:prSet>
      <dgm:spPr/>
    </dgm:pt>
  </dgm:ptLst>
  <dgm:cxnLst>
    <dgm:cxn modelId="{FD21B301-D981-4FDD-84F5-7C2AD754ECCB}" type="presOf" srcId="{5E3ACC5F-81AD-4F48-B445-2AAEC3F248E6}" destId="{67BE7BC9-ECE8-4E68-9BBA-55B4984B1B79}" srcOrd="0" destOrd="0" presId="urn:microsoft.com/office/officeart/2018/2/layout/IconVerticalSolidList"/>
    <dgm:cxn modelId="{11D3F05D-C6CB-4BDB-AF17-471CE998041F}" srcId="{0B252451-FBA5-4CEA-9706-CE36E9F37338}" destId="{29CE207F-A65B-4CA6-9EF2-E51E665484BE}" srcOrd="0" destOrd="0" parTransId="{2BDB49FD-52B3-4322-86B0-BEF6BEEEF645}" sibTransId="{230E1793-532E-43D3-A065-392EC564E9D3}"/>
    <dgm:cxn modelId="{3E7E036E-77EB-46C8-8DC4-10011BC44657}" type="presOf" srcId="{0B252451-FBA5-4CEA-9706-CE36E9F37338}" destId="{9BF538A4-A5C7-4C9B-9B34-943F9D292811}" srcOrd="0" destOrd="0" presId="urn:microsoft.com/office/officeart/2018/2/layout/IconVerticalSolidList"/>
    <dgm:cxn modelId="{2DE23C83-4A0C-4027-BB26-B7BDB78D3087}" srcId="{0B252451-FBA5-4CEA-9706-CE36E9F37338}" destId="{15CBADE1-96F3-4E65-AAA8-2E6040A6999B}" srcOrd="1" destOrd="0" parTransId="{C9430D29-8EFC-405C-8E15-7A8BD4BB1A5A}" sibTransId="{2C3EA9F6-8D84-447C-83F9-E15B5E427D70}"/>
    <dgm:cxn modelId="{81641492-C386-4C50-B36D-0593D1629089}" srcId="{0B252451-FBA5-4CEA-9706-CE36E9F37338}" destId="{62A0CCE7-EDB7-4C05-8DC4-D97A90269E6E}" srcOrd="2" destOrd="0" parTransId="{3909EC86-143E-41EC-A796-87F6B2E28BCB}" sibTransId="{BF656052-CC9C-4692-AC81-B2DFF15F497E}"/>
    <dgm:cxn modelId="{46FB5C95-67C4-47A1-805E-E6BF9CA832A4}" type="presOf" srcId="{62A0CCE7-EDB7-4C05-8DC4-D97A90269E6E}" destId="{954F85E7-61FE-46B3-B72B-D419091AF33D}" srcOrd="0" destOrd="0" presId="urn:microsoft.com/office/officeart/2018/2/layout/IconVerticalSolidList"/>
    <dgm:cxn modelId="{13A71EC1-CD3E-4951-B2E3-8D6C2C0513DC}" srcId="{0B252451-FBA5-4CEA-9706-CE36E9F37338}" destId="{5E3ACC5F-81AD-4F48-B445-2AAEC3F248E6}" srcOrd="3" destOrd="0" parTransId="{88858F3A-23B0-4673-A4BF-7D7AFA111446}" sibTransId="{9B14658C-0822-4FEB-B61A-DB1ECB26C057}"/>
    <dgm:cxn modelId="{84FC6FD8-6348-4ABC-B7F9-C2A62383F3AB}" type="presOf" srcId="{29CE207F-A65B-4CA6-9EF2-E51E665484BE}" destId="{0427C5A6-4203-4D88-B408-5B351AAF8C15}" srcOrd="0" destOrd="0" presId="urn:microsoft.com/office/officeart/2018/2/layout/IconVerticalSolidList"/>
    <dgm:cxn modelId="{C9C265DA-AD54-46A8-918B-D6867B625DF3}" type="presOf" srcId="{15CBADE1-96F3-4E65-AAA8-2E6040A6999B}" destId="{8CF9A69E-6447-4614-96C0-5A9914324DA4}" srcOrd="0" destOrd="0" presId="urn:microsoft.com/office/officeart/2018/2/layout/IconVerticalSolidList"/>
    <dgm:cxn modelId="{2A7D8DE6-5C59-4C0C-864B-FC1261CBEE9C}" type="presParOf" srcId="{9BF538A4-A5C7-4C9B-9B34-943F9D292811}" destId="{4FCA98A0-335B-4A5B-ACE2-7794903C9715}" srcOrd="0" destOrd="0" presId="urn:microsoft.com/office/officeart/2018/2/layout/IconVerticalSolidList"/>
    <dgm:cxn modelId="{10616273-7178-4726-9CFF-539E2DD7FC84}" type="presParOf" srcId="{4FCA98A0-335B-4A5B-ACE2-7794903C9715}" destId="{BA2010A0-89BD-4399-A20D-A8F1C74F3A33}" srcOrd="0" destOrd="0" presId="urn:microsoft.com/office/officeart/2018/2/layout/IconVerticalSolidList"/>
    <dgm:cxn modelId="{AC7F0034-6628-42E0-8078-3687FA9241E6}" type="presParOf" srcId="{4FCA98A0-335B-4A5B-ACE2-7794903C9715}" destId="{FEF23EA6-A6DB-4D81-8D20-DD63BF0F399D}" srcOrd="1" destOrd="0" presId="urn:microsoft.com/office/officeart/2018/2/layout/IconVerticalSolidList"/>
    <dgm:cxn modelId="{13B72152-B37D-4F39-8589-487C65B72925}" type="presParOf" srcId="{4FCA98A0-335B-4A5B-ACE2-7794903C9715}" destId="{980FFA1C-7601-47DD-BD2D-33E453115289}" srcOrd="2" destOrd="0" presId="urn:microsoft.com/office/officeart/2018/2/layout/IconVerticalSolidList"/>
    <dgm:cxn modelId="{C570958F-4937-44C9-94E7-E17C281995BB}" type="presParOf" srcId="{4FCA98A0-335B-4A5B-ACE2-7794903C9715}" destId="{0427C5A6-4203-4D88-B408-5B351AAF8C15}" srcOrd="3" destOrd="0" presId="urn:microsoft.com/office/officeart/2018/2/layout/IconVerticalSolidList"/>
    <dgm:cxn modelId="{465993B5-4D0E-47F6-A77C-91F5E4AEE73D}" type="presParOf" srcId="{9BF538A4-A5C7-4C9B-9B34-943F9D292811}" destId="{F881C218-EEF9-44DC-982C-15A0B1747504}" srcOrd="1" destOrd="0" presId="urn:microsoft.com/office/officeart/2018/2/layout/IconVerticalSolidList"/>
    <dgm:cxn modelId="{8654C1C4-41AD-424E-9544-1544ED465284}" type="presParOf" srcId="{9BF538A4-A5C7-4C9B-9B34-943F9D292811}" destId="{4ED63787-9805-45AA-8630-7EC5D2049AE9}" srcOrd="2" destOrd="0" presId="urn:microsoft.com/office/officeart/2018/2/layout/IconVerticalSolidList"/>
    <dgm:cxn modelId="{97CB4F8D-26E5-499C-8C2D-DEAA8B537CF8}" type="presParOf" srcId="{4ED63787-9805-45AA-8630-7EC5D2049AE9}" destId="{4D7CE13C-6871-4AC9-8418-F3CB84867881}" srcOrd="0" destOrd="0" presId="urn:microsoft.com/office/officeart/2018/2/layout/IconVerticalSolidList"/>
    <dgm:cxn modelId="{963A5AFC-903D-43B9-825C-979DC44C123F}" type="presParOf" srcId="{4ED63787-9805-45AA-8630-7EC5D2049AE9}" destId="{4D8E0609-0F88-4241-B00A-273032AB2BB0}" srcOrd="1" destOrd="0" presId="urn:microsoft.com/office/officeart/2018/2/layout/IconVerticalSolidList"/>
    <dgm:cxn modelId="{676B85EE-7C10-4623-B242-017C34882AC4}" type="presParOf" srcId="{4ED63787-9805-45AA-8630-7EC5D2049AE9}" destId="{3D557FC3-1B74-4F88-972C-70930A47CF26}" srcOrd="2" destOrd="0" presId="urn:microsoft.com/office/officeart/2018/2/layout/IconVerticalSolidList"/>
    <dgm:cxn modelId="{DE0B32C6-7AF2-47E9-9BD7-538C6F07B3E2}" type="presParOf" srcId="{4ED63787-9805-45AA-8630-7EC5D2049AE9}" destId="{8CF9A69E-6447-4614-96C0-5A9914324DA4}" srcOrd="3" destOrd="0" presId="urn:microsoft.com/office/officeart/2018/2/layout/IconVerticalSolidList"/>
    <dgm:cxn modelId="{FE037117-819F-41ED-8844-7D9D843C40E6}" type="presParOf" srcId="{9BF538A4-A5C7-4C9B-9B34-943F9D292811}" destId="{65B935BC-E425-4389-A6F9-2890BCED2CCB}" srcOrd="3" destOrd="0" presId="urn:microsoft.com/office/officeart/2018/2/layout/IconVerticalSolidList"/>
    <dgm:cxn modelId="{32AC5629-E5C8-4664-9271-3686CDB654D2}" type="presParOf" srcId="{9BF538A4-A5C7-4C9B-9B34-943F9D292811}" destId="{2F00A4DF-D7D1-4E1A-902D-3C2E4DF1C9CE}" srcOrd="4" destOrd="0" presId="urn:microsoft.com/office/officeart/2018/2/layout/IconVerticalSolidList"/>
    <dgm:cxn modelId="{2E102F60-B0CF-4CE5-B886-70FAA7C3A97F}" type="presParOf" srcId="{2F00A4DF-D7D1-4E1A-902D-3C2E4DF1C9CE}" destId="{36BFF12F-F4C0-4C48-A2DF-BB5F24CFC65E}" srcOrd="0" destOrd="0" presId="urn:microsoft.com/office/officeart/2018/2/layout/IconVerticalSolidList"/>
    <dgm:cxn modelId="{4C86E16C-0EF5-482F-B6AE-A8FBCA501B97}" type="presParOf" srcId="{2F00A4DF-D7D1-4E1A-902D-3C2E4DF1C9CE}" destId="{272AF14C-2655-4FE6-AA8C-44D8A747AC9A}" srcOrd="1" destOrd="0" presId="urn:microsoft.com/office/officeart/2018/2/layout/IconVerticalSolidList"/>
    <dgm:cxn modelId="{720352E4-DB31-4AC8-A524-D4EF37FA52E3}" type="presParOf" srcId="{2F00A4DF-D7D1-4E1A-902D-3C2E4DF1C9CE}" destId="{E7D09948-AFAA-47D1-B93F-35A5C14BD27A}" srcOrd="2" destOrd="0" presId="urn:microsoft.com/office/officeart/2018/2/layout/IconVerticalSolidList"/>
    <dgm:cxn modelId="{F5F5408C-6700-4682-98AA-C216EBE7FDC0}" type="presParOf" srcId="{2F00A4DF-D7D1-4E1A-902D-3C2E4DF1C9CE}" destId="{954F85E7-61FE-46B3-B72B-D419091AF33D}" srcOrd="3" destOrd="0" presId="urn:microsoft.com/office/officeart/2018/2/layout/IconVerticalSolidList"/>
    <dgm:cxn modelId="{A6B72E7E-1495-4E54-9DA5-9064CACBBBD4}" type="presParOf" srcId="{9BF538A4-A5C7-4C9B-9B34-943F9D292811}" destId="{2812684E-62F3-4033-9BC8-42507401FE28}" srcOrd="5" destOrd="0" presId="urn:microsoft.com/office/officeart/2018/2/layout/IconVerticalSolidList"/>
    <dgm:cxn modelId="{8DFAA432-2E79-4E66-BA1E-54DB416DF34E}" type="presParOf" srcId="{9BF538A4-A5C7-4C9B-9B34-943F9D292811}" destId="{EE40654C-5749-4050-AD0A-3398E0C7B04F}" srcOrd="6" destOrd="0" presId="urn:microsoft.com/office/officeart/2018/2/layout/IconVerticalSolidList"/>
    <dgm:cxn modelId="{B0A28541-B2E8-4215-B491-DAEE947CA963}" type="presParOf" srcId="{EE40654C-5749-4050-AD0A-3398E0C7B04F}" destId="{0EE05995-F8F4-4C0D-95FA-36BB7422E006}" srcOrd="0" destOrd="0" presId="urn:microsoft.com/office/officeart/2018/2/layout/IconVerticalSolidList"/>
    <dgm:cxn modelId="{C5033484-1D20-4F05-B72A-BBDB9078A7A0}" type="presParOf" srcId="{EE40654C-5749-4050-AD0A-3398E0C7B04F}" destId="{56ED3060-79F1-41FC-A6EB-7C1B4021A486}" srcOrd="1" destOrd="0" presId="urn:microsoft.com/office/officeart/2018/2/layout/IconVerticalSolidList"/>
    <dgm:cxn modelId="{7C8FE08D-8D98-43BB-8020-DC35F2E6DE7B}" type="presParOf" srcId="{EE40654C-5749-4050-AD0A-3398E0C7B04F}" destId="{1F7E8F48-F9CC-423B-A132-D47FB32E8FBB}" srcOrd="2" destOrd="0" presId="urn:microsoft.com/office/officeart/2018/2/layout/IconVerticalSolidList"/>
    <dgm:cxn modelId="{0F1AFFB0-B526-4812-8B6B-BF95A5DF704D}" type="presParOf" srcId="{EE40654C-5749-4050-AD0A-3398E0C7B04F}" destId="{67BE7BC9-ECE8-4E68-9BBA-55B4984B1B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E3FBC-3E04-4C3F-8C7C-B12B5419772D}">
      <dsp:nvSpPr>
        <dsp:cNvPr id="0" name=""/>
        <dsp:cNvSpPr/>
      </dsp:nvSpPr>
      <dsp:spPr>
        <a:xfrm>
          <a:off x="0" y="455219"/>
          <a:ext cx="11457432" cy="608400"/>
        </a:xfrm>
        <a:prstGeom prst="roundRect">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GraphQL is an open-source query language and runtime for APIs.</a:t>
          </a:r>
        </a:p>
      </dsp:txBody>
      <dsp:txXfrm>
        <a:off x="29700" y="484919"/>
        <a:ext cx="11398032" cy="549000"/>
      </dsp:txXfrm>
    </dsp:sp>
    <dsp:sp modelId="{132EA234-40FC-4DB6-91A3-6CEE87876E95}">
      <dsp:nvSpPr>
        <dsp:cNvPr id="0" name=""/>
        <dsp:cNvSpPr/>
      </dsp:nvSpPr>
      <dsp:spPr>
        <a:xfrm>
          <a:off x="0" y="1138499"/>
          <a:ext cx="11457432" cy="608400"/>
        </a:xfrm>
        <a:prstGeom prst="roundRect">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Developed by Facebook in 2015.</a:t>
          </a:r>
        </a:p>
      </dsp:txBody>
      <dsp:txXfrm>
        <a:off x="29700" y="1168199"/>
        <a:ext cx="11398032" cy="549000"/>
      </dsp:txXfrm>
    </dsp:sp>
    <dsp:sp modelId="{F1C37CD3-DF43-4387-99AC-FD075E0F5201}">
      <dsp:nvSpPr>
        <dsp:cNvPr id="0" name=""/>
        <dsp:cNvSpPr/>
      </dsp:nvSpPr>
      <dsp:spPr>
        <a:xfrm>
          <a:off x="0" y="1821780"/>
          <a:ext cx="11457432" cy="608400"/>
        </a:xfrm>
        <a:prstGeom prst="roundRect">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Provides a more efficient and flexible alternative to traditional RESTful APIs.</a:t>
          </a:r>
        </a:p>
      </dsp:txBody>
      <dsp:txXfrm>
        <a:off x="29700" y="1851480"/>
        <a:ext cx="11398032" cy="549000"/>
      </dsp:txXfrm>
    </dsp:sp>
    <dsp:sp modelId="{5E718470-BCE4-440D-BE20-F6D07DE32D40}">
      <dsp:nvSpPr>
        <dsp:cNvPr id="0" name=""/>
        <dsp:cNvSpPr/>
      </dsp:nvSpPr>
      <dsp:spPr>
        <a:xfrm>
          <a:off x="0" y="2505060"/>
          <a:ext cx="11457432" cy="608400"/>
        </a:xfrm>
        <a:prstGeom prst="roundRect">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Enables declarative datafetching.</a:t>
          </a:r>
        </a:p>
      </dsp:txBody>
      <dsp:txXfrm>
        <a:off x="29700" y="2534760"/>
        <a:ext cx="11398032" cy="549000"/>
      </dsp:txXfrm>
    </dsp:sp>
    <dsp:sp modelId="{98C3FB22-7C7F-4A79-A244-D30EF29B3DC5}">
      <dsp:nvSpPr>
        <dsp:cNvPr id="0" name=""/>
        <dsp:cNvSpPr/>
      </dsp:nvSpPr>
      <dsp:spPr>
        <a:xfrm>
          <a:off x="0" y="3188340"/>
          <a:ext cx="11457432" cy="608400"/>
        </a:xfrm>
        <a:prstGeom prst="roundRect">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GraphQL server exposes single endpoint and responds to queries.</a:t>
          </a:r>
        </a:p>
      </dsp:txBody>
      <dsp:txXfrm>
        <a:off x="29700" y="3218040"/>
        <a:ext cx="11398032" cy="549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C4796-7BAF-4B1C-91A9-0E1792934EF7}">
      <dsp:nvSpPr>
        <dsp:cNvPr id="0" name=""/>
        <dsp:cNvSpPr/>
      </dsp:nvSpPr>
      <dsp:spPr>
        <a:xfrm>
          <a:off x="0" y="56429"/>
          <a:ext cx="11457432" cy="6552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1. Strongly Typed</a:t>
          </a:r>
        </a:p>
      </dsp:txBody>
      <dsp:txXfrm>
        <a:off x="31984" y="88413"/>
        <a:ext cx="11393464" cy="591232"/>
      </dsp:txXfrm>
    </dsp:sp>
    <dsp:sp modelId="{5D57A7DC-5416-49C7-B6C5-5108FD05F2C9}">
      <dsp:nvSpPr>
        <dsp:cNvPr id="0" name=""/>
        <dsp:cNvSpPr/>
      </dsp:nvSpPr>
      <dsp:spPr>
        <a:xfrm>
          <a:off x="0" y="711629"/>
          <a:ext cx="11457432"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7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GraphQL uses a schema to define data types. </a:t>
          </a:r>
        </a:p>
        <a:p>
          <a:pPr marL="228600" lvl="1" indent="-228600" algn="l" defTabSz="977900">
            <a:lnSpc>
              <a:spcPct val="90000"/>
            </a:lnSpc>
            <a:spcBef>
              <a:spcPct val="0"/>
            </a:spcBef>
            <a:spcAft>
              <a:spcPct val="20000"/>
            </a:spcAft>
            <a:buChar char="•"/>
          </a:pPr>
          <a:r>
            <a:rPr lang="en-US" sz="2200" kern="1200"/>
            <a:t>Ensures data sent and received is valid and predictable.</a:t>
          </a:r>
        </a:p>
      </dsp:txBody>
      <dsp:txXfrm>
        <a:off x="0" y="711629"/>
        <a:ext cx="11457432" cy="724500"/>
      </dsp:txXfrm>
    </dsp:sp>
    <dsp:sp modelId="{72A20A33-B53F-48DD-9CEB-75E1E1150D2E}">
      <dsp:nvSpPr>
        <dsp:cNvPr id="0" name=""/>
        <dsp:cNvSpPr/>
      </dsp:nvSpPr>
      <dsp:spPr>
        <a:xfrm>
          <a:off x="0" y="1436130"/>
          <a:ext cx="11457432" cy="6552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2. Single Endpoints</a:t>
          </a:r>
        </a:p>
      </dsp:txBody>
      <dsp:txXfrm>
        <a:off x="31984" y="1468114"/>
        <a:ext cx="11393464" cy="591232"/>
      </dsp:txXfrm>
    </dsp:sp>
    <dsp:sp modelId="{122645A5-5444-4F80-80B0-54A8564B3A9D}">
      <dsp:nvSpPr>
        <dsp:cNvPr id="0" name=""/>
        <dsp:cNvSpPr/>
      </dsp:nvSpPr>
      <dsp:spPr>
        <a:xfrm>
          <a:off x="0" y="2091330"/>
          <a:ext cx="11457432"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7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Unlike REST APIs, GraphQL uses a single endpoint. </a:t>
          </a:r>
        </a:p>
        <a:p>
          <a:pPr marL="228600" lvl="1" indent="-228600" algn="l" defTabSz="977900">
            <a:lnSpc>
              <a:spcPct val="90000"/>
            </a:lnSpc>
            <a:spcBef>
              <a:spcPct val="0"/>
            </a:spcBef>
            <a:spcAft>
              <a:spcPct val="20000"/>
            </a:spcAft>
            <a:buChar char="•"/>
          </a:pPr>
          <a:r>
            <a:rPr lang="en-US" sz="2200" kern="1200"/>
            <a:t>Clients can send queries or mutations to specify data needs.</a:t>
          </a:r>
        </a:p>
      </dsp:txBody>
      <dsp:txXfrm>
        <a:off x="0" y="2091330"/>
        <a:ext cx="11457432" cy="724500"/>
      </dsp:txXfrm>
    </dsp:sp>
    <dsp:sp modelId="{43DEB80A-5ED2-46A0-B3E1-1648A573557B}">
      <dsp:nvSpPr>
        <dsp:cNvPr id="0" name=""/>
        <dsp:cNvSpPr/>
      </dsp:nvSpPr>
      <dsp:spPr>
        <a:xfrm>
          <a:off x="0" y="2815830"/>
          <a:ext cx="11457432" cy="6552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3. Hierarchical Queries </a:t>
          </a:r>
        </a:p>
      </dsp:txBody>
      <dsp:txXfrm>
        <a:off x="31984" y="2847814"/>
        <a:ext cx="11393464" cy="591232"/>
      </dsp:txXfrm>
    </dsp:sp>
    <dsp:sp modelId="{30556EDC-8CA4-45A2-9FE0-05BC04E4CBDC}">
      <dsp:nvSpPr>
        <dsp:cNvPr id="0" name=""/>
        <dsp:cNvSpPr/>
      </dsp:nvSpPr>
      <dsp:spPr>
        <a:xfrm>
          <a:off x="0" y="3471030"/>
          <a:ext cx="11457432"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7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Queries are hierarchical, allowing clients to specify data structure. </a:t>
          </a:r>
        </a:p>
        <a:p>
          <a:pPr marL="228600" lvl="1" indent="-228600" algn="l" defTabSz="977900">
            <a:lnSpc>
              <a:spcPct val="90000"/>
            </a:lnSpc>
            <a:spcBef>
              <a:spcPct val="0"/>
            </a:spcBef>
            <a:spcAft>
              <a:spcPct val="20000"/>
            </a:spcAft>
            <a:buChar char="•"/>
          </a:pPr>
          <a:r>
            <a:rPr lang="en-US" sz="2200" kern="1200"/>
            <a:t>Retrieve only required data, reducing over-fetching or under-fetching.</a:t>
          </a:r>
        </a:p>
      </dsp:txBody>
      <dsp:txXfrm>
        <a:off x="0" y="3471030"/>
        <a:ext cx="11457432" cy="72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35E10-BB1A-433A-A46E-7EBAF250E094}">
      <dsp:nvSpPr>
        <dsp:cNvPr id="0" name=""/>
        <dsp:cNvSpPr/>
      </dsp:nvSpPr>
      <dsp:spPr>
        <a:xfrm>
          <a:off x="0" y="56429"/>
          <a:ext cx="11457430" cy="655200"/>
        </a:xfrm>
        <a:prstGeom prst="roundRect">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4. Mutations</a:t>
          </a:r>
        </a:p>
      </dsp:txBody>
      <dsp:txXfrm>
        <a:off x="31984" y="88413"/>
        <a:ext cx="11393462" cy="591232"/>
      </dsp:txXfrm>
    </dsp:sp>
    <dsp:sp modelId="{D7AD0A1C-F234-4C62-8169-ED3E97157B51}">
      <dsp:nvSpPr>
        <dsp:cNvPr id="0" name=""/>
        <dsp:cNvSpPr/>
      </dsp:nvSpPr>
      <dsp:spPr>
        <a:xfrm>
          <a:off x="0" y="711629"/>
          <a:ext cx="11457430"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7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GraphQL supports mutations for modifying data on the server. </a:t>
          </a:r>
        </a:p>
        <a:p>
          <a:pPr marL="228600" lvl="1" indent="-228600" algn="l" defTabSz="977900">
            <a:lnSpc>
              <a:spcPct val="90000"/>
            </a:lnSpc>
            <a:spcBef>
              <a:spcPct val="0"/>
            </a:spcBef>
            <a:spcAft>
              <a:spcPct val="20000"/>
            </a:spcAft>
            <a:buChar char="•"/>
          </a:pPr>
          <a:r>
            <a:rPr lang="en-US" sz="2200" kern="1200"/>
            <a:t>Create, update, or delete resources through mutation requests.</a:t>
          </a:r>
        </a:p>
      </dsp:txBody>
      <dsp:txXfrm>
        <a:off x="0" y="711629"/>
        <a:ext cx="11457430" cy="724500"/>
      </dsp:txXfrm>
    </dsp:sp>
    <dsp:sp modelId="{0AE2E14C-9A34-433A-A3E5-0B5CC0A99FE3}">
      <dsp:nvSpPr>
        <dsp:cNvPr id="0" name=""/>
        <dsp:cNvSpPr/>
      </dsp:nvSpPr>
      <dsp:spPr>
        <a:xfrm>
          <a:off x="0" y="1436130"/>
          <a:ext cx="11457430" cy="655200"/>
        </a:xfrm>
        <a:prstGeom prst="roundRect">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5. Subscriptions</a:t>
          </a:r>
        </a:p>
      </dsp:txBody>
      <dsp:txXfrm>
        <a:off x="31984" y="1468114"/>
        <a:ext cx="11393462" cy="591232"/>
      </dsp:txXfrm>
    </dsp:sp>
    <dsp:sp modelId="{394D1B9B-0E4D-4309-9046-B31638FFC2B9}">
      <dsp:nvSpPr>
        <dsp:cNvPr id="0" name=""/>
        <dsp:cNvSpPr/>
      </dsp:nvSpPr>
      <dsp:spPr>
        <a:xfrm>
          <a:off x="0" y="2091330"/>
          <a:ext cx="11457430"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7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err="1"/>
            <a:t>GraphQL</a:t>
          </a:r>
          <a:r>
            <a:rPr lang="en-US" sz="2200" kern="1200" dirty="0"/>
            <a:t> supports real-time updates through subscriptions. </a:t>
          </a:r>
        </a:p>
        <a:p>
          <a:pPr marL="228600" lvl="1" indent="-228600" algn="l" defTabSz="977900">
            <a:lnSpc>
              <a:spcPct val="90000"/>
            </a:lnSpc>
            <a:spcBef>
              <a:spcPct val="0"/>
            </a:spcBef>
            <a:spcAft>
              <a:spcPct val="20000"/>
            </a:spcAft>
            <a:buChar char="•"/>
          </a:pPr>
          <a:r>
            <a:rPr lang="en-US" sz="2200" kern="1200"/>
            <a:t>Clients can subscribe to specific events or changes.</a:t>
          </a:r>
        </a:p>
      </dsp:txBody>
      <dsp:txXfrm>
        <a:off x="0" y="2091330"/>
        <a:ext cx="11457430" cy="724500"/>
      </dsp:txXfrm>
    </dsp:sp>
    <dsp:sp modelId="{F5764530-A0FF-4164-A548-8F1E84FE6448}">
      <dsp:nvSpPr>
        <dsp:cNvPr id="0" name=""/>
        <dsp:cNvSpPr/>
      </dsp:nvSpPr>
      <dsp:spPr>
        <a:xfrm>
          <a:off x="0" y="2815830"/>
          <a:ext cx="11457430" cy="655200"/>
        </a:xfrm>
        <a:prstGeom prst="roundRect">
          <a:avLst/>
        </a:prstGeom>
        <a:solidFill>
          <a:schemeClr val="accen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6. Resolvers</a:t>
          </a:r>
        </a:p>
      </dsp:txBody>
      <dsp:txXfrm>
        <a:off x="31984" y="2847814"/>
        <a:ext cx="11393462" cy="591232"/>
      </dsp:txXfrm>
    </dsp:sp>
    <dsp:sp modelId="{5A8387CE-3664-4D49-825E-2E719951A6D7}">
      <dsp:nvSpPr>
        <dsp:cNvPr id="0" name=""/>
        <dsp:cNvSpPr/>
      </dsp:nvSpPr>
      <dsp:spPr>
        <a:xfrm>
          <a:off x="0" y="3471030"/>
          <a:ext cx="11457430"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377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Resolvers fetch requested data from various sources.</a:t>
          </a:r>
        </a:p>
        <a:p>
          <a:pPr marL="228600" lvl="1" indent="-228600" algn="l" defTabSz="977900">
            <a:lnSpc>
              <a:spcPct val="90000"/>
            </a:lnSpc>
            <a:spcBef>
              <a:spcPct val="0"/>
            </a:spcBef>
            <a:spcAft>
              <a:spcPct val="20000"/>
            </a:spcAft>
            <a:buChar char="•"/>
          </a:pPr>
          <a:r>
            <a:rPr lang="en-US" sz="2200" kern="1200"/>
            <a:t>Determine how to resolve each field in a GraphQL query.</a:t>
          </a:r>
        </a:p>
      </dsp:txBody>
      <dsp:txXfrm>
        <a:off x="0" y="3471030"/>
        <a:ext cx="11457430" cy="724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AF3AC-4DA8-4F0D-B735-B9ECD1567B9C}">
      <dsp:nvSpPr>
        <dsp:cNvPr id="0" name=""/>
        <dsp:cNvSpPr/>
      </dsp:nvSpPr>
      <dsp:spPr>
        <a:xfrm>
          <a:off x="2237" y="694360"/>
          <a:ext cx="4772065" cy="286323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1. Efficient Data Fetching: </a:t>
          </a:r>
        </a:p>
        <a:p>
          <a:pPr marL="228600" lvl="1" indent="-228600" algn="l" defTabSz="1066800">
            <a:lnSpc>
              <a:spcPct val="90000"/>
            </a:lnSpc>
            <a:spcBef>
              <a:spcPct val="0"/>
            </a:spcBef>
            <a:spcAft>
              <a:spcPct val="15000"/>
            </a:spcAft>
            <a:buChar char="•"/>
          </a:pPr>
          <a:r>
            <a:rPr lang="en-US" sz="2400" kern="1200"/>
            <a:t>Clients retrieve exactly the data they need, reducing network overhead. </a:t>
          </a:r>
        </a:p>
      </dsp:txBody>
      <dsp:txXfrm>
        <a:off x="86098" y="778221"/>
        <a:ext cx="4604343" cy="2695517"/>
      </dsp:txXfrm>
    </dsp:sp>
    <dsp:sp modelId="{2D13EDCF-EFF1-4EAB-BFB0-9E51C3F0EE11}">
      <dsp:nvSpPr>
        <dsp:cNvPr id="0" name=""/>
        <dsp:cNvSpPr/>
      </dsp:nvSpPr>
      <dsp:spPr>
        <a:xfrm>
          <a:off x="5194244" y="1534243"/>
          <a:ext cx="1011677" cy="11834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194244" y="1770937"/>
        <a:ext cx="708174" cy="710084"/>
      </dsp:txXfrm>
    </dsp:sp>
    <dsp:sp modelId="{3D43F302-B5B0-478D-8CF4-3FCD5DE9284D}">
      <dsp:nvSpPr>
        <dsp:cNvPr id="0" name=""/>
        <dsp:cNvSpPr/>
      </dsp:nvSpPr>
      <dsp:spPr>
        <a:xfrm>
          <a:off x="6683129" y="694360"/>
          <a:ext cx="4772065" cy="286323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2. Flexible and Evolvable APIs: </a:t>
          </a:r>
        </a:p>
        <a:p>
          <a:pPr marL="228600" lvl="1" indent="-228600" algn="l" defTabSz="1066800">
            <a:lnSpc>
              <a:spcPct val="90000"/>
            </a:lnSpc>
            <a:spcBef>
              <a:spcPct val="0"/>
            </a:spcBef>
            <a:spcAft>
              <a:spcPct val="15000"/>
            </a:spcAft>
            <a:buChar char="•"/>
          </a:pPr>
          <a:r>
            <a:rPr lang="en-US" sz="2400" kern="1200"/>
            <a:t>Clients can request new fields without backend changes.</a:t>
          </a:r>
        </a:p>
        <a:p>
          <a:pPr marL="228600" lvl="1" indent="-228600" algn="l" defTabSz="1066800">
            <a:lnSpc>
              <a:spcPct val="90000"/>
            </a:lnSpc>
            <a:spcBef>
              <a:spcPct val="0"/>
            </a:spcBef>
            <a:spcAft>
              <a:spcPct val="15000"/>
            </a:spcAft>
            <a:buChar char="•"/>
          </a:pPr>
          <a:r>
            <a:rPr lang="en-US" sz="2400" kern="1200"/>
            <a:t>Enables versioning and gradual adoption.</a:t>
          </a:r>
        </a:p>
      </dsp:txBody>
      <dsp:txXfrm>
        <a:off x="6766990" y="778221"/>
        <a:ext cx="4604343" cy="26955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010A0-89BD-4399-A20D-A8F1C74F3A33}">
      <dsp:nvSpPr>
        <dsp:cNvPr id="0" name=""/>
        <dsp:cNvSpPr/>
      </dsp:nvSpPr>
      <dsp:spPr>
        <a:xfrm>
          <a:off x="0" y="1764"/>
          <a:ext cx="11457432"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F23EA6-A6DB-4D81-8D20-DD63BF0F399D}">
      <dsp:nvSpPr>
        <dsp:cNvPr id="0" name=""/>
        <dsp:cNvSpPr/>
      </dsp:nvSpPr>
      <dsp:spPr>
        <a:xfrm>
          <a:off x="270557" y="203006"/>
          <a:ext cx="491923" cy="491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427C5A6-4203-4D88-B408-5B351AAF8C15}">
      <dsp:nvSpPr>
        <dsp:cNvPr id="0" name=""/>
        <dsp:cNvSpPr/>
      </dsp:nvSpPr>
      <dsp:spPr>
        <a:xfrm>
          <a:off x="1033039" y="1764"/>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90000"/>
            </a:lnSpc>
            <a:spcBef>
              <a:spcPct val="0"/>
            </a:spcBef>
            <a:spcAft>
              <a:spcPct val="35000"/>
            </a:spcAft>
            <a:buNone/>
          </a:pPr>
          <a:r>
            <a:rPr lang="en-US" sz="2200" b="0" i="0" kern="1200"/>
            <a:t>GraphQL offers a more efficient and flexible approach to API development.</a:t>
          </a:r>
          <a:endParaRPr lang="en-US" sz="2200" kern="1200"/>
        </a:p>
      </dsp:txBody>
      <dsp:txXfrm>
        <a:off x="1033039" y="1764"/>
        <a:ext cx="10424392" cy="894406"/>
      </dsp:txXfrm>
    </dsp:sp>
    <dsp:sp modelId="{4D7CE13C-6871-4AC9-8418-F3CB84867881}">
      <dsp:nvSpPr>
        <dsp:cNvPr id="0" name=""/>
        <dsp:cNvSpPr/>
      </dsp:nvSpPr>
      <dsp:spPr>
        <a:xfrm>
          <a:off x="0" y="1119772"/>
          <a:ext cx="11457432"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8E0609-0F88-4241-B00A-273032AB2BB0}">
      <dsp:nvSpPr>
        <dsp:cNvPr id="0" name=""/>
        <dsp:cNvSpPr/>
      </dsp:nvSpPr>
      <dsp:spPr>
        <a:xfrm>
          <a:off x="270557" y="1321014"/>
          <a:ext cx="491923" cy="491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CF9A69E-6447-4614-96C0-5A9914324DA4}">
      <dsp:nvSpPr>
        <dsp:cNvPr id="0" name=""/>
        <dsp:cNvSpPr/>
      </dsp:nvSpPr>
      <dsp:spPr>
        <a:xfrm>
          <a:off x="1033039" y="1119772"/>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90000"/>
            </a:lnSpc>
            <a:spcBef>
              <a:spcPct val="0"/>
            </a:spcBef>
            <a:spcAft>
              <a:spcPct val="35000"/>
            </a:spcAft>
            <a:buNone/>
          </a:pPr>
          <a:r>
            <a:rPr lang="en-US" sz="2200" b="0" i="0" kern="1200"/>
            <a:t>Strongly typed, hierarchical queries, resolvers, mutations, and subscriptions are key features.</a:t>
          </a:r>
          <a:endParaRPr lang="en-US" sz="2200" kern="1200"/>
        </a:p>
      </dsp:txBody>
      <dsp:txXfrm>
        <a:off x="1033039" y="1119772"/>
        <a:ext cx="10424392" cy="894406"/>
      </dsp:txXfrm>
    </dsp:sp>
    <dsp:sp modelId="{36BFF12F-F4C0-4C48-A2DF-BB5F24CFC65E}">
      <dsp:nvSpPr>
        <dsp:cNvPr id="0" name=""/>
        <dsp:cNvSpPr/>
      </dsp:nvSpPr>
      <dsp:spPr>
        <a:xfrm>
          <a:off x="0" y="2237780"/>
          <a:ext cx="11457432"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AF14C-2655-4FE6-AA8C-44D8A747AC9A}">
      <dsp:nvSpPr>
        <dsp:cNvPr id="0" name=""/>
        <dsp:cNvSpPr/>
      </dsp:nvSpPr>
      <dsp:spPr>
        <a:xfrm>
          <a:off x="270557" y="2439022"/>
          <a:ext cx="491923" cy="4919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54F85E7-61FE-46B3-B72B-D419091AF33D}">
      <dsp:nvSpPr>
        <dsp:cNvPr id="0" name=""/>
        <dsp:cNvSpPr/>
      </dsp:nvSpPr>
      <dsp:spPr>
        <a:xfrm>
          <a:off x="1033039" y="2237780"/>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90000"/>
            </a:lnSpc>
            <a:spcBef>
              <a:spcPct val="0"/>
            </a:spcBef>
            <a:spcAft>
              <a:spcPct val="35000"/>
            </a:spcAft>
            <a:buNone/>
          </a:pPr>
          <a:r>
            <a:rPr lang="en-US" sz="2200" b="0" i="0" kern="1200"/>
            <a:t>Popular implementations include Apollo Server, GraphQL-JS</a:t>
          </a:r>
          <a:endParaRPr lang="en-US" sz="2200" kern="1200"/>
        </a:p>
      </dsp:txBody>
      <dsp:txXfrm>
        <a:off x="1033039" y="2237780"/>
        <a:ext cx="10424392" cy="894406"/>
      </dsp:txXfrm>
    </dsp:sp>
    <dsp:sp modelId="{0EE05995-F8F4-4C0D-95FA-36BB7422E006}">
      <dsp:nvSpPr>
        <dsp:cNvPr id="0" name=""/>
        <dsp:cNvSpPr/>
      </dsp:nvSpPr>
      <dsp:spPr>
        <a:xfrm>
          <a:off x="0" y="3355788"/>
          <a:ext cx="11457432"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D3060-79F1-41FC-A6EB-7C1B4021A486}">
      <dsp:nvSpPr>
        <dsp:cNvPr id="0" name=""/>
        <dsp:cNvSpPr/>
      </dsp:nvSpPr>
      <dsp:spPr>
        <a:xfrm>
          <a:off x="270557" y="3557030"/>
          <a:ext cx="491923" cy="4919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7BE7BC9-ECE8-4E68-9BBA-55B4984B1B79}">
      <dsp:nvSpPr>
        <dsp:cNvPr id="0" name=""/>
        <dsp:cNvSpPr/>
      </dsp:nvSpPr>
      <dsp:spPr>
        <a:xfrm>
          <a:off x="1033039" y="3355788"/>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90000"/>
            </a:lnSpc>
            <a:spcBef>
              <a:spcPct val="0"/>
            </a:spcBef>
            <a:spcAft>
              <a:spcPct val="35000"/>
            </a:spcAft>
            <a:buNone/>
          </a:pPr>
          <a:r>
            <a:rPr lang="en-US" sz="2200" b="0" i="0" kern="1200"/>
            <a:t>Benefits include efficient data fetching and evolvable APIs.</a:t>
          </a:r>
          <a:endParaRPr lang="en-US" sz="2200" kern="1200"/>
        </a:p>
      </dsp:txBody>
      <dsp:txXfrm>
        <a:off x="1033039" y="3355788"/>
        <a:ext cx="10424392" cy="8944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6/6/2023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_raXT2TiDz0" TargetMode="External"/><Relationship Id="rId2" Type="http://schemas.openxmlformats.org/officeDocument/2006/relationships/hyperlink" Target="https://www.howtographql.com/basics/0-introduction/" TargetMode="External"/><Relationship Id="rId1" Type="http://schemas.openxmlformats.org/officeDocument/2006/relationships/slideLayout" Target="../slideLayouts/slideLayout6.xml"/><Relationship Id="rId4" Type="http://schemas.openxmlformats.org/officeDocument/2006/relationships/hyperlink" Target="https://github.com/FinlaAndrew/GraphQ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D198-F76E-466C-8005-44620D9837AD}"/>
              </a:ext>
            </a:extLst>
          </p:cNvPr>
          <p:cNvSpPr>
            <a:spLocks noGrp="1"/>
          </p:cNvSpPr>
          <p:nvPr>
            <p:ph type="title"/>
          </p:nvPr>
        </p:nvSpPr>
        <p:spPr>
          <a:xfrm>
            <a:off x="365760" y="1737360"/>
            <a:ext cx="8503920" cy="2103120"/>
          </a:xfrm>
        </p:spPr>
        <p:txBody>
          <a:bodyPr anchor="b">
            <a:normAutofit/>
          </a:bodyPr>
          <a:lstStyle/>
          <a:p>
            <a:r>
              <a:rPr lang="en-US" sz="9600" dirty="0"/>
              <a:t>Graph QL</a:t>
            </a:r>
            <a:endParaRPr lang="en-IN" sz="9600" dirty="0"/>
          </a:p>
        </p:txBody>
      </p:sp>
      <p:sp>
        <p:nvSpPr>
          <p:cNvPr id="4" name="Text Placeholder 3">
            <a:extLst>
              <a:ext uri="{FF2B5EF4-FFF2-40B4-BE49-F238E27FC236}">
                <a16:creationId xmlns:a16="http://schemas.microsoft.com/office/drawing/2014/main" id="{EAE385A2-5497-4006-AA47-5BD3BCC9197F}"/>
              </a:ext>
            </a:extLst>
          </p:cNvPr>
          <p:cNvSpPr>
            <a:spLocks noGrp="1"/>
          </p:cNvSpPr>
          <p:nvPr>
            <p:ph type="body" sz="quarter" idx="13"/>
          </p:nvPr>
        </p:nvSpPr>
        <p:spPr>
          <a:xfrm>
            <a:off x="365760" y="4114800"/>
            <a:ext cx="8505190" cy="1968500"/>
          </a:xfrm>
        </p:spPr>
        <p:txBody>
          <a:bodyPr>
            <a:normAutofit/>
          </a:bodyPr>
          <a:lstStyle/>
          <a:p>
            <a:r>
              <a:rPr lang="en-US" dirty="0"/>
              <a:t>May 30,2023</a:t>
            </a:r>
          </a:p>
          <a:p>
            <a:r>
              <a:rPr lang="en-US" dirty="0"/>
              <a:t>Finla N A</a:t>
            </a:r>
          </a:p>
          <a:p>
            <a:r>
              <a:rPr lang="en-US" dirty="0"/>
              <a:t>245242</a:t>
            </a:r>
            <a:endParaRPr lang="en-IN" dirty="0"/>
          </a:p>
        </p:txBody>
      </p:sp>
    </p:spTree>
    <p:extLst>
      <p:ext uri="{BB962C8B-B14F-4D97-AF65-F5344CB8AC3E}">
        <p14:creationId xmlns:p14="http://schemas.microsoft.com/office/powerpoint/2010/main" val="277038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5283-65A1-4DC5-8765-3AACFF3335F5}"/>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t>What is GraphQL?</a:t>
            </a:r>
          </a:p>
        </p:txBody>
      </p:sp>
      <p:graphicFrame>
        <p:nvGraphicFramePr>
          <p:cNvPr id="10" name="TextBox 5">
            <a:extLst>
              <a:ext uri="{FF2B5EF4-FFF2-40B4-BE49-F238E27FC236}">
                <a16:creationId xmlns:a16="http://schemas.microsoft.com/office/drawing/2014/main" id="{DD4EF917-BB5A-8CD5-AD36-F1F0394B6CB2}"/>
              </a:ext>
            </a:extLst>
          </p:cNvPr>
          <p:cNvGraphicFramePr/>
          <p:nvPr>
            <p:extLst>
              <p:ext uri="{D42A27DB-BD31-4B8C-83A1-F6EECF244321}">
                <p14:modId xmlns:p14="http://schemas.microsoft.com/office/powerpoint/2010/main" val="4002479918"/>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81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10;&#10;Description automatically generated with low confidence">
            <a:extLst>
              <a:ext uri="{FF2B5EF4-FFF2-40B4-BE49-F238E27FC236}">
                <a16:creationId xmlns:a16="http://schemas.microsoft.com/office/drawing/2014/main" id="{97B7E04A-A167-4E80-AA5B-008675373181}"/>
              </a:ext>
            </a:extLst>
          </p:cNvPr>
          <p:cNvPicPr>
            <a:picLocks noChangeAspect="1"/>
          </p:cNvPicPr>
          <p:nvPr/>
        </p:nvPicPr>
        <p:blipFill>
          <a:blip r:embed="rId2"/>
          <a:stretch>
            <a:fillRect/>
          </a:stretch>
        </p:blipFill>
        <p:spPr>
          <a:xfrm>
            <a:off x="1217613" y="298997"/>
            <a:ext cx="10028237" cy="5640882"/>
          </a:xfrm>
          <a:prstGeom prst="rect">
            <a:avLst/>
          </a:prstGeom>
          <a:noFill/>
        </p:spPr>
      </p:pic>
    </p:spTree>
    <p:extLst>
      <p:ext uri="{BB962C8B-B14F-4D97-AF65-F5344CB8AC3E}">
        <p14:creationId xmlns:p14="http://schemas.microsoft.com/office/powerpoint/2010/main" val="163592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5283-65A1-4DC5-8765-3AACFF3335F5}"/>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t>Features</a:t>
            </a:r>
          </a:p>
        </p:txBody>
      </p:sp>
      <p:sp>
        <p:nvSpPr>
          <p:cNvPr id="4" name="TextBox 3">
            <a:extLst>
              <a:ext uri="{FF2B5EF4-FFF2-40B4-BE49-F238E27FC236}">
                <a16:creationId xmlns:a16="http://schemas.microsoft.com/office/drawing/2014/main" id="{D17F9F08-A0CE-4F54-81B9-DEC7A571C3F0}"/>
              </a:ext>
            </a:extLst>
          </p:cNvPr>
          <p:cNvSpPr txBox="1"/>
          <p:nvPr/>
        </p:nvSpPr>
        <p:spPr>
          <a:xfrm>
            <a:off x="5638800" y="2974427"/>
            <a:ext cx="914400" cy="914400"/>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endParaRPr lang="en-IN" sz="1800" dirty="0"/>
          </a:p>
        </p:txBody>
      </p:sp>
      <p:graphicFrame>
        <p:nvGraphicFramePr>
          <p:cNvPr id="7" name="TextBox 4">
            <a:extLst>
              <a:ext uri="{FF2B5EF4-FFF2-40B4-BE49-F238E27FC236}">
                <a16:creationId xmlns:a16="http://schemas.microsoft.com/office/drawing/2014/main" id="{D12FE3E3-92D1-0999-2A4C-D9C87A2E0D5B}"/>
              </a:ext>
            </a:extLst>
          </p:cNvPr>
          <p:cNvGraphicFramePr/>
          <p:nvPr>
            <p:extLst>
              <p:ext uri="{D42A27DB-BD31-4B8C-83A1-F6EECF244321}">
                <p14:modId xmlns:p14="http://schemas.microsoft.com/office/powerpoint/2010/main" val="779037199"/>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0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EB0E-75FD-4EB2-B81C-2F6C1421F4D6}"/>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t>Features</a:t>
            </a:r>
          </a:p>
        </p:txBody>
      </p:sp>
      <p:graphicFrame>
        <p:nvGraphicFramePr>
          <p:cNvPr id="6" name="TextBox 3">
            <a:extLst>
              <a:ext uri="{FF2B5EF4-FFF2-40B4-BE49-F238E27FC236}">
                <a16:creationId xmlns:a16="http://schemas.microsoft.com/office/drawing/2014/main" id="{7322EDC2-8B46-757B-DC96-292677DF5F85}"/>
              </a:ext>
            </a:extLst>
          </p:cNvPr>
          <p:cNvGraphicFramePr/>
          <p:nvPr>
            <p:extLst>
              <p:ext uri="{D42A27DB-BD31-4B8C-83A1-F6EECF244321}">
                <p14:modId xmlns:p14="http://schemas.microsoft.com/office/powerpoint/2010/main" val="345535826"/>
              </p:ext>
            </p:extLst>
          </p:nvPr>
        </p:nvGraphicFramePr>
        <p:xfrm>
          <a:off x="365759" y="1828800"/>
          <a:ext cx="11457431"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022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5283-65A1-4DC5-8765-3AACFF3335F5}"/>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t>Benefits</a:t>
            </a:r>
          </a:p>
        </p:txBody>
      </p:sp>
      <p:graphicFrame>
        <p:nvGraphicFramePr>
          <p:cNvPr id="6" name="TextBox 3">
            <a:extLst>
              <a:ext uri="{FF2B5EF4-FFF2-40B4-BE49-F238E27FC236}">
                <a16:creationId xmlns:a16="http://schemas.microsoft.com/office/drawing/2014/main" id="{88D2613A-5C92-111E-8891-DECE982A4222}"/>
              </a:ext>
            </a:extLst>
          </p:cNvPr>
          <p:cNvGraphicFramePr/>
          <p:nvPr>
            <p:extLst>
              <p:ext uri="{D42A27DB-BD31-4B8C-83A1-F6EECF244321}">
                <p14:modId xmlns:p14="http://schemas.microsoft.com/office/powerpoint/2010/main" val="2665552898"/>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45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5283-65A1-4DC5-8765-3AACFF3335F5}"/>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latin typeface="+mj-lt"/>
                <a:ea typeface="+mj-ea"/>
                <a:cs typeface="+mj-cs"/>
              </a:rPr>
              <a:t>Conclusion</a:t>
            </a:r>
          </a:p>
        </p:txBody>
      </p:sp>
      <p:graphicFrame>
        <p:nvGraphicFramePr>
          <p:cNvPr id="6" name="TextBox 3">
            <a:extLst>
              <a:ext uri="{FF2B5EF4-FFF2-40B4-BE49-F238E27FC236}">
                <a16:creationId xmlns:a16="http://schemas.microsoft.com/office/drawing/2014/main" id="{CBFD23FF-F5CD-7063-89FF-5D427C19AE48}"/>
              </a:ext>
            </a:extLst>
          </p:cNvPr>
          <p:cNvGraphicFramePr/>
          <p:nvPr>
            <p:extLst>
              <p:ext uri="{D42A27DB-BD31-4B8C-83A1-F6EECF244321}">
                <p14:modId xmlns:p14="http://schemas.microsoft.com/office/powerpoint/2010/main" val="689976404"/>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44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2803-15D0-44CE-910F-F1A856745984}"/>
              </a:ext>
            </a:extLst>
          </p:cNvPr>
          <p:cNvSpPr>
            <a:spLocks noGrp="1"/>
          </p:cNvSpPr>
          <p:nvPr>
            <p:ph type="title"/>
          </p:nvPr>
        </p:nvSpPr>
        <p:spPr/>
        <p:txBody>
          <a:bodyPr/>
          <a:lstStyle/>
          <a:p>
            <a:r>
              <a:rPr lang="en-US" dirty="0"/>
              <a:t>References</a:t>
            </a:r>
            <a:endParaRPr lang="en-IN" dirty="0"/>
          </a:p>
        </p:txBody>
      </p:sp>
      <p:sp>
        <p:nvSpPr>
          <p:cNvPr id="4" name="TextBox 3">
            <a:extLst>
              <a:ext uri="{FF2B5EF4-FFF2-40B4-BE49-F238E27FC236}">
                <a16:creationId xmlns:a16="http://schemas.microsoft.com/office/drawing/2014/main" id="{312D400D-F94E-4B86-BEF1-455544C67071}"/>
              </a:ext>
            </a:extLst>
          </p:cNvPr>
          <p:cNvSpPr txBox="1"/>
          <p:nvPr/>
        </p:nvSpPr>
        <p:spPr>
          <a:xfrm>
            <a:off x="901192" y="1483360"/>
            <a:ext cx="11023600" cy="4490720"/>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r>
              <a:rPr lang="en-IN" dirty="0">
                <a:hlinkClick r:id="rId2"/>
              </a:rPr>
              <a:t>https://www.howtographql.com/basics/0-introduction/</a:t>
            </a:r>
            <a:endParaRPr lang="en-IN" dirty="0"/>
          </a:p>
          <a:p>
            <a:pPr marL="182880" indent="-182880">
              <a:lnSpc>
                <a:spcPct val="100000"/>
              </a:lnSpc>
              <a:spcBef>
                <a:spcPts val="1200"/>
              </a:spcBef>
              <a:buSzPct val="100000"/>
              <a:buFont typeface="Arial"/>
              <a:buChar char="•"/>
            </a:pPr>
            <a:r>
              <a:rPr lang="en-IN" dirty="0">
                <a:hlinkClick r:id="rId3"/>
              </a:rPr>
              <a:t>https://www.youtube.com/watch?v=_raXT2TiDz0</a:t>
            </a:r>
            <a:endParaRPr lang="en-IN" dirty="0"/>
          </a:p>
          <a:p>
            <a:pPr>
              <a:lnSpc>
                <a:spcPct val="100000"/>
              </a:lnSpc>
              <a:spcBef>
                <a:spcPts val="1200"/>
              </a:spcBef>
              <a:buSzPct val="100000"/>
            </a:pPr>
            <a:endParaRPr lang="en-IN" dirty="0"/>
          </a:p>
          <a:p>
            <a:pPr>
              <a:lnSpc>
                <a:spcPct val="100000"/>
              </a:lnSpc>
              <a:spcBef>
                <a:spcPts val="1200"/>
              </a:spcBef>
              <a:buSzPct val="100000"/>
            </a:pPr>
            <a:endParaRPr lang="en-IN" dirty="0"/>
          </a:p>
          <a:p>
            <a:pPr>
              <a:lnSpc>
                <a:spcPct val="100000"/>
              </a:lnSpc>
              <a:spcBef>
                <a:spcPts val="1200"/>
              </a:spcBef>
              <a:buSzPct val="100000"/>
            </a:pPr>
            <a:r>
              <a:rPr lang="en-IN" dirty="0"/>
              <a:t>Spring Boot With Graph QL Code:</a:t>
            </a:r>
          </a:p>
          <a:p>
            <a:pPr>
              <a:lnSpc>
                <a:spcPct val="100000"/>
              </a:lnSpc>
              <a:spcBef>
                <a:spcPts val="1200"/>
              </a:spcBef>
              <a:buSzPct val="100000"/>
            </a:pPr>
            <a:endParaRPr lang="en-IN" dirty="0"/>
          </a:p>
          <a:p>
            <a:pPr>
              <a:lnSpc>
                <a:spcPct val="100000"/>
              </a:lnSpc>
              <a:spcBef>
                <a:spcPts val="1200"/>
              </a:spcBef>
              <a:buSzPct val="100000"/>
            </a:pPr>
            <a:r>
              <a:rPr lang="en-IN" dirty="0">
                <a:hlinkClick r:id="rId4"/>
              </a:rPr>
              <a:t>https://github.com/FinlaAndrew/GraphQl</a:t>
            </a:r>
            <a:endParaRPr lang="en-IN" dirty="0"/>
          </a:p>
          <a:p>
            <a:pPr>
              <a:lnSpc>
                <a:spcPct val="100000"/>
              </a:lnSpc>
              <a:spcBef>
                <a:spcPts val="1200"/>
              </a:spcBef>
              <a:buSzPct val="100000"/>
            </a:pPr>
            <a:endParaRPr lang="en-IN" dirty="0"/>
          </a:p>
          <a:p>
            <a:pPr>
              <a:lnSpc>
                <a:spcPct val="100000"/>
              </a:lnSpc>
              <a:spcBef>
                <a:spcPts val="1200"/>
              </a:spcBef>
              <a:buSzPct val="100000"/>
            </a:pPr>
            <a:endParaRPr lang="en-IN" dirty="0"/>
          </a:p>
        </p:txBody>
      </p:sp>
    </p:spTree>
    <p:extLst>
      <p:ext uri="{BB962C8B-B14F-4D97-AF65-F5344CB8AC3E}">
        <p14:creationId xmlns:p14="http://schemas.microsoft.com/office/powerpoint/2010/main" val="299339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2074A653-ABC1-4EDE-8EB2-5B7D29575D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b19a1-ec80-4ead-b989-6245eb2781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docProps/app.xml><?xml version="1.0" encoding="utf-8"?>
<Properties xmlns="http://schemas.openxmlformats.org/officeDocument/2006/extended-properties" xmlns:vt="http://schemas.openxmlformats.org/officeDocument/2006/docPropsVTypes">
  <Template/>
  <TotalTime>1394</TotalTime>
  <Words>323</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UST</vt:lpstr>
      <vt:lpstr>Graph QL</vt:lpstr>
      <vt:lpstr>What is GraphQL?</vt:lpstr>
      <vt:lpstr>PowerPoint Presentation</vt:lpstr>
      <vt:lpstr>Features</vt:lpstr>
      <vt:lpstr>Features</vt:lpstr>
      <vt:lpstr>Benefits</vt:lpstr>
      <vt:lpstr>Conclusion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Finla Nettikadanandrew(UST,IN)</cp:lastModifiedBy>
  <cp:revision>56</cp:revision>
  <cp:lastPrinted>2019-10-06T00:46:52Z</cp:lastPrinted>
  <dcterms:created xsi:type="dcterms:W3CDTF">2020-12-03T20:34:18Z</dcterms:created>
  <dcterms:modified xsi:type="dcterms:W3CDTF">2023-06-06T05:03:10Z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