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2F07-77CB-422F-96EE-7804A2937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298CA-88B1-4FE4-B387-BD6059201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5DD07-0089-4C74-9D92-A5AE5D0B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5B4E-65D1-4F29-AAEA-6730E9C0F552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59F9B-9F33-46C8-A23A-C91B03842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8722D-C2E4-4CF3-9807-D33F980E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E236-DD07-4029-B33E-939FA39E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81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8F55-7C4E-450D-8690-0D7B94B6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2E0AA-1150-4815-811C-E871E7B94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62DFB-55B3-401E-83DB-C8CBC28C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5B4E-65D1-4F29-AAEA-6730E9C0F552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95C7E-47A1-4E54-895C-AAC82D2E5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F8606-9DC1-40D0-B40C-140391BA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E236-DD07-4029-B33E-939FA39E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30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11D496-D9F6-4A7C-B30A-AFDD28D12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5EADD-D4C6-4075-898A-D0AFDEE13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C925C-6051-470E-989C-BCF02A48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5B4E-65D1-4F29-AAEA-6730E9C0F552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84A0F-FCA0-45E1-AD3B-8ADA86DA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8D461-90C4-4DA2-BD1D-2A2514A4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E236-DD07-4029-B33E-939FA39E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17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443E-CD2D-4326-A9A5-E4C89C81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3C1E4-146A-4425-8362-93BFCDB71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2DF19-B40D-4D21-8314-58BD4869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5B4E-65D1-4F29-AAEA-6730E9C0F552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102B0-7627-4E69-B322-9E47B9D25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4D38F-1C80-4886-B385-3DC5E03B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E236-DD07-4029-B33E-939FA39E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05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DF11-C98D-44AD-99E2-6120E5CE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7A24D-039C-4EAD-8D07-1EF6E520A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6582F-CCBE-46F7-9488-E1EEE63B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5B4E-65D1-4F29-AAEA-6730E9C0F552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A04D5-C08E-4997-AA65-A34BF67D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F79EE-032B-434F-AEE9-C5D5B92C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E236-DD07-4029-B33E-939FA39E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2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EEC5-F659-48E3-97DE-9C008F98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F1BC-5899-457E-A30A-4CDA56733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9A84F-B12B-49E1-8F54-B0BBE83D0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D601E-9F9F-464B-ADBC-3EEA2774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5B4E-65D1-4F29-AAEA-6730E9C0F552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D5FC3-F4CB-4C1A-B7AE-3CD8799F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92ED0-5C35-4F81-822F-8E571A57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E236-DD07-4029-B33E-939FA39E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65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57A0-4A5D-4DDA-B37F-01303B776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451B8-EF31-4A3C-BAE9-6CACA1EA1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D5A8F-1A94-4A31-AE1B-A7C3EC760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3236C-EA68-4DB1-BA0A-D5418624F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4CE15-826A-4040-B68C-332746008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60E9B-ED36-4723-9648-48F5CEE3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5B4E-65D1-4F29-AAEA-6730E9C0F552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843FE-44D5-4237-A12C-96941A76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53213-B1E6-4046-9E40-89D36C39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E236-DD07-4029-B33E-939FA39E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06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87F3-5595-4D2C-933A-91ADEAAF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32845-8F52-4312-8D66-456DC2D0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5B4E-65D1-4F29-AAEA-6730E9C0F552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F2E26-4A05-431A-A697-B1C55F15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A8B35-2B91-4067-A113-A0CD8CB9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E236-DD07-4029-B33E-939FA39E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11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19F53-ACD1-4E97-A91C-8A1A2286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5B4E-65D1-4F29-AAEA-6730E9C0F552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960DA-1874-4BA2-93CE-A4D857E1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73308-701B-4D1E-9257-384E6421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E236-DD07-4029-B33E-939FA39E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10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25B5-7B49-4859-A591-A4CEC545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2B016-46EB-428B-BB56-F0A97F183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1E0FA-4220-42BA-A20A-B8E760891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3C419-3A21-48E0-9FE2-0BB19DC8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5B4E-65D1-4F29-AAEA-6730E9C0F552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E5EED-28C7-4BF2-8C3B-0160798D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86B0D-3539-4382-AEFF-EDAC84F7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E236-DD07-4029-B33E-939FA39E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47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205D-CB0F-4969-91A8-1514C5F18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CC1DA-A2A5-4F42-A2EC-E04571455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E8ACB-64F9-446C-ABFA-D93602C58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BB467-3393-4148-921B-4D211124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5B4E-65D1-4F29-AAEA-6730E9C0F552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91425-F004-4DB8-A695-D074FD2B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71BE8-AF59-4E81-8C3D-E9B1BA97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E236-DD07-4029-B33E-939FA39E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89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7E58A0-F9BD-45FC-8CA0-65ABC0EE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1925F-8702-4A80-86C1-9B2DF6385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24303-831D-4150-98A5-9B079685E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95B4E-65D1-4F29-AAEA-6730E9C0F552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152B1-88C4-4DF3-98D3-33AD6278D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0F77A-6CA2-4320-9AB7-2BC125900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4E236-DD07-4029-B33E-939FA39E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7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765225-0D22-4A7F-A077-941C9E7EF0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0"/>
          <a:stretch/>
        </p:blipFill>
        <p:spPr>
          <a:xfrm>
            <a:off x="7352774" y="578797"/>
            <a:ext cx="4039126" cy="57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726D6F-D716-4FA6-95E7-D6DC9C98F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400" y="578797"/>
            <a:ext cx="2700000" cy="270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A7A35F-8D73-4B9A-BB2F-AFE9163E23A0}"/>
              </a:ext>
            </a:extLst>
          </p:cNvPr>
          <p:cNvSpPr txBox="1"/>
          <p:nvPr/>
        </p:nvSpPr>
        <p:spPr>
          <a:xfrm>
            <a:off x="661988" y="3429000"/>
            <a:ext cx="58388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85% of British population drink tea daily</a:t>
            </a:r>
            <a:r>
              <a:rPr lang="en-GB" sz="2000" baseline="30000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100 million cups daily, coffee – 70 million</a:t>
            </a:r>
            <a:r>
              <a:rPr lang="en-GB" sz="2000" baseline="30000" dirty="0"/>
              <a:t>1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96% - teabag</a:t>
            </a:r>
            <a:r>
              <a:rPr lang="en-GB" sz="2000" baseline="30000" dirty="0"/>
              <a:t>1</a:t>
            </a:r>
            <a:r>
              <a:rPr lang="en-GB" sz="20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specific brew time and temp. depending on tea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tea and water amount also important</a:t>
            </a:r>
            <a:br>
              <a:rPr lang="en-GB" sz="2000" dirty="0"/>
            </a:br>
            <a:br>
              <a:rPr lang="en-GB" sz="2000" dirty="0"/>
            </a:br>
            <a:endParaRPr lang="en-GB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FE12DD-C3DB-4659-A833-C2AB1475C80E}"/>
              </a:ext>
            </a:extLst>
          </p:cNvPr>
          <p:cNvSpPr/>
          <p:nvPr/>
        </p:nvSpPr>
        <p:spPr>
          <a:xfrm>
            <a:off x="7214661" y="6360322"/>
            <a:ext cx="43153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00" dirty="0"/>
              <a:t>https://www.vectorstock.com/royalty-free-vector/tea-varieties-brewing-time-and-temperature-vector-10972987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201345-439E-477D-921F-F527984E5026}"/>
              </a:ext>
            </a:extLst>
          </p:cNvPr>
          <p:cNvSpPr/>
          <p:nvPr/>
        </p:nvSpPr>
        <p:spPr>
          <a:xfrm>
            <a:off x="661988" y="6279203"/>
            <a:ext cx="364266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aseline="30000" dirty="0"/>
              <a:t>1</a:t>
            </a:r>
            <a:r>
              <a:rPr lang="en-GB" sz="1200" i="1" dirty="0"/>
              <a:t> - FAQ's about Tea, </a:t>
            </a:r>
            <a:r>
              <a:rPr lang="en-GB" sz="1200" dirty="0">
                <a:latin typeface="Open Sans"/>
              </a:rPr>
              <a:t>UK Tea and Infusions Association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854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88B17CF-1997-449E-A813-8ED9473446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005" y="511441"/>
            <a:ext cx="4131120" cy="5835118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34F49A-7B81-4BAE-B91B-785FBABD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0175" y="1478607"/>
            <a:ext cx="5181600" cy="1800255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/>
              <a:t>desired tea selected via GUI</a:t>
            </a:r>
          </a:p>
          <a:p>
            <a:r>
              <a:rPr lang="en-GB" sz="2000" dirty="0"/>
              <a:t>control water temperature</a:t>
            </a:r>
          </a:p>
          <a:p>
            <a:r>
              <a:rPr lang="en-GB" sz="2000" dirty="0"/>
              <a:t>pour exact amount of water</a:t>
            </a:r>
          </a:p>
          <a:p>
            <a:r>
              <a:rPr lang="en-GB" sz="2000" dirty="0"/>
              <a:t>dispense exact amount of leaves</a:t>
            </a:r>
          </a:p>
          <a:p>
            <a:r>
              <a:rPr lang="en-GB" sz="2000" dirty="0"/>
              <a:t>infuse and dispense tea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E34B99-099B-456A-9879-6F09EF00B21F}"/>
              </a:ext>
            </a:extLst>
          </p:cNvPr>
          <p:cNvSpPr txBox="1"/>
          <p:nvPr/>
        </p:nvSpPr>
        <p:spPr>
          <a:xfrm>
            <a:off x="1400175" y="666751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main idea: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F355F8-9278-499C-A01E-829378267643}"/>
              </a:ext>
            </a:extLst>
          </p:cNvPr>
          <p:cNvSpPr txBox="1"/>
          <p:nvPr/>
        </p:nvSpPr>
        <p:spPr>
          <a:xfrm>
            <a:off x="1400175" y="3331559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Potential extras: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A9EFCD67-BFED-419B-951D-4D48873CE0C7}"/>
              </a:ext>
            </a:extLst>
          </p:cNvPr>
          <p:cNvSpPr txBox="1">
            <a:spLocks/>
          </p:cNvSpPr>
          <p:nvPr/>
        </p:nvSpPr>
        <p:spPr>
          <a:xfrm>
            <a:off x="1400175" y="3938931"/>
            <a:ext cx="5181600" cy="1800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900" dirty="0"/>
              <a:t>completely customisable preparation</a:t>
            </a:r>
          </a:p>
        </p:txBody>
      </p:sp>
    </p:spTree>
    <p:extLst>
      <p:ext uri="{BB962C8B-B14F-4D97-AF65-F5344CB8AC3E}">
        <p14:creationId xmlns:p14="http://schemas.microsoft.com/office/powerpoint/2010/main" val="181907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 Okuhara (student)</dc:creator>
  <cp:lastModifiedBy>Boris Yanchev (student)</cp:lastModifiedBy>
  <cp:revision>11</cp:revision>
  <dcterms:created xsi:type="dcterms:W3CDTF">2020-01-26T14:43:32Z</dcterms:created>
  <dcterms:modified xsi:type="dcterms:W3CDTF">2020-01-29T13:25:23Z</dcterms:modified>
</cp:coreProperties>
</file>