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2F07-77CB-422F-96EE-7804A293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298CA-88B1-4FE4-B387-BD605920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DD07-0089-4C74-9D92-A5AE5D0B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9F9B-9F33-46C8-A23A-C91B0384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722D-C2E4-4CF3-9807-D33F980E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8F55-7C4E-450D-8690-0D7B94B6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E0AA-1150-4815-811C-E871E7B9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2DFB-55B3-401E-83DB-C8CBC28C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5C7E-47A1-4E54-895C-AAC82D2E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8606-9DC1-40D0-B40C-140391BA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1D496-D9F6-4A7C-B30A-AFDD28D12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5EADD-D4C6-4075-898A-D0AFDEE13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925C-6051-470E-989C-BCF02A48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4A0F-FCA0-45E1-AD3B-8ADA86DA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D461-90C4-4DA2-BD1D-2A2514A4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443E-CD2D-4326-A9A5-E4C89C81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C1E4-146A-4425-8362-93BFCDB7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DF19-B40D-4D21-8314-58BD4869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02B0-7627-4E69-B322-9E47B9D2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D38F-1C80-4886-B385-3DC5E03B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5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DF11-C98D-44AD-99E2-6120E5C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A24D-039C-4EAD-8D07-1EF6E520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582F-CCBE-46F7-9488-E1EEE63B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A04D5-C08E-4997-AA65-A34BF67D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79EE-032B-434F-AEE9-C5D5B92C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EEC5-F659-48E3-97DE-9C008F98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F1BC-5899-457E-A30A-4CDA5673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A84F-B12B-49E1-8F54-B0BBE83D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D601E-9F9F-464B-ADBC-3EEA2774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5FC3-F4CB-4C1A-B7AE-3CD8799F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92ED0-5C35-4F81-822F-8E571A57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7A0-4A5D-4DDA-B37F-01303B77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451B8-EF31-4A3C-BAE9-6CACA1EA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5A8F-1A94-4A31-AE1B-A7C3EC76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236C-EA68-4DB1-BA0A-D5418624F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CE15-826A-4040-B68C-332746008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60E9B-ED36-4723-9648-48F5CEE3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843FE-44D5-4237-A12C-96941A76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53213-B1E6-4046-9E40-89D36C3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06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87F3-5595-4D2C-933A-91ADEAAF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32845-8F52-4312-8D66-456DC2D0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2E26-4A05-431A-A697-B1C55F15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A8B35-2B91-4067-A113-A0CD8CB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1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19F53-ACD1-4E97-A91C-8A1A2286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960DA-1874-4BA2-93CE-A4D857E1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73308-701B-4D1E-9257-384E642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25B5-7B49-4859-A591-A4CEC545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B016-46EB-428B-BB56-F0A97F18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E0FA-4220-42BA-A20A-B8E760891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C419-3A21-48E0-9FE2-0BB19DC8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E5EED-28C7-4BF2-8C3B-0160798D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6B0D-3539-4382-AEFF-EDAC84F7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4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205D-CB0F-4969-91A8-1514C5F1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CC1DA-A2A5-4F42-A2EC-E04571455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E8ACB-64F9-446C-ABFA-D93602C5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B467-3393-4148-921B-4D211124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91425-F004-4DB8-A695-D074FD2B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71BE8-AF59-4E81-8C3D-E9B1BA97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9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E58A0-F9BD-45FC-8CA0-65ABC0EE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925F-8702-4A80-86C1-9B2DF638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4303-831D-4150-98A5-9B079685E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5B4E-65D1-4F29-AAEA-6730E9C0F552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52B1-88C4-4DF3-98D3-33AD6278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0F77A-6CA2-4320-9AB7-2BC125900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E236-DD07-4029-B33E-939FA39E3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7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765225-0D22-4A7F-A077-941C9E7E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0"/>
          <a:stretch/>
        </p:blipFill>
        <p:spPr>
          <a:xfrm>
            <a:off x="7352774" y="578797"/>
            <a:ext cx="4039126" cy="57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726D6F-D716-4FA6-95E7-D6DC9C98F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00" y="578797"/>
            <a:ext cx="2700000" cy="27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A7A35F-8D73-4B9A-BB2F-AFE9163E23A0}"/>
              </a:ext>
            </a:extLst>
          </p:cNvPr>
          <p:cNvSpPr txBox="1"/>
          <p:nvPr/>
        </p:nvSpPr>
        <p:spPr>
          <a:xfrm>
            <a:off x="661988" y="3429000"/>
            <a:ext cx="5838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85% of British population drink tea daily</a:t>
            </a:r>
            <a:r>
              <a:rPr lang="en-GB" sz="2000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100 million cups daily, coffee – 70 million</a:t>
            </a:r>
            <a:r>
              <a:rPr lang="en-GB" sz="2000" baseline="30000" dirty="0"/>
              <a:t>1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96% - teabag</a:t>
            </a:r>
            <a:r>
              <a:rPr lang="en-GB" sz="2000" baseline="30000" dirty="0"/>
              <a:t>1</a:t>
            </a:r>
            <a:r>
              <a:rPr lang="en-GB" sz="2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specific brew time and temp. depending on 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tea and water amount also important</a:t>
            </a: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E12DD-C3DB-4659-A833-C2AB1475C80E}"/>
              </a:ext>
            </a:extLst>
          </p:cNvPr>
          <p:cNvSpPr/>
          <p:nvPr/>
        </p:nvSpPr>
        <p:spPr>
          <a:xfrm>
            <a:off x="7214661" y="6360322"/>
            <a:ext cx="43153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dirty="0"/>
              <a:t>https://www.vectorstock.com/royalty-free-vector/tea-varieties-brewing-time-and-temperature-vector-10972987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01345-439E-477D-921F-F527984E5026}"/>
              </a:ext>
            </a:extLst>
          </p:cNvPr>
          <p:cNvSpPr/>
          <p:nvPr/>
        </p:nvSpPr>
        <p:spPr>
          <a:xfrm>
            <a:off x="661988" y="6279203"/>
            <a:ext cx="36426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aseline="30000" dirty="0"/>
              <a:t>1</a:t>
            </a:r>
            <a:r>
              <a:rPr lang="en-GB" sz="1200" i="1" dirty="0"/>
              <a:t> - FAQ's about Tea, </a:t>
            </a:r>
            <a:r>
              <a:rPr lang="en-GB" sz="1200" dirty="0">
                <a:latin typeface="Open Sans"/>
              </a:rPr>
              <a:t>UK Tea and Infusions Association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54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88B17CF-1997-449E-A813-8ED9473446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05" y="511441"/>
            <a:ext cx="4131120" cy="583511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34F49A-7B81-4BAE-B91B-785FBABD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0175" y="1478608"/>
            <a:ext cx="5181600" cy="1600200"/>
          </a:xfrm>
        </p:spPr>
        <p:txBody>
          <a:bodyPr>
            <a:normAutofit/>
          </a:bodyPr>
          <a:lstStyle/>
          <a:p>
            <a:r>
              <a:rPr lang="en-GB" sz="2000" dirty="0"/>
              <a:t>controls water temperature</a:t>
            </a:r>
          </a:p>
          <a:p>
            <a:r>
              <a:rPr lang="en-GB" sz="2000" dirty="0"/>
              <a:t>pours exact amount of water</a:t>
            </a:r>
          </a:p>
          <a:p>
            <a:r>
              <a:rPr lang="en-GB" sz="2000" dirty="0"/>
              <a:t>dispenses exact amount of tea chosen</a:t>
            </a:r>
          </a:p>
          <a:p>
            <a:r>
              <a:rPr lang="en-GB" sz="2000" dirty="0"/>
              <a:t>brews and dispenses tea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34B99-099B-456A-9879-6F09EF00B21F}"/>
              </a:ext>
            </a:extLst>
          </p:cNvPr>
          <p:cNvSpPr txBox="1"/>
          <p:nvPr/>
        </p:nvSpPr>
        <p:spPr>
          <a:xfrm>
            <a:off x="1400175" y="666751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main idea: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355F8-9278-499C-A01E-829378267643}"/>
              </a:ext>
            </a:extLst>
          </p:cNvPr>
          <p:cNvSpPr txBox="1"/>
          <p:nvPr/>
        </p:nvSpPr>
        <p:spPr>
          <a:xfrm>
            <a:off x="1400175" y="3331559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Potential extras:</a:t>
            </a:r>
          </a:p>
        </p:txBody>
      </p:sp>
      <p:pic>
        <p:nvPicPr>
          <p:cNvPr id="17" name="Picture 2" descr="Steaming Time and Tea Characteristics">
            <a:extLst>
              <a:ext uri="{FF2B5EF4-FFF2-40B4-BE49-F238E27FC236}">
                <a16:creationId xmlns:a16="http://schemas.microsoft.com/office/drawing/2014/main" id="{95DF2E14-C9DE-4110-9D16-0D145B3A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421" y="4045975"/>
            <a:ext cx="4338820" cy="230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B178C8-4BAB-4A5D-82FB-DDE11B5354AE}"/>
              </a:ext>
            </a:extLst>
          </p:cNvPr>
          <p:cNvSpPr/>
          <p:nvPr/>
        </p:nvSpPr>
        <p:spPr>
          <a:xfrm>
            <a:off x="1438421" y="6399255"/>
            <a:ext cx="43388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dirty="0"/>
              <a:t>http://www.itoen-global.com/allabout_greentea/production_processing.html</a:t>
            </a:r>
          </a:p>
        </p:txBody>
      </p:sp>
    </p:spTree>
    <p:extLst>
      <p:ext uri="{BB962C8B-B14F-4D97-AF65-F5344CB8AC3E}">
        <p14:creationId xmlns:p14="http://schemas.microsoft.com/office/powerpoint/2010/main" val="181907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Open Sans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 Okuhara (student)</dc:creator>
  <cp:lastModifiedBy>Boris Yanchev</cp:lastModifiedBy>
  <cp:revision>8</cp:revision>
  <dcterms:created xsi:type="dcterms:W3CDTF">2020-01-26T14:43:32Z</dcterms:created>
  <dcterms:modified xsi:type="dcterms:W3CDTF">2020-01-26T16:33:08Z</dcterms:modified>
</cp:coreProperties>
</file>