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9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7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8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3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5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1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8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Evaluation into the use of Genetic Algorithms in RTS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Finlay McGrath</a:t>
            </a:r>
          </a:p>
          <a:p>
            <a:r>
              <a:rPr lang="en-GB" dirty="0"/>
              <a:t>CGT</a:t>
            </a:r>
          </a:p>
        </p:txBody>
      </p:sp>
    </p:spTree>
    <p:extLst>
      <p:ext uri="{BB962C8B-B14F-4D97-AF65-F5344CB8AC3E}">
        <p14:creationId xmlns:p14="http://schemas.microsoft.com/office/powerpoint/2010/main" val="26108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the application and use of genetic algorithms. </a:t>
            </a:r>
          </a:p>
          <a:p>
            <a:r>
              <a:rPr lang="en-GB" dirty="0"/>
              <a:t>Investigate what methods are used in current RTS (Real Time Strategy) games for AI.</a:t>
            </a:r>
          </a:p>
          <a:p>
            <a:r>
              <a:rPr lang="en-GB" dirty="0"/>
              <a:t>To create an AI that can teach itself to learn how to play an RTS game using genetic algorithms.</a:t>
            </a:r>
          </a:p>
          <a:p>
            <a:r>
              <a:rPr lang="en-GB" dirty="0"/>
              <a:t>Compare the genetic algorithm with the other methods of AI in games.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18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genetic algorithm be used to create a more adaptable and enjoyable experience for a human player when facing a computer player.</a:t>
            </a:r>
          </a:p>
        </p:txBody>
      </p:sp>
    </p:spTree>
    <p:extLst>
      <p:ext uri="{BB962C8B-B14F-4D97-AF65-F5344CB8AC3E}">
        <p14:creationId xmlns:p14="http://schemas.microsoft.com/office/powerpoint/2010/main" val="155334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 Evaluation into the use of Genetic Algorithms in RTS games</vt:lpstr>
      <vt:lpstr>Aim and Objectives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into the use of Genetic Algorithms in RTS games</dc:title>
  <dc:creator>Finlay</dc:creator>
  <cp:lastModifiedBy>Finlay</cp:lastModifiedBy>
  <cp:revision>2</cp:revision>
  <dcterms:created xsi:type="dcterms:W3CDTF">2016-10-01T17:16:45Z</dcterms:created>
  <dcterms:modified xsi:type="dcterms:W3CDTF">2016-10-01T17:40:09Z</dcterms:modified>
</cp:coreProperties>
</file>