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A3E0-0BDC-445F-A02F-2FBD1C6A3325}" type="datetimeFigureOut">
              <a:rPr lang="en-GB" smtClean="0"/>
              <a:t>01/10/2016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b.ebscohost.com.libproxy.abertay.ac.uk/ehost/pdfviewer/pdfviewer?vid=1&amp;sid=38e861ca-7331-4257-9f4b-f04aa461d23f%40sessionmgr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proquest.com.libproxy.abertay.ac.uk/docview/1197182214?OpenUrlRefId=info:xri/sid:primo&amp;accountid=81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.libproxy.abertay.ac.uk/science/article/pii/S18759521163002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Investigation into the use of Genetic Algorithms in RTS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Finlay McGrath</a:t>
            </a:r>
          </a:p>
          <a:p>
            <a:r>
              <a:rPr lang="en-GB" dirty="0"/>
              <a:t>CGT</a:t>
            </a:r>
          </a:p>
        </p:txBody>
      </p:sp>
    </p:spTree>
    <p:extLst>
      <p:ext uri="{BB962C8B-B14F-4D97-AF65-F5344CB8AC3E}">
        <p14:creationId xmlns:p14="http://schemas.microsoft.com/office/powerpoint/2010/main" val="26108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the application and use of genetic algorithms. </a:t>
            </a:r>
          </a:p>
          <a:p>
            <a:r>
              <a:rPr lang="en-GB" dirty="0"/>
              <a:t>Investigate what methods are used in current RTS (Real Time Strategy) games for AI.</a:t>
            </a:r>
          </a:p>
          <a:p>
            <a:r>
              <a:rPr lang="en-GB" dirty="0"/>
              <a:t>To create an AI that can teach itself to learn how to play an RTS game using genetic algorithms.</a:t>
            </a:r>
          </a:p>
          <a:p>
            <a:r>
              <a:rPr lang="en-GB" dirty="0"/>
              <a:t>Compare the genetic algorithm with the other methods of AI in games.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1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genetic algorithm be used to create a more adaptable and enjoyable experience for a human player when facing a computer player.</a:t>
            </a:r>
          </a:p>
        </p:txBody>
      </p:sp>
    </p:spTree>
    <p:extLst>
      <p:ext uri="{BB962C8B-B14F-4D97-AF65-F5344CB8AC3E}">
        <p14:creationId xmlns:p14="http://schemas.microsoft.com/office/powerpoint/2010/main" val="155334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EVOLVING A TEAM IN A FIRST-PERSON SHOOTER GAME BY USING A GENETIC ALGORITHM </a:t>
            </a:r>
            <a:r>
              <a:rPr lang="en-GB" dirty="0">
                <a:hlinkClick r:id="rId2"/>
              </a:rPr>
              <a:t>http://web.b.ebscohost.com.libproxy.abertay.ac.uk/ehost/pdfviewer/pdfviewer?vid=1&amp;sid=38e861ca-7331-4257-9f4b-f04aa461d23f%40sessionmgr2</a:t>
            </a:r>
            <a:endParaRPr lang="en-GB" dirty="0"/>
          </a:p>
          <a:p>
            <a:r>
              <a:rPr lang="en-GB" dirty="0"/>
              <a:t>This uses a finite state machine to control the AI actions. The genetic algorithm is used to pick the state machine with the fitness function being based upon effectiveness in winning the match.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30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Effect of Noisy Fitness in Real-Time Strategy Games Player Behaviour Optimisation Using Evolutionary Algorithms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http://search.proquest.com.libproxy.abertay.ac.uk/docview/1197182214?OpenUrlRefId=info:xri/sid:primo&amp;accountid=8159</a:t>
            </a:r>
            <a:endParaRPr lang="en-GB" dirty="0"/>
          </a:p>
          <a:p>
            <a:r>
              <a:rPr lang="en-GB" dirty="0"/>
              <a:t>Uses the game “Planet Wars” to demonstrate an AI learning over the course of the game. </a:t>
            </a:r>
          </a:p>
          <a:p>
            <a:r>
              <a:rPr lang="en-GB" dirty="0"/>
              <a:t>Emphasises the importance of a good fitness function. </a:t>
            </a:r>
          </a:p>
          <a:p>
            <a:r>
              <a:rPr lang="en-GB" dirty="0"/>
              <a:t>Turn by turn with no recollection of previous turns.</a:t>
            </a:r>
          </a:p>
        </p:txBody>
      </p:sp>
    </p:spTree>
    <p:extLst>
      <p:ext uri="{BB962C8B-B14F-4D97-AF65-F5344CB8AC3E}">
        <p14:creationId xmlns:p14="http://schemas.microsoft.com/office/powerpoint/2010/main" val="1564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Analysing the influence of the fitness function on genetically programmed bots for a real-time strategy game</a:t>
            </a:r>
          </a:p>
          <a:p>
            <a:r>
              <a:rPr lang="en-GB" dirty="0">
                <a:hlinkClick r:id="rId2"/>
              </a:rPr>
              <a:t>http://www.sciencedirect.com.libproxy.abertay.ac.uk/science/article/pii/S1875952116300222</a:t>
            </a:r>
            <a:endParaRPr lang="en-GB" dirty="0"/>
          </a:p>
          <a:p>
            <a:r>
              <a:rPr lang="en-GB" dirty="0"/>
              <a:t>Uses the genetic algorithm to build a set of rules that model a </a:t>
            </a:r>
            <a:r>
              <a:rPr lang="en-GB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16771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245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Investigation into the use of Genetic Algorithms in RTS Games</vt:lpstr>
      <vt:lpstr>Aim and Objectives</vt:lpstr>
      <vt:lpstr>Research Question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into the use of Genetic Algorithms in RTS games</dc:title>
  <dc:creator>Finlay</dc:creator>
  <cp:lastModifiedBy>Finlay</cp:lastModifiedBy>
  <cp:revision>8</cp:revision>
  <dcterms:created xsi:type="dcterms:W3CDTF">2016-10-01T17:16:45Z</dcterms:created>
  <dcterms:modified xsi:type="dcterms:W3CDTF">2016-10-01T20:36:50Z</dcterms:modified>
</cp:coreProperties>
</file>